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82094-628A-459D-9E2E-C5C52CAFB4F5}" v="15" dt="2023-09-25T05:51:21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Krishnamoorthy" userId="7ff321ce87e86d41" providerId="LiveId" clId="{C7C82094-628A-459D-9E2E-C5C52CAFB4F5}"/>
    <pc:docChg chg="undo custSel addSld delSld modSld">
      <pc:chgData name="Ganesh Krishnamoorthy" userId="7ff321ce87e86d41" providerId="LiveId" clId="{C7C82094-628A-459D-9E2E-C5C52CAFB4F5}" dt="2023-09-25T05:51:21.554" v="757" actId="207"/>
      <pc:docMkLst>
        <pc:docMk/>
      </pc:docMkLst>
      <pc:sldChg chg="modSp new mod">
        <pc:chgData name="Ganesh Krishnamoorthy" userId="7ff321ce87e86d41" providerId="LiveId" clId="{C7C82094-628A-459D-9E2E-C5C52CAFB4F5}" dt="2023-09-25T05:22:07.153" v="408" actId="2711"/>
        <pc:sldMkLst>
          <pc:docMk/>
          <pc:sldMk cId="1841161432" sldId="256"/>
        </pc:sldMkLst>
        <pc:spChg chg="mod">
          <ac:chgData name="Ganesh Krishnamoorthy" userId="7ff321ce87e86d41" providerId="LiveId" clId="{C7C82094-628A-459D-9E2E-C5C52CAFB4F5}" dt="2023-09-25T05:06:03.101" v="195" actId="2711"/>
          <ac:spMkLst>
            <pc:docMk/>
            <pc:sldMk cId="1841161432" sldId="256"/>
            <ac:spMk id="2" creationId="{1F71D23D-3030-4547-C7B0-AC7D5CC23C91}"/>
          </ac:spMkLst>
        </pc:spChg>
        <pc:spChg chg="mod">
          <ac:chgData name="Ganesh Krishnamoorthy" userId="7ff321ce87e86d41" providerId="LiveId" clId="{C7C82094-628A-459D-9E2E-C5C52CAFB4F5}" dt="2023-09-25T05:22:07.153" v="408" actId="2711"/>
          <ac:spMkLst>
            <pc:docMk/>
            <pc:sldMk cId="1841161432" sldId="256"/>
            <ac:spMk id="3" creationId="{6EC4B7E9-7817-711B-BED4-6199F9448A2E}"/>
          </ac:spMkLst>
        </pc:spChg>
      </pc:sldChg>
      <pc:sldChg chg="addSp modSp new mod">
        <pc:chgData name="Ganesh Krishnamoorthy" userId="7ff321ce87e86d41" providerId="LiveId" clId="{C7C82094-628A-459D-9E2E-C5C52CAFB4F5}" dt="2023-09-25T05:46:28.867" v="747" actId="120"/>
        <pc:sldMkLst>
          <pc:docMk/>
          <pc:sldMk cId="3924097772" sldId="257"/>
        </pc:sldMkLst>
        <pc:spChg chg="mod">
          <ac:chgData name="Ganesh Krishnamoorthy" userId="7ff321ce87e86d41" providerId="LiveId" clId="{C7C82094-628A-459D-9E2E-C5C52CAFB4F5}" dt="2023-09-25T05:15:31.220" v="306" actId="20577"/>
          <ac:spMkLst>
            <pc:docMk/>
            <pc:sldMk cId="3924097772" sldId="257"/>
            <ac:spMk id="2" creationId="{7CE0F6AD-A071-CFA8-C14A-676EEAB890B4}"/>
          </ac:spMkLst>
        </pc:spChg>
        <pc:spChg chg="mod">
          <ac:chgData name="Ganesh Krishnamoorthy" userId="7ff321ce87e86d41" providerId="LiveId" clId="{C7C82094-628A-459D-9E2E-C5C52CAFB4F5}" dt="2023-09-25T05:46:28.867" v="747" actId="120"/>
          <ac:spMkLst>
            <pc:docMk/>
            <pc:sldMk cId="3924097772" sldId="257"/>
            <ac:spMk id="3" creationId="{D8639F7C-5447-244C-B80C-2D3C2BBFC354}"/>
          </ac:spMkLst>
        </pc:spChg>
        <pc:spChg chg="add">
          <ac:chgData name="Ganesh Krishnamoorthy" userId="7ff321ce87e86d41" providerId="LiveId" clId="{C7C82094-628A-459D-9E2E-C5C52CAFB4F5}" dt="2023-09-25T05:17:30.360" v="315" actId="11529"/>
          <ac:spMkLst>
            <pc:docMk/>
            <pc:sldMk cId="3924097772" sldId="257"/>
            <ac:spMk id="4" creationId="{6F4F0AA4-7E99-DE5D-AD02-7638C3D14009}"/>
          </ac:spMkLst>
        </pc:spChg>
      </pc:sldChg>
      <pc:sldChg chg="addSp delSp modSp new mod modClrScheme chgLayout">
        <pc:chgData name="Ganesh Krishnamoorthy" userId="7ff321ce87e86d41" providerId="LiveId" clId="{C7C82094-628A-459D-9E2E-C5C52CAFB4F5}" dt="2023-09-25T05:46:03.484" v="745" actId="114"/>
        <pc:sldMkLst>
          <pc:docMk/>
          <pc:sldMk cId="1741573978" sldId="258"/>
        </pc:sldMkLst>
        <pc:spChg chg="mod ord">
          <ac:chgData name="Ganesh Krishnamoorthy" userId="7ff321ce87e86d41" providerId="LiveId" clId="{C7C82094-628A-459D-9E2E-C5C52CAFB4F5}" dt="2023-09-25T05:34:59.688" v="510" actId="700"/>
          <ac:spMkLst>
            <pc:docMk/>
            <pc:sldMk cId="1741573978" sldId="258"/>
            <ac:spMk id="2" creationId="{BF9E5ED3-AC4A-48F9-5818-D53D1F54C4FA}"/>
          </ac:spMkLst>
        </pc:spChg>
        <pc:spChg chg="add del mod ord">
          <ac:chgData name="Ganesh Krishnamoorthy" userId="7ff321ce87e86d41" providerId="LiveId" clId="{C7C82094-628A-459D-9E2E-C5C52CAFB4F5}" dt="2023-09-25T05:46:03.484" v="745" actId="114"/>
          <ac:spMkLst>
            <pc:docMk/>
            <pc:sldMk cId="1741573978" sldId="258"/>
            <ac:spMk id="3" creationId="{301603DB-BEC1-5757-821D-7368311070C2}"/>
          </ac:spMkLst>
        </pc:spChg>
        <pc:spChg chg="add del">
          <ac:chgData name="Ganesh Krishnamoorthy" userId="7ff321ce87e86d41" providerId="LiveId" clId="{C7C82094-628A-459D-9E2E-C5C52CAFB4F5}" dt="2023-09-25T05:40:36.574" v="568"/>
          <ac:spMkLst>
            <pc:docMk/>
            <pc:sldMk cId="1741573978" sldId="258"/>
            <ac:spMk id="6" creationId="{CE07F488-77A9-4EEF-864C-421CF5C37E36}"/>
          </ac:spMkLst>
        </pc:spChg>
        <pc:spChg chg="add del">
          <ac:chgData name="Ganesh Krishnamoorthy" userId="7ff321ce87e86d41" providerId="LiveId" clId="{C7C82094-628A-459D-9E2E-C5C52CAFB4F5}" dt="2023-09-25T05:40:48.045" v="571"/>
          <ac:spMkLst>
            <pc:docMk/>
            <pc:sldMk cId="1741573978" sldId="258"/>
            <ac:spMk id="7" creationId="{9F2C4172-A5F1-587B-C683-C119BC025BDC}"/>
          </ac:spMkLst>
        </pc:spChg>
        <pc:spChg chg="add del">
          <ac:chgData name="Ganesh Krishnamoorthy" userId="7ff321ce87e86d41" providerId="LiveId" clId="{C7C82094-628A-459D-9E2E-C5C52CAFB4F5}" dt="2023-09-25T05:41:15.588" v="573"/>
          <ac:spMkLst>
            <pc:docMk/>
            <pc:sldMk cId="1741573978" sldId="258"/>
            <ac:spMk id="8" creationId="{A45C9E8E-0522-DBBF-D40A-E0D4394A5418}"/>
          </ac:spMkLst>
        </pc:spChg>
        <pc:spChg chg="add del">
          <ac:chgData name="Ganesh Krishnamoorthy" userId="7ff321ce87e86d41" providerId="LiveId" clId="{C7C82094-628A-459D-9E2E-C5C52CAFB4F5}" dt="2023-09-25T05:44:05.566" v="616"/>
          <ac:spMkLst>
            <pc:docMk/>
            <pc:sldMk cId="1741573978" sldId="258"/>
            <ac:spMk id="9" creationId="{FA8D5941-BEB1-0721-FCF8-E5AC5F33CE94}"/>
          </ac:spMkLst>
        </pc:spChg>
      </pc:sldChg>
      <pc:sldChg chg="addSp delSp modSp new mod">
        <pc:chgData name="Ganesh Krishnamoorthy" userId="7ff321ce87e86d41" providerId="LiveId" clId="{C7C82094-628A-459D-9E2E-C5C52CAFB4F5}" dt="2023-09-25T05:51:21.554" v="757" actId="207"/>
        <pc:sldMkLst>
          <pc:docMk/>
          <pc:sldMk cId="3889659825" sldId="259"/>
        </pc:sldMkLst>
        <pc:spChg chg="mod">
          <ac:chgData name="Ganesh Krishnamoorthy" userId="7ff321ce87e86d41" providerId="LiveId" clId="{C7C82094-628A-459D-9E2E-C5C52CAFB4F5}" dt="2023-09-25T05:51:13.538" v="756" actId="207"/>
          <ac:spMkLst>
            <pc:docMk/>
            <pc:sldMk cId="3889659825" sldId="259"/>
            <ac:spMk id="2" creationId="{FD4D2CB4-8A95-CE15-7C02-856292934F1A}"/>
          </ac:spMkLst>
        </pc:spChg>
        <pc:spChg chg="del">
          <ac:chgData name="Ganesh Krishnamoorthy" userId="7ff321ce87e86d41" providerId="LiveId" clId="{C7C82094-628A-459D-9E2E-C5C52CAFB4F5}" dt="2023-09-25T05:50:27.420" v="749"/>
          <ac:spMkLst>
            <pc:docMk/>
            <pc:sldMk cId="3889659825" sldId="259"/>
            <ac:spMk id="3" creationId="{F7413BFC-6A2D-C4F2-6DA1-70E0091510FD}"/>
          </ac:spMkLst>
        </pc:spChg>
        <pc:picChg chg="add mod">
          <ac:chgData name="Ganesh Krishnamoorthy" userId="7ff321ce87e86d41" providerId="LiveId" clId="{C7C82094-628A-459D-9E2E-C5C52CAFB4F5}" dt="2023-09-25T05:51:21.554" v="757" actId="207"/>
          <ac:picMkLst>
            <pc:docMk/>
            <pc:sldMk cId="3889659825" sldId="259"/>
            <ac:picMk id="2050" creationId="{EC9D1A20-9878-B840-7A05-3C492B0E4B6F}"/>
          </ac:picMkLst>
        </pc:picChg>
      </pc:sldChg>
      <pc:sldChg chg="new del">
        <pc:chgData name="Ganesh Krishnamoorthy" userId="7ff321ce87e86d41" providerId="LiveId" clId="{C7C82094-628A-459D-9E2E-C5C52CAFB4F5}" dt="2023-09-25T05:36:32.339" v="517" actId="680"/>
        <pc:sldMkLst>
          <pc:docMk/>
          <pc:sldMk cId="4237765133" sldId="259"/>
        </pc:sldMkLst>
      </pc:sldChg>
      <pc:sldChg chg="new del">
        <pc:chgData name="Ganesh Krishnamoorthy" userId="7ff321ce87e86d41" providerId="LiveId" clId="{C7C82094-628A-459D-9E2E-C5C52CAFB4F5}" dt="2023-09-25T05:36:31.800" v="516" actId="680"/>
        <pc:sldMkLst>
          <pc:docMk/>
          <pc:sldMk cId="89284474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B67-1089-6894-0B5F-E8DC712B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8BE66-A0FE-47CF-B19E-16EA66885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94FE-65FF-D275-99DE-B41C8701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59F72-0250-EB36-820C-F57BB970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99B20-1CDF-70F6-EE89-4065494C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7D30-04C2-373D-2391-542D7950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6E2FB-CB44-53D4-7BAD-0CBD1FFA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C2DB-6CD5-7DA1-97BB-A388F2C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10A5-9F19-6E1B-A3E1-2B92E948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61DA-8078-F436-31B0-98C93924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3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861ED-FF98-3D93-D67E-946F648D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877FC-58E6-C409-F51D-70AC60D56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7FCA-CF74-4403-E7EE-95874414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EC3C-F3AB-D963-0B53-71510FBD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B599-952C-8373-5795-C0D5F117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19C-2CEC-AB17-6A87-20C0DC39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584F-C86F-9254-5F00-A348FF82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5E8B-38E3-1F11-C8A1-51218CA4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3479-3E00-BCD3-7913-F6A25172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6CB32-B179-A6F8-DEBD-98245BC9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2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3AF4-C92F-AE00-246A-633551D5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E662-B398-1146-C9DA-7DC63EFA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081F-9E68-3F54-80B9-3DFBE5F4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A591-2912-1860-F651-39A258C7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EDA7-1188-6981-61DB-76378195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695A-B4E7-C875-473A-44914AE9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2472-0726-304F-0F49-1A210F34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24644-93A2-9C59-97C6-1B288EDC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137D9-4A1C-634A-A7E2-8692725C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6599E-7D24-7CC1-435D-3B5CA647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D322-1698-1923-9FE7-B28430A3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3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ECA0-E6FD-3174-4479-5FE266B1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042BF-EB9B-B5CC-5375-CE69ABCA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DF454-947E-19BB-919A-04F950089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1001D-2C39-4CBF-2319-9F390FE4C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00192-9B86-50FE-2A70-3E4206A63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F8B33-5D5C-6041-7424-F65A7036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F1EFF-417F-551F-2426-DE1F6CBF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BD3BF-7DB8-8D49-E50C-A63FEC4A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5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CE6B-2808-C653-9906-7531A2E9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89289-F54E-1DD8-9138-BF774144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E706D-BD19-F563-12FF-AFF7B191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97F4C-110D-F329-6E72-67823C63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3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5B803-5C97-DA0D-F9CB-560A9F13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839DB-9F54-7BEE-AC6E-5B03E48D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21F46-C86E-9519-E721-4F7F56E0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506C-647E-BC1A-F242-E7EC8862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8768-F87E-843F-77E2-511DCA0A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B470E-8B38-D21F-A3D7-534422FC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875C-5AFF-681C-EE92-B4CA9FC1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0F5A8-BC97-9962-C367-173ED1CB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DE77-786F-274F-8142-86636959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4EFD-160F-292E-65BA-B6634B6E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AF109-89D6-422E-FB07-AF43E86A9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25EE9-9B1B-CA14-28DD-85CB89FAC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CCEBB-CF8F-3F82-7C3D-1B7DEFF2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30A56-6B07-4443-0A42-C74ABDFD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936E8-1B36-9703-9D16-0A0D6520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5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6662D-C368-20D8-B0C6-5A039AD4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B0D8D-8C8F-EA0B-9333-F072B6C4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0156-7231-CBD9-3A4B-DD51E0114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DAD1-04D9-4F4A-864E-BE8E45A167E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661E-38C0-7F6E-C9D6-018C1F4B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0420-B9FC-BA7E-DD54-323396D52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3810-46B2-49BC-879B-0A95A6EB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D23D-3030-4547-C7B0-AC7D5CC23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8811"/>
          </a:xfrm>
          <a:blipFill>
            <a:blip r:embed="rId2"/>
            <a:tile tx="0" ty="0" sx="100000" sy="100000" flip="none" algn="tl"/>
          </a:blipFill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>
                <a:latin typeface="Gabriola" panose="04040605051002020D02" pitchFamily="82" charset="0"/>
              </a:rPr>
              <a:t>AdaBoost Regressor</a:t>
            </a:r>
            <a:endParaRPr lang="en-IN" b="1" dirty="0">
              <a:latin typeface="Gabriola" panose="04040605051002020D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4B7E9-7817-711B-BED4-6199F9448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1174"/>
            <a:ext cx="9144000" cy="3156626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Gabriola" panose="04040605051002020D02" pitchFamily="82" charset="0"/>
              </a:rPr>
              <a:t>Meta Estimator.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Gabriola" panose="04040605051002020D02" pitchFamily="82" charset="0"/>
              </a:rPr>
              <a:t>Fitting the regressor on the original dataset.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Gabriola" panose="04040605051002020D02" pitchFamily="82" charset="0"/>
              </a:rPr>
              <a:t>Also Fits additional copies of the regressor on the same dataset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sz="3200" b="0" i="0" dirty="0">
                <a:solidFill>
                  <a:srgbClr val="212529"/>
                </a:solidFill>
                <a:effectLst/>
                <a:latin typeface="Gabriola" panose="04040605051002020D02" pitchFamily="82" charset="0"/>
              </a:rPr>
              <a:t>Algorithm  =&gt;</a:t>
            </a:r>
            <a:r>
              <a:rPr lang="en-IN" sz="3200" b="0" i="0" dirty="0">
                <a:solidFill>
                  <a:srgbClr val="212529"/>
                </a:solidFill>
                <a:effectLst/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en-IN" sz="3200" b="0" i="0" dirty="0">
                <a:solidFill>
                  <a:srgbClr val="212529"/>
                </a:solidFill>
                <a:effectLst/>
                <a:latin typeface="Gabriola" panose="04040605051002020D02" pitchFamily="82" charset="0"/>
              </a:rPr>
              <a:t>AdaBoost.R2</a:t>
            </a:r>
            <a:endParaRPr lang="en-US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6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5ED3-AC4A-48F9-5818-D53D1F5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b="1" dirty="0">
                <a:latin typeface="Gabriola" panose="04040605051002020D02" pitchFamily="82" charset="0"/>
              </a:rPr>
              <a:t>AdaBoost Regressor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03DB-BEC1-5757-821D-7368311070C2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Procedure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b="0" i="1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 </a:t>
            </a:r>
            <a:r>
              <a:rPr lang="en-IN" sz="24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sklearn.ensemble.</a:t>
            </a:r>
            <a:r>
              <a:rPr lang="en-IN" sz="24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AdaBoostRegressor</a:t>
            </a:r>
            <a:endParaRPr lang="en-IN" sz="2400" b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regressor = </a:t>
            </a:r>
            <a:r>
              <a:rPr lang="en-IN" sz="24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AdaBoostRegressor</a:t>
            </a:r>
            <a:r>
              <a:rPr lang="en-IN" sz="24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24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IN" sz="2400" b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sz="24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=50)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Regressor.fit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74157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F6AD-A071-CFA8-C14A-676EEAB890B4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b="1" dirty="0">
                <a:latin typeface="Gabriola" panose="04040605051002020D02" pitchFamily="82" charset="0"/>
              </a:rPr>
              <a:t>        AdaBoost Regressor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9F7C-5447-244C-B80C-2D3C2BBFC354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 lIns="0" rIns="72000">
            <a:normAutofit/>
          </a:bodyPr>
          <a:lstStyle/>
          <a:p>
            <a:pPr marL="3200400" lvl="7" indent="0">
              <a:buNone/>
            </a:pPr>
            <a:r>
              <a:rPr lang="en-IN" sz="4000" i="0" dirty="0">
                <a:solidFill>
                  <a:srgbClr val="212529"/>
                </a:solidFill>
                <a:effectLst/>
                <a:latin typeface="Gabriola" panose="04040605051002020D02" pitchFamily="82" charset="0"/>
              </a:rPr>
              <a:t>Parameters : </a:t>
            </a:r>
          </a:p>
          <a:p>
            <a:pPr marL="3200400" lvl="7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4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object, default : None</a:t>
            </a:r>
          </a:p>
          <a:p>
            <a:pPr marL="3714750" lvl="7" indent="-51435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IN" sz="24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int, default=50</a:t>
            </a:r>
          </a:p>
          <a:p>
            <a:pPr marL="3714750" lvl="7" indent="-51435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IN" sz="24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IN" sz="24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float, default=1.0</a:t>
            </a:r>
          </a:p>
          <a:p>
            <a:pPr marL="3714750" lvl="7" indent="-51435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IN" sz="24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Loss: </a:t>
            </a:r>
            <a:r>
              <a:rPr lang="en-IN" sz="24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{‘linear’, ‘square’, ‘exponential’}, default=’linear</a:t>
            </a:r>
          </a:p>
          <a:p>
            <a:pPr marL="3714750" lvl="7" indent="-51435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IN" sz="24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24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int, </a:t>
            </a:r>
            <a:r>
              <a:rPr lang="en-IN" sz="240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RandomState</a:t>
            </a:r>
            <a:r>
              <a:rPr lang="en-IN" sz="24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instance or None, default=None</a:t>
            </a:r>
          </a:p>
          <a:p>
            <a:pPr marL="3714750" lvl="7" indent="-514350">
              <a:spcBef>
                <a:spcPts val="600"/>
              </a:spcBef>
              <a:spcAft>
                <a:spcPts val="600"/>
              </a:spcAft>
              <a:buAutoNum type="arabicPeriod" startAt="2"/>
            </a:pPr>
            <a:r>
              <a:rPr lang="en-IN" sz="24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base_estimator</a:t>
            </a:r>
            <a:r>
              <a:rPr lang="en-IN" sz="24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object, default=None</a:t>
            </a:r>
            <a:endParaRPr lang="en-IN" sz="2400" i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F4F0AA4-7E99-DE5D-AD02-7638C3D14009}"/>
              </a:ext>
            </a:extLst>
          </p:cNvPr>
          <p:cNvSpPr/>
          <p:nvPr/>
        </p:nvSpPr>
        <p:spPr>
          <a:xfrm>
            <a:off x="5894962" y="2782111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9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2CB4-8A95-CE15-7C02-856292934F1A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b="1" dirty="0">
                <a:latin typeface="Gabriola" panose="04040605051002020D02" pitchFamily="82" charset="0"/>
              </a:rPr>
              <a:t>AdaBoost Regressor</a:t>
            </a:r>
            <a:endParaRPr lang="en-IN" dirty="0"/>
          </a:p>
        </p:txBody>
      </p:sp>
      <p:pic>
        <p:nvPicPr>
          <p:cNvPr id="2050" name="Picture 2" descr="DataTechNotes: Regression Example with AdaBoostRegressor in Python">
            <a:extLst>
              <a:ext uri="{FF2B5EF4-FFF2-40B4-BE49-F238E27FC236}">
                <a16:creationId xmlns:a16="http://schemas.microsoft.com/office/drawing/2014/main" id="{EC9D1A20-9878-B840-7A05-3C492B0E4B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9619"/>
            <a:ext cx="10620983" cy="46338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88965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Gabriola</vt:lpstr>
      <vt:lpstr>Times New Roman</vt:lpstr>
      <vt:lpstr>Wingdings</vt:lpstr>
      <vt:lpstr>Office Theme</vt:lpstr>
      <vt:lpstr>AdaBoost Regressor</vt:lpstr>
      <vt:lpstr>AdaBoost Regressor</vt:lpstr>
      <vt:lpstr>        AdaBoost Regressor</vt:lpstr>
      <vt:lpstr>AdaBoost Regressor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Regressor</dc:title>
  <dc:creator>Ganesh Krishnamoorthy</dc:creator>
  <cp:lastModifiedBy>Ganesh Krishnamoorthy</cp:lastModifiedBy>
  <cp:revision>1</cp:revision>
  <dcterms:created xsi:type="dcterms:W3CDTF">2023-09-25T04:54:37Z</dcterms:created>
  <dcterms:modified xsi:type="dcterms:W3CDTF">2023-09-25T05:51:29Z</dcterms:modified>
</cp:coreProperties>
</file>