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455" r:id="rId2"/>
    <p:sldId id="444" r:id="rId3"/>
    <p:sldId id="554" r:id="rId4"/>
    <p:sldId id="558" r:id="rId5"/>
    <p:sldId id="559" r:id="rId6"/>
    <p:sldId id="557" r:id="rId7"/>
    <p:sldId id="550" r:id="rId8"/>
    <p:sldId id="552" r:id="rId9"/>
    <p:sldId id="553" r:id="rId10"/>
    <p:sldId id="556" r:id="rId11"/>
    <p:sldId id="555" r:id="rId12"/>
    <p:sldId id="39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AFDD10-0614-3E42-AB95-59ED387B51C0}">
          <p14:sldIdLst>
            <p14:sldId id="455"/>
            <p14:sldId id="444"/>
            <p14:sldId id="554"/>
            <p14:sldId id="558"/>
            <p14:sldId id="559"/>
            <p14:sldId id="557"/>
            <p14:sldId id="550"/>
            <p14:sldId id="552"/>
            <p14:sldId id="553"/>
            <p14:sldId id="556"/>
            <p14:sldId id="555"/>
            <p14:sldId id="397"/>
          </p14:sldIdLst>
        </p14:section>
        <p14:section name="UI Kit Icon, Devices" id="{040890F1-4667-F745-AF28-05FCFC8B5E0C}">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FF"/>
    <a:srgbClr val="4F4F50"/>
    <a:srgbClr val="32587C"/>
    <a:srgbClr val="FFFFFF"/>
    <a:srgbClr val="E15966"/>
    <a:srgbClr val="161D37"/>
    <a:srgbClr val="00212E"/>
    <a:srgbClr val="003460"/>
    <a:srgbClr val="ACEFFF"/>
    <a:srgbClr val="73B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4" autoAdjust="0"/>
    <p:restoredTop sz="88062" autoAdjust="0"/>
  </p:normalViewPr>
  <p:slideViewPr>
    <p:cSldViewPr snapToGrid="0" snapToObjects="1">
      <p:cViewPr>
        <p:scale>
          <a:sx n="72" d="100"/>
          <a:sy n="72" d="100"/>
        </p:scale>
        <p:origin x="-1744" y="-720"/>
      </p:cViewPr>
      <p:guideLst>
        <p:guide orient="horz" pos="2160"/>
        <p:guide pos="3840"/>
      </p:guideLst>
    </p:cSldViewPr>
  </p:slideViewPr>
  <p:outlineViewPr>
    <p:cViewPr>
      <p:scale>
        <a:sx n="100" d="100"/>
        <a:sy n="100" d="100"/>
      </p:scale>
      <p:origin x="0" y="-14832"/>
    </p:cViewPr>
  </p:outlineViewPr>
  <p:notesTextViewPr>
    <p:cViewPr>
      <p:scale>
        <a:sx n="125" d="100"/>
        <a:sy n="125" d="100"/>
      </p:scale>
      <p:origin x="0" y="0"/>
    </p:cViewPr>
  </p:notesTextViewPr>
  <p:sorterViewPr>
    <p:cViewPr>
      <p:scale>
        <a:sx n="100" d="100"/>
        <a:sy n="100" d="100"/>
      </p:scale>
      <p:origin x="0" y="0"/>
    </p:cViewPr>
  </p:sorterViewPr>
  <p:notesViewPr>
    <p:cSldViewPr snapToGrid="0" snapToObjects="1">
      <p:cViewPr varScale="1">
        <p:scale>
          <a:sx n="172" d="100"/>
          <a:sy n="172" d="100"/>
        </p:scale>
        <p:origin x="5344"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97FC75-F877-4747-BBFD-D2ABA0B6A912}" type="datetimeFigureOut">
              <a:rPr lang="en-US" smtClean="0"/>
              <a:t>31/7/18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22FB6-13E2-B84F-8B09-E0789BE35DB0}" type="slidenum">
              <a:rPr lang="en-US" smtClean="0"/>
              <a:t>‹#›</a:t>
            </a:fld>
            <a:endParaRPr lang="en-US"/>
          </a:p>
        </p:txBody>
      </p:sp>
    </p:spTree>
    <p:extLst>
      <p:ext uri="{BB962C8B-B14F-4D97-AF65-F5344CB8AC3E}">
        <p14:creationId xmlns:p14="http://schemas.microsoft.com/office/powerpoint/2010/main" val="76065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50B3E-2EAB-E847-9859-1E8EF3D97F17}" type="datetimeFigureOut">
              <a:rPr lang="en-US" smtClean="0"/>
              <a:t>31/7/18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F51BA-7433-1D4B-84CB-B35DE54FDFCD}" type="slidenum">
              <a:rPr lang="en-US" smtClean="0"/>
              <a:t>‹#›</a:t>
            </a:fld>
            <a:endParaRPr lang="en-US"/>
          </a:p>
        </p:txBody>
      </p:sp>
    </p:spTree>
    <p:extLst>
      <p:ext uri="{BB962C8B-B14F-4D97-AF65-F5344CB8AC3E}">
        <p14:creationId xmlns:p14="http://schemas.microsoft.com/office/powerpoint/2010/main" val="38745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1</a:t>
            </a:fld>
            <a:endParaRPr lang="en-US"/>
          </a:p>
        </p:txBody>
      </p:sp>
    </p:spTree>
    <p:extLst>
      <p:ext uri="{BB962C8B-B14F-4D97-AF65-F5344CB8AC3E}">
        <p14:creationId xmlns:p14="http://schemas.microsoft.com/office/powerpoint/2010/main" val="90039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10</a:t>
            </a:fld>
            <a:endParaRPr lang="en-US"/>
          </a:p>
        </p:txBody>
      </p:sp>
    </p:spTree>
    <p:extLst>
      <p:ext uri="{BB962C8B-B14F-4D97-AF65-F5344CB8AC3E}">
        <p14:creationId xmlns:p14="http://schemas.microsoft.com/office/powerpoint/2010/main" val="306358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11</a:t>
            </a:fld>
            <a:endParaRPr lang="en-US"/>
          </a:p>
        </p:txBody>
      </p:sp>
    </p:spTree>
    <p:extLst>
      <p:ext uri="{BB962C8B-B14F-4D97-AF65-F5344CB8AC3E}">
        <p14:creationId xmlns:p14="http://schemas.microsoft.com/office/powerpoint/2010/main" val="306358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12</a:t>
            </a:fld>
            <a:endParaRPr lang="en-US"/>
          </a:p>
        </p:txBody>
      </p:sp>
    </p:spTree>
    <p:extLst>
      <p:ext uri="{BB962C8B-B14F-4D97-AF65-F5344CB8AC3E}">
        <p14:creationId xmlns:p14="http://schemas.microsoft.com/office/powerpoint/2010/main" val="42078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2</a:t>
            </a:fld>
            <a:endParaRPr lang="en-US"/>
          </a:p>
        </p:txBody>
      </p:sp>
    </p:spTree>
    <p:extLst>
      <p:ext uri="{BB962C8B-B14F-4D97-AF65-F5344CB8AC3E}">
        <p14:creationId xmlns:p14="http://schemas.microsoft.com/office/powerpoint/2010/main" val="2915010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3</a:t>
            </a:fld>
            <a:endParaRPr lang="en-US"/>
          </a:p>
        </p:txBody>
      </p:sp>
    </p:spTree>
    <p:extLst>
      <p:ext uri="{BB962C8B-B14F-4D97-AF65-F5344CB8AC3E}">
        <p14:creationId xmlns:p14="http://schemas.microsoft.com/office/powerpoint/2010/main" val="306358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4</a:t>
            </a:fld>
            <a:endParaRPr lang="en-US"/>
          </a:p>
        </p:txBody>
      </p:sp>
    </p:spTree>
    <p:extLst>
      <p:ext uri="{BB962C8B-B14F-4D97-AF65-F5344CB8AC3E}">
        <p14:creationId xmlns:p14="http://schemas.microsoft.com/office/powerpoint/2010/main" val="3063588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5</a:t>
            </a:fld>
            <a:endParaRPr lang="en-US"/>
          </a:p>
        </p:txBody>
      </p:sp>
    </p:spTree>
    <p:extLst>
      <p:ext uri="{BB962C8B-B14F-4D97-AF65-F5344CB8AC3E}">
        <p14:creationId xmlns:p14="http://schemas.microsoft.com/office/powerpoint/2010/main" val="306358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6</a:t>
            </a:fld>
            <a:endParaRPr lang="en-US"/>
          </a:p>
        </p:txBody>
      </p:sp>
    </p:spTree>
    <p:extLst>
      <p:ext uri="{BB962C8B-B14F-4D97-AF65-F5344CB8AC3E}">
        <p14:creationId xmlns:p14="http://schemas.microsoft.com/office/powerpoint/2010/main" val="306358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7</a:t>
            </a:fld>
            <a:endParaRPr lang="en-US"/>
          </a:p>
        </p:txBody>
      </p:sp>
    </p:spTree>
    <p:extLst>
      <p:ext uri="{BB962C8B-B14F-4D97-AF65-F5344CB8AC3E}">
        <p14:creationId xmlns:p14="http://schemas.microsoft.com/office/powerpoint/2010/main" val="306358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8</a:t>
            </a:fld>
            <a:endParaRPr lang="en-US"/>
          </a:p>
        </p:txBody>
      </p:sp>
    </p:spTree>
    <p:extLst>
      <p:ext uri="{BB962C8B-B14F-4D97-AF65-F5344CB8AC3E}">
        <p14:creationId xmlns:p14="http://schemas.microsoft.com/office/powerpoint/2010/main" val="306358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3F51BA-7433-1D4B-84CB-B35DE54FDFCD}" type="slidenum">
              <a:rPr lang="en-US" smtClean="0"/>
              <a:t>9</a:t>
            </a:fld>
            <a:endParaRPr lang="en-US"/>
          </a:p>
        </p:txBody>
      </p:sp>
    </p:spTree>
    <p:extLst>
      <p:ext uri="{BB962C8B-B14F-4D97-AF65-F5344CB8AC3E}">
        <p14:creationId xmlns:p14="http://schemas.microsoft.com/office/powerpoint/2010/main" val="306358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3" name="Rectangle 22"/>
          <p:cNvSpPr/>
          <p:nvPr userDrawn="1"/>
        </p:nvSpPr>
        <p:spPr>
          <a:xfrm>
            <a:off x="0" y="0"/>
            <a:ext cx="5071466"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
          <p:cNvSpPr>
            <a:spLocks noGrp="1"/>
          </p:cNvSpPr>
          <p:nvPr>
            <p:ph type="pic" sz="quarter" idx="11" hasCustomPrompt="1"/>
          </p:nvPr>
        </p:nvSpPr>
        <p:spPr>
          <a:xfrm>
            <a:off x="7116270" y="861933"/>
            <a:ext cx="4089612" cy="514119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84693088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4" name="Picture Placeholder 2"/>
          <p:cNvSpPr>
            <a:spLocks noGrp="1"/>
          </p:cNvSpPr>
          <p:nvPr>
            <p:ph type="pic" sz="quarter" idx="11" hasCustomPrompt="1"/>
          </p:nvPr>
        </p:nvSpPr>
        <p:spPr>
          <a:xfrm>
            <a:off x="981855" y="861933"/>
            <a:ext cx="4089612" cy="514119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491705403"/>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4" name="Picture Placeholder 2"/>
          <p:cNvSpPr>
            <a:spLocks noGrp="1"/>
          </p:cNvSpPr>
          <p:nvPr>
            <p:ph type="pic" sz="quarter" idx="11" hasCustomPrompt="1"/>
          </p:nvPr>
        </p:nvSpPr>
        <p:spPr>
          <a:xfrm>
            <a:off x="3026661" y="861933"/>
            <a:ext cx="4089612" cy="245103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6" name="Picture Placeholder 2"/>
          <p:cNvSpPr>
            <a:spLocks noGrp="1"/>
          </p:cNvSpPr>
          <p:nvPr>
            <p:ph type="pic" sz="quarter" idx="12" hasCustomPrompt="1"/>
          </p:nvPr>
        </p:nvSpPr>
        <p:spPr>
          <a:xfrm>
            <a:off x="3026661" y="3312972"/>
            <a:ext cx="4089612" cy="245103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3" hasCustomPrompt="1"/>
          </p:nvPr>
        </p:nvSpPr>
        <p:spPr>
          <a:xfrm>
            <a:off x="7116269" y="861933"/>
            <a:ext cx="4089612" cy="245103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4" hasCustomPrompt="1"/>
          </p:nvPr>
        </p:nvSpPr>
        <p:spPr>
          <a:xfrm>
            <a:off x="7116269" y="3312972"/>
            <a:ext cx="4089612" cy="245103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12956641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2"/>
          <p:cNvSpPr>
            <a:spLocks noGrp="1"/>
          </p:cNvSpPr>
          <p:nvPr>
            <p:ph type="pic" sz="quarter" idx="13" hasCustomPrompt="1"/>
          </p:nvPr>
        </p:nvSpPr>
        <p:spPr>
          <a:xfrm>
            <a:off x="5071464" y="861933"/>
            <a:ext cx="4089612" cy="236462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4" hasCustomPrompt="1"/>
          </p:nvPr>
        </p:nvSpPr>
        <p:spPr>
          <a:xfrm>
            <a:off x="7116268" y="2130661"/>
            <a:ext cx="4089612" cy="236462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6" name="Picture Placeholder 2"/>
          <p:cNvSpPr>
            <a:spLocks noGrp="1"/>
          </p:cNvSpPr>
          <p:nvPr>
            <p:ph type="pic" sz="quarter" idx="15" hasCustomPrompt="1"/>
          </p:nvPr>
        </p:nvSpPr>
        <p:spPr>
          <a:xfrm>
            <a:off x="3026654" y="3222747"/>
            <a:ext cx="4089612" cy="236462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98290699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3" name="Rectangle 22"/>
          <p:cNvSpPr/>
          <p:nvPr userDrawn="1"/>
        </p:nvSpPr>
        <p:spPr>
          <a:xfrm>
            <a:off x="0" y="0"/>
            <a:ext cx="12192000"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981854" y="3671636"/>
            <a:ext cx="2044807" cy="405920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6" name="Picture Placeholder 2"/>
          <p:cNvSpPr>
            <a:spLocks noGrp="1"/>
          </p:cNvSpPr>
          <p:nvPr>
            <p:ph type="pic" sz="quarter" idx="12" hasCustomPrompt="1"/>
          </p:nvPr>
        </p:nvSpPr>
        <p:spPr>
          <a:xfrm>
            <a:off x="3026658" y="3197810"/>
            <a:ext cx="2044807" cy="405920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3" hasCustomPrompt="1"/>
          </p:nvPr>
        </p:nvSpPr>
        <p:spPr>
          <a:xfrm>
            <a:off x="5071465" y="2256564"/>
            <a:ext cx="2044807" cy="405920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4" hasCustomPrompt="1"/>
          </p:nvPr>
        </p:nvSpPr>
        <p:spPr>
          <a:xfrm>
            <a:off x="7116269" y="2459817"/>
            <a:ext cx="2044807" cy="405920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5" hasCustomPrompt="1"/>
          </p:nvPr>
        </p:nvSpPr>
        <p:spPr>
          <a:xfrm>
            <a:off x="9161074" y="3815590"/>
            <a:ext cx="2044807" cy="405920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545037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500" fill="hold"/>
                                        <p:tgtEl>
                                          <p:spTgt spid="24"/>
                                        </p:tgtEl>
                                        <p:attrNameLst>
                                          <p:attrName>ppt_x</p:attrName>
                                        </p:attrNameLst>
                                      </p:cBhvr>
                                      <p:tavLst>
                                        <p:tav tm="0">
                                          <p:val>
                                            <p:strVal val="#ppt_x"/>
                                          </p:val>
                                        </p:tav>
                                        <p:tav tm="100000">
                                          <p:val>
                                            <p:strVal val="#ppt_x"/>
                                          </p:val>
                                        </p:tav>
                                      </p:tavLst>
                                    </p:anim>
                                    <p:anim calcmode="lin" valueType="num">
                                      <p:cBhvr additive="base">
                                        <p:cTn id="8" dur="1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ppt_x"/>
                                          </p:val>
                                        </p:tav>
                                        <p:tav tm="100000">
                                          <p:val>
                                            <p:strVal val="#ppt_x"/>
                                          </p:val>
                                        </p:tav>
                                      </p:tavLst>
                                    </p:anim>
                                    <p:anim calcmode="lin" valueType="num">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10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500" fill="hold"/>
                                        <p:tgtEl>
                                          <p:spTgt spid="18"/>
                                        </p:tgtEl>
                                        <p:attrNameLst>
                                          <p:attrName>ppt_x</p:attrName>
                                        </p:attrNameLst>
                                      </p:cBhvr>
                                      <p:tavLst>
                                        <p:tav tm="0">
                                          <p:val>
                                            <p:strVal val="#ppt_x"/>
                                          </p:val>
                                        </p:tav>
                                        <p:tav tm="100000">
                                          <p:val>
                                            <p:strVal val="#ppt_x"/>
                                          </p:val>
                                        </p:tav>
                                      </p:tavLst>
                                    </p:anim>
                                    <p:anim calcmode="lin" valueType="num">
                                      <p:cBhvr additive="base">
                                        <p:cTn id="16" dur="1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p:stCondLst>
                                    <p:cond delay="1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500" fill="hold"/>
                                        <p:tgtEl>
                                          <p:spTgt spid="22"/>
                                        </p:tgtEl>
                                        <p:attrNameLst>
                                          <p:attrName>ppt_x</p:attrName>
                                        </p:attrNameLst>
                                      </p:cBhvr>
                                      <p:tavLst>
                                        <p:tav tm="0">
                                          <p:val>
                                            <p:strVal val="#ppt_x"/>
                                          </p:val>
                                        </p:tav>
                                        <p:tav tm="100000">
                                          <p:val>
                                            <p:strVal val="#ppt_x"/>
                                          </p:val>
                                        </p:tav>
                                      </p:tavLst>
                                    </p:anim>
                                    <p:anim calcmode="lin" valueType="num">
                                      <p:cBhvr additive="base">
                                        <p:cTn id="20" dur="1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p:stCondLst>
                                    <p:cond delay="200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1500" fill="hold"/>
                                        <p:tgtEl>
                                          <p:spTgt spid="25"/>
                                        </p:tgtEl>
                                        <p:attrNameLst>
                                          <p:attrName>ppt_x</p:attrName>
                                        </p:attrNameLst>
                                      </p:cBhvr>
                                      <p:tavLst>
                                        <p:tav tm="0">
                                          <p:val>
                                            <p:strVal val="#ppt_x"/>
                                          </p:val>
                                        </p:tav>
                                        <p:tav tm="100000">
                                          <p:val>
                                            <p:strVal val="#ppt_x"/>
                                          </p:val>
                                        </p:tav>
                                      </p:tavLst>
                                    </p:anim>
                                    <p:anim calcmode="lin" valueType="num">
                                      <p:cBhvr additive="base">
                                        <p:cTn id="24" dur="1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animBg="1"/>
      <p:bldP spid="18" grpId="0" animBg="1"/>
      <p:bldP spid="22" grpId="0" animBg="1"/>
      <p:bldP spid="2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2"/>
          <p:cNvSpPr>
            <a:spLocks noGrp="1"/>
          </p:cNvSpPr>
          <p:nvPr>
            <p:ph type="pic" sz="quarter" idx="13" hasCustomPrompt="1"/>
          </p:nvPr>
        </p:nvSpPr>
        <p:spPr>
          <a:xfrm>
            <a:off x="5071465" y="861934"/>
            <a:ext cx="2044807" cy="5141198"/>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4" hasCustomPrompt="1"/>
          </p:nvPr>
        </p:nvSpPr>
        <p:spPr>
          <a:xfrm>
            <a:off x="7116269" y="861934"/>
            <a:ext cx="2044807" cy="5141198"/>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5" hasCustomPrompt="1"/>
          </p:nvPr>
        </p:nvSpPr>
        <p:spPr>
          <a:xfrm>
            <a:off x="9161074" y="861933"/>
            <a:ext cx="2044807" cy="5141198"/>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738394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10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500" fill="hold"/>
                                        <p:tgtEl>
                                          <p:spTgt spid="18"/>
                                        </p:tgtEl>
                                        <p:attrNameLst>
                                          <p:attrName>ppt_x</p:attrName>
                                        </p:attrNameLst>
                                      </p:cBhvr>
                                      <p:tavLst>
                                        <p:tav tm="0">
                                          <p:val>
                                            <p:strVal val="#ppt_x"/>
                                          </p:val>
                                        </p:tav>
                                        <p:tav tm="100000">
                                          <p:val>
                                            <p:strVal val="#ppt_x"/>
                                          </p:val>
                                        </p:tav>
                                      </p:tavLst>
                                    </p:anim>
                                    <p:anim calcmode="lin" valueType="num">
                                      <p:cBhvr additive="base">
                                        <p:cTn id="8" dur="1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15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ppt_x"/>
                                          </p:val>
                                        </p:tav>
                                        <p:tav tm="100000">
                                          <p:val>
                                            <p:strVal val="#ppt_x"/>
                                          </p:val>
                                        </p:tav>
                                      </p:tavLst>
                                    </p:anim>
                                    <p:anim calcmode="lin" valueType="num">
                                      <p:cBhvr additive="base">
                                        <p:cTn id="12" dur="1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20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500" fill="hold"/>
                                        <p:tgtEl>
                                          <p:spTgt spid="25"/>
                                        </p:tgtEl>
                                        <p:attrNameLst>
                                          <p:attrName>ppt_x</p:attrName>
                                        </p:attrNameLst>
                                      </p:cBhvr>
                                      <p:tavLst>
                                        <p:tav tm="0">
                                          <p:val>
                                            <p:strVal val="#ppt_x"/>
                                          </p:val>
                                        </p:tav>
                                        <p:tav tm="100000">
                                          <p:val>
                                            <p:strVal val="#ppt_x"/>
                                          </p:val>
                                        </p:tav>
                                      </p:tavLst>
                                    </p:anim>
                                    <p:anim calcmode="lin" valueType="num">
                                      <p:cBhvr additive="base">
                                        <p:cTn id="16" dur="1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5"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3" name="Rectangle 22"/>
          <p:cNvSpPr/>
          <p:nvPr userDrawn="1"/>
        </p:nvSpPr>
        <p:spPr>
          <a:xfrm>
            <a:off x="0" y="0"/>
            <a:ext cx="5071466"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5071466" y="861933"/>
            <a:ext cx="6134416" cy="514119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2028508315"/>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23" name="Rectangle 22"/>
          <p:cNvSpPr/>
          <p:nvPr userDrawn="1"/>
        </p:nvSpPr>
        <p:spPr>
          <a:xfrm>
            <a:off x="-1" y="11151"/>
            <a:ext cx="9161075" cy="68505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5"/>
          <p:cNvSpPr txBox="1">
            <a:spLocks/>
          </p:cNvSpPr>
          <p:nvPr userDrawn="1"/>
        </p:nvSpPr>
        <p:spPr>
          <a:xfrm>
            <a:off x="171258" y="6071017"/>
            <a:ext cx="629079" cy="48949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400" b="1" i="0" smtClean="0">
                <a:solidFill>
                  <a:schemeClr val="accent1"/>
                </a:solidFill>
                <a:latin typeface="Bebas Neue" charset="0"/>
                <a:ea typeface="Bebas Neue" charset="0"/>
                <a:cs typeface="Bebas Neue" charset="0"/>
              </a:rPr>
              <a:pPr algn="ctr"/>
              <a:t>‹#›</a:t>
            </a:fld>
            <a:endParaRPr lang="en-US" sz="1400" b="1" i="0" dirty="0">
              <a:solidFill>
                <a:schemeClr val="accent1"/>
              </a:solidFill>
              <a:latin typeface="Bebas Neue" charset="0"/>
              <a:ea typeface="Bebas Neue" charset="0"/>
              <a:cs typeface="Bebas Neue" charset="0"/>
            </a:endParaRPr>
          </a:p>
        </p:txBody>
      </p:sp>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7116270" y="861933"/>
            <a:ext cx="4089612" cy="514119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408691647"/>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61030" cy="6858000"/>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0078" y="356841"/>
            <a:ext cx="2138485" cy="612626"/>
          </a:xfrm>
          <a:prstGeom prst="rect">
            <a:avLst/>
          </a:prstGeom>
        </p:spPr>
      </p:pic>
    </p:spTree>
    <p:extLst>
      <p:ext uri="{BB962C8B-B14F-4D97-AF65-F5344CB8AC3E}">
        <p14:creationId xmlns:p14="http://schemas.microsoft.com/office/powerpoint/2010/main" val="110613202"/>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6" name="Picture Placeholder 2"/>
          <p:cNvSpPr>
            <a:spLocks noGrp="1"/>
          </p:cNvSpPr>
          <p:nvPr>
            <p:ph type="pic" sz="quarter" idx="11" hasCustomPrompt="1"/>
          </p:nvPr>
        </p:nvSpPr>
        <p:spPr>
          <a:xfrm>
            <a:off x="5267279" y="2388870"/>
            <a:ext cx="5248321" cy="328041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435889744"/>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2"/>
          <p:cNvSpPr>
            <a:spLocks noGrp="1"/>
          </p:cNvSpPr>
          <p:nvPr>
            <p:ph type="pic" sz="quarter" idx="11" hasCustomPrompt="1"/>
          </p:nvPr>
        </p:nvSpPr>
        <p:spPr>
          <a:xfrm>
            <a:off x="5964865" y="988829"/>
            <a:ext cx="7570382" cy="4731488"/>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88608699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23" name="Rectangle 22"/>
          <p:cNvSpPr/>
          <p:nvPr userDrawn="1"/>
        </p:nvSpPr>
        <p:spPr>
          <a:xfrm>
            <a:off x="7116270" y="0"/>
            <a:ext cx="5075729"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06628"/>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2"/>
          <p:cNvSpPr>
            <a:spLocks noGrp="1"/>
          </p:cNvSpPr>
          <p:nvPr>
            <p:ph type="pic" sz="quarter" idx="11" hasCustomPrompt="1"/>
          </p:nvPr>
        </p:nvSpPr>
        <p:spPr>
          <a:xfrm>
            <a:off x="1931991" y="1808274"/>
            <a:ext cx="2007753" cy="3568217"/>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29608201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6" name="Picture Placeholder 2"/>
          <p:cNvSpPr>
            <a:spLocks noGrp="1"/>
          </p:cNvSpPr>
          <p:nvPr>
            <p:ph type="pic" sz="quarter" idx="17" hasCustomPrompt="1"/>
          </p:nvPr>
        </p:nvSpPr>
        <p:spPr>
          <a:xfrm>
            <a:off x="7318852" y="2473174"/>
            <a:ext cx="1861466" cy="3304508"/>
          </a:xfrm>
          <a:prstGeom prst="rect">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1" hasCustomPrompt="1"/>
          </p:nvPr>
        </p:nvSpPr>
        <p:spPr>
          <a:xfrm>
            <a:off x="3005744" y="2473174"/>
            <a:ext cx="1861466" cy="3304508"/>
          </a:xfrm>
          <a:prstGeom prst="rect">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3" hasCustomPrompt="1"/>
          </p:nvPr>
        </p:nvSpPr>
        <p:spPr>
          <a:xfrm>
            <a:off x="993234" y="2473174"/>
            <a:ext cx="1861466" cy="3304508"/>
          </a:xfrm>
          <a:prstGeom prst="rect">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3" name="Picture Placeholder 2"/>
          <p:cNvSpPr>
            <a:spLocks noGrp="1"/>
          </p:cNvSpPr>
          <p:nvPr>
            <p:ph type="pic" sz="quarter" idx="14" hasCustomPrompt="1"/>
          </p:nvPr>
        </p:nvSpPr>
        <p:spPr>
          <a:xfrm>
            <a:off x="-1019277" y="2473174"/>
            <a:ext cx="1861466" cy="3304508"/>
          </a:xfrm>
          <a:prstGeom prst="rect">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4" name="Picture Placeholder 2"/>
          <p:cNvSpPr>
            <a:spLocks noGrp="1"/>
          </p:cNvSpPr>
          <p:nvPr>
            <p:ph type="pic" sz="quarter" idx="15" hasCustomPrompt="1"/>
          </p:nvPr>
        </p:nvSpPr>
        <p:spPr>
          <a:xfrm>
            <a:off x="11343873" y="2473174"/>
            <a:ext cx="1861466" cy="3304508"/>
          </a:xfrm>
          <a:prstGeom prst="rect">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6" hasCustomPrompt="1"/>
          </p:nvPr>
        </p:nvSpPr>
        <p:spPr>
          <a:xfrm>
            <a:off x="9331363" y="2473174"/>
            <a:ext cx="1861466" cy="3304508"/>
          </a:xfrm>
          <a:prstGeom prst="rect">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6" name="Picture Placeholder 2"/>
          <p:cNvSpPr>
            <a:spLocks noGrp="1"/>
          </p:cNvSpPr>
          <p:nvPr>
            <p:ph type="pic" sz="quarter" idx="12" hasCustomPrompt="1"/>
          </p:nvPr>
        </p:nvSpPr>
        <p:spPr>
          <a:xfrm>
            <a:off x="5166140" y="2473174"/>
            <a:ext cx="1861466" cy="330450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2137390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2" grpId="0" animBg="1"/>
      <p:bldP spid="23" grpId="0" animBg="1"/>
      <p:bldP spid="24" grpId="0" animBg="1"/>
      <p:bldP spid="2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
          <p:cNvSpPr>
            <a:spLocks noGrp="1"/>
          </p:cNvSpPr>
          <p:nvPr>
            <p:ph type="pic" sz="quarter" idx="12" hasCustomPrompt="1"/>
          </p:nvPr>
        </p:nvSpPr>
        <p:spPr>
          <a:xfrm>
            <a:off x="5902580" y="2713250"/>
            <a:ext cx="1725570" cy="305676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8" name="Picture Placeholder 2"/>
          <p:cNvSpPr>
            <a:spLocks noGrp="1"/>
          </p:cNvSpPr>
          <p:nvPr>
            <p:ph type="pic" sz="quarter" idx="13" hasCustomPrompt="1"/>
          </p:nvPr>
        </p:nvSpPr>
        <p:spPr>
          <a:xfrm>
            <a:off x="3265039" y="2344106"/>
            <a:ext cx="2001318" cy="355304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9" name="Picture Placeholder 2"/>
          <p:cNvSpPr>
            <a:spLocks noGrp="1"/>
          </p:cNvSpPr>
          <p:nvPr>
            <p:ph type="pic" sz="quarter" idx="14" hasCustomPrompt="1"/>
          </p:nvPr>
        </p:nvSpPr>
        <p:spPr>
          <a:xfrm>
            <a:off x="1822122" y="4762702"/>
            <a:ext cx="774384" cy="963299"/>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0" name="Picture Placeholder 2"/>
          <p:cNvSpPr>
            <a:spLocks noGrp="1"/>
          </p:cNvSpPr>
          <p:nvPr>
            <p:ph type="pic" sz="quarter" idx="15" hasCustomPrompt="1"/>
          </p:nvPr>
        </p:nvSpPr>
        <p:spPr>
          <a:xfrm>
            <a:off x="8929390" y="2102019"/>
            <a:ext cx="5221112" cy="391473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988714904"/>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2"/>
          <p:cNvSpPr>
            <a:spLocks noGrp="1"/>
          </p:cNvSpPr>
          <p:nvPr>
            <p:ph type="pic" sz="quarter" idx="12" hasCustomPrompt="1"/>
          </p:nvPr>
        </p:nvSpPr>
        <p:spPr>
          <a:xfrm>
            <a:off x="4368299" y="2713250"/>
            <a:ext cx="1725570" cy="305676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3" hasCustomPrompt="1"/>
          </p:nvPr>
        </p:nvSpPr>
        <p:spPr>
          <a:xfrm>
            <a:off x="1730497" y="2344106"/>
            <a:ext cx="2001318" cy="355304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48192857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
        <p:nvSpPr>
          <p:cNvPr id="7" name="Slide Number Placeholder 5"/>
          <p:cNvSpPr txBox="1">
            <a:spLocks/>
          </p:cNvSpPr>
          <p:nvPr userDrawn="1"/>
        </p:nvSpPr>
        <p:spPr>
          <a:xfrm>
            <a:off x="171258" y="6071017"/>
            <a:ext cx="629079" cy="48949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400" b="1" i="0" smtClean="0">
                <a:solidFill>
                  <a:schemeClr val="accent1"/>
                </a:solidFill>
                <a:latin typeface="Bebas Neue" charset="0"/>
                <a:ea typeface="Bebas Neue" charset="0"/>
                <a:cs typeface="Bebas Neue" charset="0"/>
              </a:rPr>
              <a:pPr algn="ctr"/>
              <a:t>‹#›</a:t>
            </a:fld>
            <a:endParaRPr lang="en-US" sz="1400" b="1" i="0" dirty="0">
              <a:solidFill>
                <a:schemeClr val="accent1"/>
              </a:solidFill>
              <a:latin typeface="Bebas Neue" charset="0"/>
              <a:ea typeface="Bebas Neue" charset="0"/>
              <a:cs typeface="Bebas Neue" charset="0"/>
            </a:endParaRPr>
          </a:p>
        </p:txBody>
      </p:sp>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userDrawn="1"/>
        </p:nvGrpSpPr>
        <p:grpSpPr>
          <a:xfrm>
            <a:off x="450499" y="6527216"/>
            <a:ext cx="89313" cy="330784"/>
            <a:chOff x="1569366" y="5427922"/>
            <a:chExt cx="89313" cy="330784"/>
          </a:xfrm>
        </p:grpSpPr>
        <p:cxnSp>
          <p:nvCxnSpPr>
            <p:cNvPr id="19" name="Straight Connector 18"/>
            <p:cNvCxnSpPr/>
            <p:nvPr userDrawn="1"/>
          </p:nvCxnSpPr>
          <p:spPr>
            <a:xfrm>
              <a:off x="1614022" y="5435364"/>
              <a:ext cx="0" cy="3233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riangle 19"/>
            <p:cNvSpPr/>
            <p:nvPr userDrawn="1"/>
          </p:nvSpPr>
          <p:spPr>
            <a:xfrm>
              <a:off x="1569366" y="5427922"/>
              <a:ext cx="89313"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p:cNvSpPr>
            <a:spLocks noGrp="1"/>
          </p:cNvSpPr>
          <p:nvPr>
            <p:ph type="pic" sz="quarter" idx="12" hasCustomPrompt="1"/>
          </p:nvPr>
        </p:nvSpPr>
        <p:spPr>
          <a:xfrm rot="19800000">
            <a:off x="-1487012" y="-2193956"/>
            <a:ext cx="3932123" cy="5234302"/>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3" name="Picture Placeholder 2"/>
          <p:cNvSpPr>
            <a:spLocks noGrp="1"/>
          </p:cNvSpPr>
          <p:nvPr>
            <p:ph type="pic" sz="quarter" idx="13" hasCustomPrompt="1"/>
          </p:nvPr>
        </p:nvSpPr>
        <p:spPr>
          <a:xfrm rot="19800000">
            <a:off x="10294981" y="2478418"/>
            <a:ext cx="3932123" cy="5234302"/>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4" name="Picture Placeholder 2"/>
          <p:cNvSpPr>
            <a:spLocks noGrp="1"/>
          </p:cNvSpPr>
          <p:nvPr>
            <p:ph type="pic" sz="quarter" idx="15" hasCustomPrompt="1"/>
          </p:nvPr>
        </p:nvSpPr>
        <p:spPr>
          <a:xfrm rot="3600000">
            <a:off x="9810147" y="-1216807"/>
            <a:ext cx="1725570" cy="305676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6" hasCustomPrompt="1"/>
          </p:nvPr>
        </p:nvSpPr>
        <p:spPr>
          <a:xfrm rot="19800000">
            <a:off x="8862614" y="5972938"/>
            <a:ext cx="774384" cy="963299"/>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6" name="Picture Placeholder 2"/>
          <p:cNvSpPr>
            <a:spLocks noGrp="1"/>
          </p:cNvSpPr>
          <p:nvPr>
            <p:ph type="pic" sz="quarter" idx="14" hasCustomPrompt="1"/>
          </p:nvPr>
        </p:nvSpPr>
        <p:spPr>
          <a:xfrm rot="3600000">
            <a:off x="-51730" y="4041080"/>
            <a:ext cx="1725570" cy="305676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67874133"/>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6" name="Picture Placeholder 2"/>
          <p:cNvSpPr>
            <a:spLocks noGrp="1"/>
          </p:cNvSpPr>
          <p:nvPr>
            <p:ph type="pic" sz="quarter" idx="11" hasCustomPrompt="1"/>
          </p:nvPr>
        </p:nvSpPr>
        <p:spPr>
          <a:xfrm>
            <a:off x="2000563" y="2327009"/>
            <a:ext cx="1874752" cy="2212333"/>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471846018"/>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6" name="Picture Placeholder 2"/>
          <p:cNvSpPr>
            <a:spLocks noGrp="1"/>
          </p:cNvSpPr>
          <p:nvPr>
            <p:ph type="pic" sz="quarter" idx="11" hasCustomPrompt="1"/>
          </p:nvPr>
        </p:nvSpPr>
        <p:spPr>
          <a:xfrm>
            <a:off x="4246988" y="-22859"/>
            <a:ext cx="1659300" cy="294894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2" hasCustomPrompt="1"/>
          </p:nvPr>
        </p:nvSpPr>
        <p:spPr>
          <a:xfrm>
            <a:off x="6299985" y="1748790"/>
            <a:ext cx="1659300" cy="294894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3" hasCustomPrompt="1"/>
          </p:nvPr>
        </p:nvSpPr>
        <p:spPr>
          <a:xfrm>
            <a:off x="8326256" y="262890"/>
            <a:ext cx="1659300" cy="294894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5175576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
          <p:cNvSpPr>
            <a:spLocks noGrp="1"/>
          </p:cNvSpPr>
          <p:nvPr>
            <p:ph type="pic" sz="quarter" idx="11" hasCustomPrompt="1"/>
          </p:nvPr>
        </p:nvSpPr>
        <p:spPr>
          <a:xfrm>
            <a:off x="4023530" y="1796352"/>
            <a:ext cx="1801537" cy="323849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3" name="Picture Placeholder 2"/>
          <p:cNvSpPr>
            <a:spLocks noGrp="1"/>
          </p:cNvSpPr>
          <p:nvPr>
            <p:ph type="pic" sz="quarter" idx="12" hasCustomPrompt="1"/>
          </p:nvPr>
        </p:nvSpPr>
        <p:spPr>
          <a:xfrm>
            <a:off x="6518374" y="1796352"/>
            <a:ext cx="1801537" cy="323849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392438180"/>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
          <p:cNvSpPr>
            <a:spLocks noGrp="1"/>
          </p:cNvSpPr>
          <p:nvPr>
            <p:ph type="pic" sz="quarter" idx="11" hasCustomPrompt="1"/>
          </p:nvPr>
        </p:nvSpPr>
        <p:spPr>
          <a:xfrm>
            <a:off x="3300984" y="4215384"/>
            <a:ext cx="2093976" cy="3721608"/>
          </a:xfrm>
          <a:prstGeom prst="rect">
            <a:avLst/>
          </a:prstGeom>
          <a:pattFill prst="pct5">
            <a:fgClr>
              <a:schemeClr val="tx1"/>
            </a:fgClr>
            <a:bgClr>
              <a:schemeClr val="bg1">
                <a:lumMod val="85000"/>
              </a:schemeClr>
            </a:bgClr>
          </a:pattFill>
          <a:effectLst/>
          <a:scene3d>
            <a:camera prst="orthographicFront">
              <a:rot lat="2400000" lon="2400000" rev="3600000"/>
            </a:camera>
            <a:lightRig rig="threePt" dir="t"/>
          </a:scene3d>
        </p:spPr>
        <p:txBody>
          <a:bodyPr anchor="ctr"/>
          <a:lstStyle>
            <a:lvl1pPr marL="0" indent="0" algn="ctr">
              <a:buNone/>
              <a:defRPr sz="1600" b="0" i="0">
                <a:latin typeface="Source Sans Pro" charset="0"/>
                <a:ea typeface="Source Sans Pro" charset="0"/>
                <a:cs typeface="Source Sans Pro" charset="0"/>
              </a:defRPr>
            </a:lvl1pPr>
          </a:lstStyle>
          <a:p>
            <a:r>
              <a:rPr lang="en-US" dirty="0" smtClean="0"/>
              <a:t>Drag &amp; Drop Image</a:t>
            </a:r>
            <a:endParaRPr lang="en-US" dirty="0"/>
          </a:p>
        </p:txBody>
      </p: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
          <p:cNvSpPr>
            <a:spLocks noGrp="1"/>
          </p:cNvSpPr>
          <p:nvPr>
            <p:ph type="pic" sz="quarter" idx="12" hasCustomPrompt="1"/>
          </p:nvPr>
        </p:nvSpPr>
        <p:spPr>
          <a:xfrm>
            <a:off x="5112553" y="3076055"/>
            <a:ext cx="2093976" cy="3721608"/>
          </a:xfrm>
          <a:prstGeom prst="rect">
            <a:avLst/>
          </a:prstGeom>
          <a:pattFill prst="pct5">
            <a:fgClr>
              <a:schemeClr val="tx1"/>
            </a:fgClr>
            <a:bgClr>
              <a:schemeClr val="bg1">
                <a:lumMod val="85000"/>
              </a:schemeClr>
            </a:bgClr>
          </a:pattFill>
          <a:effectLst/>
          <a:scene3d>
            <a:camera prst="orthographicFront">
              <a:rot lat="2400000" lon="2400000" rev="3600000"/>
            </a:camera>
            <a:lightRig rig="threePt" dir="t"/>
          </a:scene3d>
        </p:spPr>
        <p:txBody>
          <a:bodyPr anchor="ctr"/>
          <a:lstStyle>
            <a:lvl1pPr marL="0" indent="0" algn="ctr">
              <a:buNone/>
              <a:defRPr sz="1600" b="0" i="0">
                <a:latin typeface="Source Sans Pro" charset="0"/>
                <a:ea typeface="Source Sans Pro" charset="0"/>
                <a:cs typeface="Source Sans Pro" charset="0"/>
              </a:defRPr>
            </a:lvl1pPr>
          </a:lstStyle>
          <a:p>
            <a:r>
              <a:rPr lang="en-US" dirty="0" smtClean="0"/>
              <a:t>Drag &amp; Drop Image</a:t>
            </a:r>
            <a:endParaRPr lang="en-US" dirty="0"/>
          </a:p>
        </p:txBody>
      </p: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8" name="Picture Placeholder 2"/>
          <p:cNvSpPr>
            <a:spLocks noGrp="1"/>
          </p:cNvSpPr>
          <p:nvPr>
            <p:ph type="pic" sz="quarter" idx="14" hasCustomPrompt="1"/>
          </p:nvPr>
        </p:nvSpPr>
        <p:spPr>
          <a:xfrm>
            <a:off x="8685085" y="820709"/>
            <a:ext cx="2093976" cy="3721608"/>
          </a:xfrm>
          <a:prstGeom prst="rect">
            <a:avLst/>
          </a:prstGeom>
          <a:pattFill prst="pct5">
            <a:fgClr>
              <a:schemeClr val="tx1"/>
            </a:fgClr>
            <a:bgClr>
              <a:schemeClr val="bg1">
                <a:lumMod val="85000"/>
              </a:schemeClr>
            </a:bgClr>
          </a:pattFill>
          <a:effectLst/>
          <a:scene3d>
            <a:camera prst="orthographicFront">
              <a:rot lat="2400000" lon="2400000" rev="3600000"/>
            </a:camera>
            <a:lightRig rig="threePt" dir="t"/>
          </a:scene3d>
        </p:spPr>
        <p:txBody>
          <a:bodyPr anchor="ctr"/>
          <a:lstStyle>
            <a:lvl1pPr marL="0" indent="0" algn="ctr">
              <a:buNone/>
              <a:defRPr sz="1600" b="0" i="0">
                <a:latin typeface="Source Sans Pro" charset="0"/>
                <a:ea typeface="Source Sans Pro" charset="0"/>
                <a:cs typeface="Source Sans Pro" charset="0"/>
              </a:defRPr>
            </a:lvl1pPr>
          </a:lstStyle>
          <a:p>
            <a:r>
              <a:rPr lang="en-US" dirty="0" smtClean="0"/>
              <a:t>Drag &amp; Drop Image</a:t>
            </a:r>
            <a:endParaRPr lang="en-US" dirty="0"/>
          </a:p>
        </p:txBody>
      </p:sp>
      <p:sp>
        <p:nvSpPr>
          <p:cNvPr id="29" name="Picture Placeholder 2"/>
          <p:cNvSpPr>
            <a:spLocks noGrp="1"/>
          </p:cNvSpPr>
          <p:nvPr>
            <p:ph type="pic" sz="quarter" idx="15" hasCustomPrompt="1"/>
          </p:nvPr>
        </p:nvSpPr>
        <p:spPr>
          <a:xfrm>
            <a:off x="10487042" y="-311247"/>
            <a:ext cx="2093976" cy="3721608"/>
          </a:xfrm>
          <a:prstGeom prst="rect">
            <a:avLst/>
          </a:prstGeom>
          <a:pattFill prst="pct5">
            <a:fgClr>
              <a:schemeClr val="tx1"/>
            </a:fgClr>
            <a:bgClr>
              <a:schemeClr val="bg1">
                <a:lumMod val="85000"/>
              </a:schemeClr>
            </a:bgClr>
          </a:pattFill>
          <a:effectLst/>
          <a:scene3d>
            <a:camera prst="orthographicFront">
              <a:rot lat="2400000" lon="2400000" rev="3600000"/>
            </a:camera>
            <a:lightRig rig="threePt" dir="t"/>
          </a:scene3d>
        </p:spPr>
        <p:txBody>
          <a:bodyPr anchor="ctr"/>
          <a:lstStyle>
            <a:lvl1pPr marL="0" indent="0" algn="ctr">
              <a:buNone/>
              <a:defRPr sz="1600" b="0" i="0">
                <a:latin typeface="Source Sans Pro" charset="0"/>
                <a:ea typeface="Source Sans Pro" charset="0"/>
                <a:cs typeface="Source Sans Pro" charset="0"/>
              </a:defRPr>
            </a:lvl1pPr>
          </a:lstStyle>
          <a:p>
            <a:r>
              <a:rPr lang="en-US" dirty="0" smtClean="0"/>
              <a:t>Drag &amp; Drop Image</a:t>
            </a:r>
            <a:endParaRPr lang="en-US" dirty="0"/>
          </a:p>
        </p:txBody>
      </p: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44161" y="2213356"/>
            <a:ext cx="5203862" cy="3360312"/>
          </a:xfrm>
          <a:prstGeom prst="rect">
            <a:avLst/>
          </a:prstGeom>
        </p:spPr>
      </p:pic>
      <p:sp>
        <p:nvSpPr>
          <p:cNvPr id="27" name="Picture Placeholder 2"/>
          <p:cNvSpPr>
            <a:spLocks noGrp="1"/>
          </p:cNvSpPr>
          <p:nvPr>
            <p:ph type="pic" sz="quarter" idx="13" hasCustomPrompt="1"/>
          </p:nvPr>
        </p:nvSpPr>
        <p:spPr>
          <a:xfrm>
            <a:off x="7016275" y="1791063"/>
            <a:ext cx="1901952" cy="3931920"/>
          </a:xfrm>
          <a:prstGeom prst="rect">
            <a:avLst/>
          </a:prstGeom>
          <a:pattFill prst="pct5">
            <a:fgClr>
              <a:schemeClr val="tx1"/>
            </a:fgClr>
            <a:bgClr>
              <a:schemeClr val="bg1">
                <a:lumMod val="85000"/>
              </a:schemeClr>
            </a:bgClr>
          </a:pattFill>
          <a:effectLst/>
          <a:scene3d>
            <a:camera prst="orthographicFront">
              <a:rot lat="2400000" lon="2400000" rev="3630000"/>
            </a:camera>
            <a:lightRig rig="threePt" dir="t"/>
          </a:scene3d>
          <a:sp3d/>
        </p:spPr>
        <p:txBody>
          <a:bodyPr anchor="ctr"/>
          <a:lstStyle>
            <a:lvl1pPr marL="0" indent="0" algn="ctr">
              <a:buNone/>
              <a:defRPr sz="1600" b="0" i="0">
                <a:latin typeface="Source Sans Pro" charset="0"/>
                <a:ea typeface="Source Sans Pro" charset="0"/>
                <a:cs typeface="Source Sans Pro" charset="0"/>
              </a:defRPr>
            </a:lvl1pPr>
          </a:lstStyle>
          <a:p>
            <a:r>
              <a:rPr lang="en-US" dirty="0" smtClean="0"/>
              <a:t>Drag &amp; Drop Image</a:t>
            </a:r>
            <a:endParaRPr lang="en-US" dirty="0"/>
          </a:p>
        </p:txBody>
      </p:sp>
    </p:spTree>
    <p:extLst>
      <p:ext uri="{BB962C8B-B14F-4D97-AF65-F5344CB8AC3E}">
        <p14:creationId xmlns:p14="http://schemas.microsoft.com/office/powerpoint/2010/main" val="1347795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0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50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200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250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300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2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27535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23" name="Rectangle 22"/>
          <p:cNvSpPr/>
          <p:nvPr userDrawn="1"/>
        </p:nvSpPr>
        <p:spPr>
          <a:xfrm>
            <a:off x="5071466" y="0"/>
            <a:ext cx="7120533"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480129"/>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2"/>
          <p:cNvSpPr>
            <a:spLocks noGrp="1"/>
          </p:cNvSpPr>
          <p:nvPr>
            <p:ph type="pic" sz="quarter" idx="11" hasCustomPrompt="1"/>
          </p:nvPr>
        </p:nvSpPr>
        <p:spPr>
          <a:xfrm>
            <a:off x="4727948" y="1976968"/>
            <a:ext cx="1315703" cy="2321464"/>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777720504"/>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2"/>
          <p:cNvSpPr>
            <a:spLocks noGrp="1"/>
          </p:cNvSpPr>
          <p:nvPr>
            <p:ph type="pic" sz="quarter" idx="11" hasCustomPrompt="1"/>
          </p:nvPr>
        </p:nvSpPr>
        <p:spPr>
          <a:xfrm>
            <a:off x="3026661" y="1100041"/>
            <a:ext cx="2044805" cy="2050932"/>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916459253"/>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2"/>
          <p:cNvSpPr>
            <a:spLocks noGrp="1"/>
          </p:cNvSpPr>
          <p:nvPr>
            <p:ph type="pic" sz="quarter" idx="11" hasCustomPrompt="1"/>
          </p:nvPr>
        </p:nvSpPr>
        <p:spPr>
          <a:xfrm>
            <a:off x="3026661" y="3494314"/>
            <a:ext cx="2044804" cy="335619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2" hasCustomPrompt="1"/>
          </p:nvPr>
        </p:nvSpPr>
        <p:spPr>
          <a:xfrm>
            <a:off x="5071465" y="3494314"/>
            <a:ext cx="2044804" cy="335619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3" name="Picture Placeholder 2"/>
          <p:cNvSpPr>
            <a:spLocks noGrp="1"/>
          </p:cNvSpPr>
          <p:nvPr>
            <p:ph type="pic" sz="quarter" idx="13" hasCustomPrompt="1"/>
          </p:nvPr>
        </p:nvSpPr>
        <p:spPr>
          <a:xfrm>
            <a:off x="9161077" y="0"/>
            <a:ext cx="2044804" cy="335619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918502651"/>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2"/>
          <p:cNvSpPr>
            <a:spLocks noGrp="1"/>
          </p:cNvSpPr>
          <p:nvPr>
            <p:ph type="pic" sz="quarter" idx="11" hasCustomPrompt="1"/>
          </p:nvPr>
        </p:nvSpPr>
        <p:spPr>
          <a:xfrm>
            <a:off x="3026661" y="4213654"/>
            <a:ext cx="2044804" cy="263685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2" hasCustomPrompt="1"/>
          </p:nvPr>
        </p:nvSpPr>
        <p:spPr>
          <a:xfrm>
            <a:off x="3026660" y="0"/>
            <a:ext cx="2044804" cy="2335427"/>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3" name="Picture Placeholder 2"/>
          <p:cNvSpPr>
            <a:spLocks noGrp="1"/>
          </p:cNvSpPr>
          <p:nvPr>
            <p:ph type="pic" sz="quarter" idx="13" hasCustomPrompt="1"/>
          </p:nvPr>
        </p:nvSpPr>
        <p:spPr>
          <a:xfrm>
            <a:off x="7116268" y="2335427"/>
            <a:ext cx="4089614" cy="4515078"/>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425245975"/>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6" name="Picture Placeholder 2"/>
          <p:cNvSpPr>
            <a:spLocks noGrp="1"/>
          </p:cNvSpPr>
          <p:nvPr>
            <p:ph type="pic" sz="quarter" idx="14" hasCustomPrompt="1"/>
          </p:nvPr>
        </p:nvSpPr>
        <p:spPr>
          <a:xfrm>
            <a:off x="981855" y="-1"/>
            <a:ext cx="6134415" cy="685050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
          <p:cNvSpPr>
            <a:spLocks noGrp="1"/>
          </p:cNvSpPr>
          <p:nvPr>
            <p:ph type="pic" sz="quarter" idx="12" hasCustomPrompt="1"/>
          </p:nvPr>
        </p:nvSpPr>
        <p:spPr>
          <a:xfrm>
            <a:off x="3026659" y="0"/>
            <a:ext cx="4089611" cy="4831492"/>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3" hasCustomPrompt="1"/>
          </p:nvPr>
        </p:nvSpPr>
        <p:spPr>
          <a:xfrm>
            <a:off x="7116271" y="2019013"/>
            <a:ext cx="4089611" cy="4831492"/>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702943003"/>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2" hasCustomPrompt="1"/>
          </p:nvPr>
        </p:nvSpPr>
        <p:spPr>
          <a:xfrm>
            <a:off x="3025282" y="1372613"/>
            <a:ext cx="1901763" cy="243840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3" hasCustomPrompt="1"/>
          </p:nvPr>
        </p:nvSpPr>
        <p:spPr>
          <a:xfrm>
            <a:off x="5071466" y="1372613"/>
            <a:ext cx="1901763" cy="243840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7" name="Picture Placeholder 2"/>
          <p:cNvSpPr>
            <a:spLocks noGrp="1"/>
          </p:cNvSpPr>
          <p:nvPr>
            <p:ph type="pic" sz="quarter" idx="14" hasCustomPrompt="1"/>
          </p:nvPr>
        </p:nvSpPr>
        <p:spPr>
          <a:xfrm>
            <a:off x="7116271" y="2287013"/>
            <a:ext cx="1901763" cy="243840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8" name="Picture Placeholder 2"/>
          <p:cNvSpPr>
            <a:spLocks noGrp="1"/>
          </p:cNvSpPr>
          <p:nvPr>
            <p:ph type="pic" sz="quarter" idx="15" hasCustomPrompt="1"/>
          </p:nvPr>
        </p:nvSpPr>
        <p:spPr>
          <a:xfrm>
            <a:off x="9162455" y="2287013"/>
            <a:ext cx="1901763" cy="243840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0904380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500" fill="hold"/>
                                        <p:tgtEl>
                                          <p:spTgt spid="24"/>
                                        </p:tgtEl>
                                        <p:attrNameLst>
                                          <p:attrName>ppt_x</p:attrName>
                                        </p:attrNameLst>
                                      </p:cBhvr>
                                      <p:tavLst>
                                        <p:tav tm="0">
                                          <p:val>
                                            <p:strVal val="#ppt_x"/>
                                          </p:val>
                                        </p:tav>
                                        <p:tav tm="100000">
                                          <p:val>
                                            <p:strVal val="#ppt_x"/>
                                          </p:val>
                                        </p:tav>
                                      </p:tavLst>
                                    </p:anim>
                                    <p:anim calcmode="lin" valueType="num">
                                      <p:cBhvr additive="base">
                                        <p:cTn id="8" dur="1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decel="50000" fill="hold" grpId="0" nodeType="withEffect">
                                  <p:stCondLst>
                                    <p:cond delay="5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ppt_x"/>
                                          </p:val>
                                        </p:tav>
                                        <p:tav tm="100000">
                                          <p:val>
                                            <p:strVal val="#ppt_x"/>
                                          </p:val>
                                        </p:tav>
                                      </p:tavLst>
                                    </p:anim>
                                    <p:anim calcmode="lin" valueType="num">
                                      <p:cBhvr additive="base">
                                        <p:cTn id="12" dur="1500" fill="hold"/>
                                        <p:tgtEl>
                                          <p:spTgt spid="25"/>
                                        </p:tgtEl>
                                        <p:attrNameLst>
                                          <p:attrName>ppt_y</p:attrName>
                                        </p:attrNameLst>
                                      </p:cBhvr>
                                      <p:tavLst>
                                        <p:tav tm="0">
                                          <p:val>
                                            <p:strVal val="0-#ppt_h/2"/>
                                          </p:val>
                                        </p:tav>
                                        <p:tav tm="100000">
                                          <p:val>
                                            <p:strVal val="#ppt_y"/>
                                          </p:val>
                                        </p:tav>
                                      </p:tavLst>
                                    </p:anim>
                                  </p:childTnLst>
                                </p:cTn>
                              </p:par>
                              <p:par>
                                <p:cTn id="13" presetID="2" presetClass="entr" presetSubtype="1" decel="50000" fill="hold" grpId="0" nodeType="withEffect">
                                  <p:stCondLst>
                                    <p:cond delay="10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500" fill="hold"/>
                                        <p:tgtEl>
                                          <p:spTgt spid="27"/>
                                        </p:tgtEl>
                                        <p:attrNameLst>
                                          <p:attrName>ppt_x</p:attrName>
                                        </p:attrNameLst>
                                      </p:cBhvr>
                                      <p:tavLst>
                                        <p:tav tm="0">
                                          <p:val>
                                            <p:strVal val="#ppt_x"/>
                                          </p:val>
                                        </p:tav>
                                        <p:tav tm="100000">
                                          <p:val>
                                            <p:strVal val="#ppt_x"/>
                                          </p:val>
                                        </p:tav>
                                      </p:tavLst>
                                    </p:anim>
                                    <p:anim calcmode="lin" valueType="num">
                                      <p:cBhvr additive="base">
                                        <p:cTn id="16" dur="150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decel="50000" fill="hold" grpId="0" nodeType="withEffect">
                                  <p:stCondLst>
                                    <p:cond delay="1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500" fill="hold"/>
                                        <p:tgtEl>
                                          <p:spTgt spid="28"/>
                                        </p:tgtEl>
                                        <p:attrNameLst>
                                          <p:attrName>ppt_x</p:attrName>
                                        </p:attrNameLst>
                                      </p:cBhvr>
                                      <p:tavLst>
                                        <p:tav tm="0">
                                          <p:val>
                                            <p:strVal val="#ppt_x"/>
                                          </p:val>
                                        </p:tav>
                                        <p:tav tm="100000">
                                          <p:val>
                                            <p:strVal val="#ppt_x"/>
                                          </p:val>
                                        </p:tav>
                                      </p:tavLst>
                                    </p:anim>
                                    <p:anim calcmode="lin" valueType="num">
                                      <p:cBhvr additive="base">
                                        <p:cTn id="20" dur="1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28"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5071466" y="0"/>
            <a:ext cx="7120534" cy="68505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314923"/>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3026661" y="2522220"/>
            <a:ext cx="1845716" cy="166116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2" hasCustomPrompt="1"/>
          </p:nvPr>
        </p:nvSpPr>
        <p:spPr>
          <a:xfrm>
            <a:off x="5071466" y="2522220"/>
            <a:ext cx="1845716" cy="166116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6" name="Picture Placeholder 2"/>
          <p:cNvSpPr>
            <a:spLocks noGrp="1"/>
          </p:cNvSpPr>
          <p:nvPr>
            <p:ph type="pic" sz="quarter" idx="13" hasCustomPrompt="1"/>
          </p:nvPr>
        </p:nvSpPr>
        <p:spPr>
          <a:xfrm>
            <a:off x="7116271" y="2522220"/>
            <a:ext cx="1845716" cy="166116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7" name="Picture Placeholder 2"/>
          <p:cNvSpPr>
            <a:spLocks noGrp="1"/>
          </p:cNvSpPr>
          <p:nvPr>
            <p:ph type="pic" sz="quarter" idx="14" hasCustomPrompt="1"/>
          </p:nvPr>
        </p:nvSpPr>
        <p:spPr>
          <a:xfrm>
            <a:off x="9161076" y="2522220"/>
            <a:ext cx="1845716" cy="166116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975960378"/>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3026661" y="926176"/>
            <a:ext cx="8179221" cy="5341620"/>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2" hasCustomPrompt="1"/>
          </p:nvPr>
        </p:nvSpPr>
        <p:spPr>
          <a:xfrm>
            <a:off x="5075924" y="4721629"/>
            <a:ext cx="2040346" cy="213637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559301039"/>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7" name="Slide Number Placeholder 5"/>
          <p:cNvSpPr txBox="1">
            <a:spLocks/>
          </p:cNvSpPr>
          <p:nvPr userDrawn="1"/>
        </p:nvSpPr>
        <p:spPr>
          <a:xfrm>
            <a:off x="171258" y="6071017"/>
            <a:ext cx="629079" cy="48949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400" b="1" i="0" smtClean="0">
                <a:solidFill>
                  <a:schemeClr val="accent1"/>
                </a:solidFill>
                <a:latin typeface="Bebas Neue" charset="0"/>
                <a:ea typeface="Bebas Neue" charset="0"/>
                <a:cs typeface="Bebas Neue" charset="0"/>
              </a:rPr>
              <a:pPr algn="ctr"/>
              <a:t>‹#›</a:t>
            </a:fld>
            <a:endParaRPr lang="en-US" sz="1400" b="1" i="0" dirty="0">
              <a:solidFill>
                <a:schemeClr val="accent1"/>
              </a:solidFill>
              <a:latin typeface="Bebas Neue" charset="0"/>
              <a:ea typeface="Bebas Neue" charset="0"/>
              <a:cs typeface="Bebas Neue" charset="0"/>
            </a:endParaRPr>
          </a:p>
        </p:txBody>
      </p:sp>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rot="16200000">
            <a:off x="-842658" y="4534942"/>
            <a:ext cx="2690160" cy="246221"/>
          </a:xfrm>
          <a:prstGeom prst="rect">
            <a:avLst/>
          </a:prstGeom>
          <a:noFill/>
        </p:spPr>
        <p:txBody>
          <a:bodyPr wrap="none" rtlCol="0">
            <a:spAutoFit/>
          </a:bodyPr>
          <a:lstStyle/>
          <a:p>
            <a:r>
              <a:rPr lang="en-US" sz="1000" b="1" i="0" spc="600" smtClean="0">
                <a:latin typeface="Bebas Neue" charset="0"/>
                <a:ea typeface="Bebas Neue" charset="0"/>
                <a:cs typeface="Bebas Neue" charset="0"/>
              </a:rPr>
              <a:t>www.dublindesign.com</a:t>
            </a:r>
            <a:endParaRPr lang="en-US" sz="1000" b="1" i="0" spc="600" dirty="0">
              <a:latin typeface="Bebas Neue" charset="0"/>
              <a:ea typeface="Bebas Neue" charset="0"/>
              <a:cs typeface="Bebas Neue" charset="0"/>
            </a:endParaRPr>
          </a:p>
        </p:txBody>
      </p:sp>
      <p:grpSp>
        <p:nvGrpSpPr>
          <p:cNvPr id="21" name="Group 20"/>
          <p:cNvGrpSpPr/>
          <p:nvPr userDrawn="1"/>
        </p:nvGrpSpPr>
        <p:grpSpPr>
          <a:xfrm>
            <a:off x="450499" y="6527216"/>
            <a:ext cx="89313" cy="330784"/>
            <a:chOff x="1569366" y="5427922"/>
            <a:chExt cx="89313" cy="330784"/>
          </a:xfrm>
        </p:grpSpPr>
        <p:cxnSp>
          <p:nvCxnSpPr>
            <p:cNvPr id="19" name="Straight Connector 18"/>
            <p:cNvCxnSpPr/>
            <p:nvPr userDrawn="1"/>
          </p:nvCxnSpPr>
          <p:spPr>
            <a:xfrm>
              <a:off x="1614022" y="5435364"/>
              <a:ext cx="0" cy="3233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riangle 19"/>
            <p:cNvSpPr/>
            <p:nvPr userDrawn="1"/>
          </p:nvSpPr>
          <p:spPr>
            <a:xfrm>
              <a:off x="1569366" y="5427922"/>
              <a:ext cx="89313"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Picture Placeholder 2"/>
          <p:cNvSpPr>
            <a:spLocks noGrp="1"/>
          </p:cNvSpPr>
          <p:nvPr>
            <p:ph type="pic" sz="quarter" idx="11" hasCustomPrompt="1"/>
          </p:nvPr>
        </p:nvSpPr>
        <p:spPr>
          <a:xfrm>
            <a:off x="981855" y="-7496"/>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2" hasCustomPrompt="1"/>
          </p:nvPr>
        </p:nvSpPr>
        <p:spPr>
          <a:xfrm>
            <a:off x="981855" y="1828799"/>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3" name="Picture Placeholder 2"/>
          <p:cNvSpPr>
            <a:spLocks noGrp="1"/>
          </p:cNvSpPr>
          <p:nvPr>
            <p:ph type="pic" sz="quarter" idx="13" hasCustomPrompt="1"/>
          </p:nvPr>
        </p:nvSpPr>
        <p:spPr>
          <a:xfrm>
            <a:off x="3026661" y="-7496"/>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8" name="Picture Placeholder 2"/>
          <p:cNvSpPr>
            <a:spLocks noGrp="1"/>
          </p:cNvSpPr>
          <p:nvPr>
            <p:ph type="pic" sz="quarter" idx="14" hasCustomPrompt="1"/>
          </p:nvPr>
        </p:nvSpPr>
        <p:spPr>
          <a:xfrm>
            <a:off x="3026661" y="1828799"/>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9" name="Picture Placeholder 2"/>
          <p:cNvSpPr>
            <a:spLocks noGrp="1"/>
          </p:cNvSpPr>
          <p:nvPr>
            <p:ph type="pic" sz="quarter" idx="15" hasCustomPrompt="1"/>
          </p:nvPr>
        </p:nvSpPr>
        <p:spPr>
          <a:xfrm>
            <a:off x="5071466" y="-7496"/>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0" name="Picture Placeholder 2"/>
          <p:cNvSpPr>
            <a:spLocks noGrp="1"/>
          </p:cNvSpPr>
          <p:nvPr>
            <p:ph type="pic" sz="quarter" idx="16" hasCustomPrompt="1"/>
          </p:nvPr>
        </p:nvSpPr>
        <p:spPr>
          <a:xfrm>
            <a:off x="5071466" y="1828799"/>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1" name="Picture Placeholder 2"/>
          <p:cNvSpPr>
            <a:spLocks noGrp="1"/>
          </p:cNvSpPr>
          <p:nvPr>
            <p:ph type="pic" sz="quarter" idx="17" hasCustomPrompt="1"/>
          </p:nvPr>
        </p:nvSpPr>
        <p:spPr>
          <a:xfrm>
            <a:off x="7116271" y="-7496"/>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2" name="Picture Placeholder 2"/>
          <p:cNvSpPr>
            <a:spLocks noGrp="1"/>
          </p:cNvSpPr>
          <p:nvPr>
            <p:ph type="pic" sz="quarter" idx="18" hasCustomPrompt="1"/>
          </p:nvPr>
        </p:nvSpPr>
        <p:spPr>
          <a:xfrm>
            <a:off x="7116271" y="1828799"/>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3" name="Picture Placeholder 2"/>
          <p:cNvSpPr>
            <a:spLocks noGrp="1"/>
          </p:cNvSpPr>
          <p:nvPr>
            <p:ph type="pic" sz="quarter" idx="19" hasCustomPrompt="1"/>
          </p:nvPr>
        </p:nvSpPr>
        <p:spPr>
          <a:xfrm>
            <a:off x="9161075" y="-7496"/>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4" name="Picture Placeholder 2"/>
          <p:cNvSpPr>
            <a:spLocks noGrp="1"/>
          </p:cNvSpPr>
          <p:nvPr>
            <p:ph type="pic" sz="quarter" idx="20" hasCustomPrompt="1"/>
          </p:nvPr>
        </p:nvSpPr>
        <p:spPr>
          <a:xfrm>
            <a:off x="9161075" y="1828799"/>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5" name="Picture Placeholder 2"/>
          <p:cNvSpPr>
            <a:spLocks noGrp="1"/>
          </p:cNvSpPr>
          <p:nvPr>
            <p:ph type="pic" sz="quarter" idx="21" hasCustomPrompt="1"/>
          </p:nvPr>
        </p:nvSpPr>
        <p:spPr>
          <a:xfrm>
            <a:off x="11205883" y="-7496"/>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6" name="Picture Placeholder 2"/>
          <p:cNvSpPr>
            <a:spLocks noGrp="1"/>
          </p:cNvSpPr>
          <p:nvPr>
            <p:ph type="pic" sz="quarter" idx="22" hasCustomPrompt="1"/>
          </p:nvPr>
        </p:nvSpPr>
        <p:spPr>
          <a:xfrm>
            <a:off x="11205883" y="1828799"/>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7" name="Picture Placeholder 2"/>
          <p:cNvSpPr>
            <a:spLocks noGrp="1"/>
          </p:cNvSpPr>
          <p:nvPr>
            <p:ph type="pic" sz="quarter" idx="23" hasCustomPrompt="1"/>
          </p:nvPr>
        </p:nvSpPr>
        <p:spPr>
          <a:xfrm>
            <a:off x="-1062952" y="-7496"/>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38" name="Picture Placeholder 2"/>
          <p:cNvSpPr>
            <a:spLocks noGrp="1"/>
          </p:cNvSpPr>
          <p:nvPr>
            <p:ph type="pic" sz="quarter" idx="24" hasCustomPrompt="1"/>
          </p:nvPr>
        </p:nvSpPr>
        <p:spPr>
          <a:xfrm>
            <a:off x="-1062952" y="1828799"/>
            <a:ext cx="2044805" cy="18362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 name="Rectangle 1"/>
          <p:cNvSpPr/>
          <p:nvPr userDrawn="1"/>
        </p:nvSpPr>
        <p:spPr>
          <a:xfrm>
            <a:off x="0" y="3665093"/>
            <a:ext cx="12192000" cy="3192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5733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3" name="Rectangle 22"/>
          <p:cNvSpPr/>
          <p:nvPr userDrawn="1"/>
        </p:nvSpPr>
        <p:spPr>
          <a:xfrm>
            <a:off x="7116270" y="0"/>
            <a:ext cx="5075729"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2"/>
          <p:cNvSpPr>
            <a:spLocks noGrp="1"/>
          </p:cNvSpPr>
          <p:nvPr>
            <p:ph type="pic" sz="quarter" idx="11" hasCustomPrompt="1"/>
          </p:nvPr>
        </p:nvSpPr>
        <p:spPr>
          <a:xfrm>
            <a:off x="8806404" y="1976968"/>
            <a:ext cx="1315703" cy="2321464"/>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065311705"/>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3026661" y="2214649"/>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2" hasCustomPrompt="1"/>
          </p:nvPr>
        </p:nvSpPr>
        <p:spPr>
          <a:xfrm>
            <a:off x="5071466" y="2214649"/>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6" name="Picture Placeholder 2"/>
          <p:cNvSpPr>
            <a:spLocks noGrp="1"/>
          </p:cNvSpPr>
          <p:nvPr>
            <p:ph type="pic" sz="quarter" idx="13" hasCustomPrompt="1"/>
          </p:nvPr>
        </p:nvSpPr>
        <p:spPr>
          <a:xfrm>
            <a:off x="7116271" y="2214649"/>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7" name="Picture Placeholder 2"/>
          <p:cNvSpPr>
            <a:spLocks noGrp="1"/>
          </p:cNvSpPr>
          <p:nvPr>
            <p:ph type="pic" sz="quarter" idx="14" hasCustomPrompt="1"/>
          </p:nvPr>
        </p:nvSpPr>
        <p:spPr>
          <a:xfrm>
            <a:off x="9161076" y="2214649"/>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5" hasCustomPrompt="1"/>
          </p:nvPr>
        </p:nvSpPr>
        <p:spPr>
          <a:xfrm>
            <a:off x="3026661" y="4359332"/>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6" hasCustomPrompt="1"/>
          </p:nvPr>
        </p:nvSpPr>
        <p:spPr>
          <a:xfrm>
            <a:off x="5071466" y="4359332"/>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3" name="Picture Placeholder 2"/>
          <p:cNvSpPr>
            <a:spLocks noGrp="1"/>
          </p:cNvSpPr>
          <p:nvPr>
            <p:ph type="pic" sz="quarter" idx="17" hasCustomPrompt="1"/>
          </p:nvPr>
        </p:nvSpPr>
        <p:spPr>
          <a:xfrm>
            <a:off x="7116271" y="4359332"/>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8" name="Picture Placeholder 2"/>
          <p:cNvSpPr>
            <a:spLocks noGrp="1"/>
          </p:cNvSpPr>
          <p:nvPr>
            <p:ph type="pic" sz="quarter" idx="18" hasCustomPrompt="1"/>
          </p:nvPr>
        </p:nvSpPr>
        <p:spPr>
          <a:xfrm>
            <a:off x="9161076" y="4359332"/>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492067917"/>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3" name="Rectangle 22"/>
          <p:cNvSpPr/>
          <p:nvPr userDrawn="1"/>
        </p:nvSpPr>
        <p:spPr>
          <a:xfrm>
            <a:off x="0" y="0"/>
            <a:ext cx="5071466"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5"/>
          <p:cNvSpPr txBox="1">
            <a:spLocks/>
          </p:cNvSpPr>
          <p:nvPr userDrawn="1"/>
        </p:nvSpPr>
        <p:spPr>
          <a:xfrm>
            <a:off x="171258" y="6071017"/>
            <a:ext cx="629079" cy="48949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400" b="1" i="0" dirty="0">
              <a:solidFill>
                <a:schemeClr val="accent1"/>
              </a:solidFill>
              <a:latin typeface="Bebas Neue" charset="0"/>
              <a:ea typeface="Bebas Neue" charset="0"/>
              <a:cs typeface="Bebas Neue" charset="0"/>
            </a:endParaRPr>
          </a:p>
        </p:txBody>
      </p:sp>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3026661" y="861933"/>
            <a:ext cx="2044805" cy="4616783"/>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6" name="Picture Placeholder 2"/>
          <p:cNvSpPr>
            <a:spLocks noGrp="1"/>
          </p:cNvSpPr>
          <p:nvPr>
            <p:ph type="pic" sz="quarter" idx="12" hasCustomPrompt="1"/>
          </p:nvPr>
        </p:nvSpPr>
        <p:spPr>
          <a:xfrm>
            <a:off x="5071466" y="861933"/>
            <a:ext cx="2044805" cy="4616783"/>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3" hasCustomPrompt="1"/>
          </p:nvPr>
        </p:nvSpPr>
        <p:spPr>
          <a:xfrm>
            <a:off x="7116271" y="861933"/>
            <a:ext cx="2044805" cy="4616783"/>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4" hasCustomPrompt="1"/>
          </p:nvPr>
        </p:nvSpPr>
        <p:spPr>
          <a:xfrm>
            <a:off x="9161076" y="861933"/>
            <a:ext cx="2044805" cy="4616783"/>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410228794"/>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3" name="Rectangle 22"/>
          <p:cNvSpPr/>
          <p:nvPr userDrawn="1"/>
        </p:nvSpPr>
        <p:spPr>
          <a:xfrm>
            <a:off x="0" y="0"/>
            <a:ext cx="3026661"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711850"/>
      </p:ext>
    </p:extLst>
  </p:cSld>
  <p:clrMapOvr>
    <a:masterClrMapping/>
  </p:clrMapOvr>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3" name="Rectangle 22"/>
          <p:cNvSpPr/>
          <p:nvPr userDrawn="1"/>
        </p:nvSpPr>
        <p:spPr>
          <a:xfrm>
            <a:off x="0" y="0"/>
            <a:ext cx="12192000"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466127"/>
      </p:ext>
    </p:extLst>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467587"/>
      </p:ext>
    </p:extLst>
  </p:cSld>
  <p:clrMapOvr>
    <a:masterClrMapping/>
  </p:clrMapOvr>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3026660" y="3312973"/>
            <a:ext cx="6134415" cy="3545028"/>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943471008"/>
      </p:ext>
    </p:extLst>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981856" y="861933"/>
            <a:ext cx="10224026" cy="514119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6" name="Picture Placeholder 2"/>
          <p:cNvSpPr>
            <a:spLocks noGrp="1"/>
          </p:cNvSpPr>
          <p:nvPr>
            <p:ph type="pic" sz="quarter" idx="12" hasCustomPrompt="1"/>
          </p:nvPr>
        </p:nvSpPr>
        <p:spPr>
          <a:xfrm>
            <a:off x="9161076" y="4806778"/>
            <a:ext cx="2044806" cy="2043727"/>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3" hasCustomPrompt="1"/>
          </p:nvPr>
        </p:nvSpPr>
        <p:spPr>
          <a:xfrm>
            <a:off x="7116270" y="4806778"/>
            <a:ext cx="2044806" cy="2043727"/>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4" hasCustomPrompt="1"/>
          </p:nvPr>
        </p:nvSpPr>
        <p:spPr>
          <a:xfrm>
            <a:off x="5071465" y="4806778"/>
            <a:ext cx="2044806" cy="2043727"/>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5" hasCustomPrompt="1"/>
          </p:nvPr>
        </p:nvSpPr>
        <p:spPr>
          <a:xfrm>
            <a:off x="11205882" y="4806778"/>
            <a:ext cx="2044806" cy="2043727"/>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123598167"/>
      </p:ext>
    </p:extLst>
  </p:cSld>
  <p:clrMapOvr>
    <a:masterClrMapping/>
  </p:clrMapOvr>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a:off x="8953" y="7495"/>
            <a:ext cx="6084915"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
          <p:cNvSpPr>
            <a:spLocks noGrp="1"/>
          </p:cNvSpPr>
          <p:nvPr>
            <p:ph type="pic" sz="quarter" idx="11" hasCustomPrompt="1"/>
          </p:nvPr>
        </p:nvSpPr>
        <p:spPr>
          <a:xfrm>
            <a:off x="981856" y="861933"/>
            <a:ext cx="5103060" cy="514119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6" name="Picture Placeholder 2"/>
          <p:cNvSpPr>
            <a:spLocks noGrp="1"/>
          </p:cNvSpPr>
          <p:nvPr>
            <p:ph type="pic" sz="quarter" idx="12" hasCustomPrompt="1"/>
          </p:nvPr>
        </p:nvSpPr>
        <p:spPr>
          <a:xfrm>
            <a:off x="6084916" y="861933"/>
            <a:ext cx="5120966" cy="514119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742035879"/>
      </p:ext>
    </p:extLst>
  </p:cSld>
  <p:clrMapOvr>
    <a:masterClrMapping/>
  </p:clrMapOvr>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981856" y="3059084"/>
            <a:ext cx="4089610" cy="2944048"/>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6" name="Picture Placeholder 2"/>
          <p:cNvSpPr>
            <a:spLocks noGrp="1"/>
          </p:cNvSpPr>
          <p:nvPr>
            <p:ph type="pic" sz="quarter" idx="12" hasCustomPrompt="1"/>
          </p:nvPr>
        </p:nvSpPr>
        <p:spPr>
          <a:xfrm>
            <a:off x="5071466" y="3059084"/>
            <a:ext cx="4089610" cy="2944048"/>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916350768"/>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5071466" y="-24939"/>
            <a:ext cx="2044805" cy="230262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2" hasCustomPrompt="1"/>
          </p:nvPr>
        </p:nvSpPr>
        <p:spPr>
          <a:xfrm>
            <a:off x="5071466" y="2277686"/>
            <a:ext cx="2044805" cy="230262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3" hasCustomPrompt="1"/>
          </p:nvPr>
        </p:nvSpPr>
        <p:spPr>
          <a:xfrm>
            <a:off x="5071466" y="4580311"/>
            <a:ext cx="2044805" cy="230262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705812977"/>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3" name="Rectangle 22"/>
          <p:cNvSpPr/>
          <p:nvPr userDrawn="1"/>
        </p:nvSpPr>
        <p:spPr>
          <a:xfrm>
            <a:off x="3026661" y="0"/>
            <a:ext cx="9161075"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
          <p:cNvSpPr>
            <a:spLocks noGrp="1"/>
          </p:cNvSpPr>
          <p:nvPr>
            <p:ph type="pic" sz="quarter" idx="11" hasCustomPrompt="1"/>
          </p:nvPr>
        </p:nvSpPr>
        <p:spPr>
          <a:xfrm>
            <a:off x="981854" y="861933"/>
            <a:ext cx="4089612" cy="514119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753779927"/>
      </p:ext>
    </p:extLst>
  </p:cSld>
  <p:clrMapOvr>
    <a:masterClrMapping/>
  </p:clrMapOvr>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3026661" y="0"/>
            <a:ext cx="4089610" cy="2295144"/>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2" hasCustomPrompt="1"/>
          </p:nvPr>
        </p:nvSpPr>
        <p:spPr>
          <a:xfrm>
            <a:off x="7116272" y="2295144"/>
            <a:ext cx="4089610" cy="2295144"/>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6" name="Picture Placeholder 2"/>
          <p:cNvSpPr>
            <a:spLocks noGrp="1"/>
          </p:cNvSpPr>
          <p:nvPr>
            <p:ph type="pic" sz="quarter" idx="13" hasCustomPrompt="1"/>
          </p:nvPr>
        </p:nvSpPr>
        <p:spPr>
          <a:xfrm>
            <a:off x="3026661" y="4590288"/>
            <a:ext cx="4089610" cy="2295144"/>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338136476"/>
      </p:ext>
    </p:extLst>
  </p:cSld>
  <p:clrMapOvr>
    <a:masterClrMapping/>
  </p:clrMapOvr>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0" y="-7495"/>
            <a:ext cx="12192000" cy="330804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137949908"/>
      </p:ext>
    </p:extLst>
  </p:cSld>
  <p:clrMapOvr>
    <a:masterClrMapping/>
  </p:clrMapOvr>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3026662" y="-7495"/>
            <a:ext cx="9165338" cy="68654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6" name="Picture Placeholder 2"/>
          <p:cNvSpPr>
            <a:spLocks noGrp="1"/>
          </p:cNvSpPr>
          <p:nvPr>
            <p:ph type="pic" sz="quarter" idx="12" hasCustomPrompt="1"/>
          </p:nvPr>
        </p:nvSpPr>
        <p:spPr>
          <a:xfrm>
            <a:off x="0" y="3305477"/>
            <a:ext cx="5071466" cy="3545028"/>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304505404"/>
      </p:ext>
    </p:extLst>
  </p:cSld>
  <p:clrMapOvr>
    <a:masterClrMapping/>
  </p:clrMapOvr>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4" name="Picture Placeholder 2"/>
          <p:cNvSpPr>
            <a:spLocks noGrp="1"/>
          </p:cNvSpPr>
          <p:nvPr>
            <p:ph type="pic" sz="quarter" idx="11" hasCustomPrompt="1"/>
          </p:nvPr>
        </p:nvSpPr>
        <p:spPr>
          <a:xfrm>
            <a:off x="0" y="0"/>
            <a:ext cx="12192000" cy="686549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dirty="0" smtClean="0"/>
              <a:t>Drag &amp; Drop Image</a:t>
            </a:r>
            <a:endParaRPr lang="en-US" dirty="0"/>
          </a:p>
        </p:txBody>
      </p:sp>
    </p:spTree>
    <p:extLst>
      <p:ext uri="{BB962C8B-B14F-4D97-AF65-F5344CB8AC3E}">
        <p14:creationId xmlns:p14="http://schemas.microsoft.com/office/powerpoint/2010/main" val="1312994984"/>
      </p:ext>
    </p:extLst>
  </p:cSld>
  <p:clrMapOvr>
    <a:masterClrMapping/>
  </p:clrMapOvr>
  <p:timing>
    <p:tnLst>
      <p:par>
        <p:cTn xmlns:p14="http://schemas.microsoft.com/office/powerpoint/2010/mai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61030" cy="6858000"/>
          </a:xfrm>
          <a:prstGeom prst="rect">
            <a:avLst/>
          </a:prstGeom>
        </p:spPr>
      </p:pic>
    </p:spTree>
    <p:extLst>
      <p:ext uri="{BB962C8B-B14F-4D97-AF65-F5344CB8AC3E}">
        <p14:creationId xmlns:p14="http://schemas.microsoft.com/office/powerpoint/2010/main" val="73020010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x" preserve="1">
  <p:cSld name="1_Blank">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61030" cy="6858000"/>
          </a:xfrm>
          <a:prstGeom prst="rect">
            <a:avLst/>
          </a:prstGeom>
        </p:spPr>
      </p:pic>
    </p:spTree>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61030" cy="6858000"/>
          </a:xfrm>
          <a:prstGeom prst="rect">
            <a:avLst/>
          </a:prstGeom>
        </p:spPr>
      </p:pic>
    </p:spTree>
    <p:extLst>
      <p:ext uri="{BB962C8B-B14F-4D97-AF65-F5344CB8AC3E}">
        <p14:creationId xmlns:p14="http://schemas.microsoft.com/office/powerpoint/2010/main" val="19243387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cxnSp>
        <p:nvCxnSpPr>
          <p:cNvPr id="10" name="Straight Connector 9"/>
          <p:cNvCxnSpPr/>
          <p:nvPr userDrawn="1"/>
        </p:nvCxnSpPr>
        <p:spPr>
          <a:xfrm>
            <a:off x="981856" y="-7495"/>
            <a:ext cx="0" cy="6858000"/>
          </a:xfrm>
          <a:prstGeom prst="line">
            <a:avLst/>
          </a:prstGeom>
          <a:ln w="6350">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rot="16200000">
            <a:off x="-842658" y="4534942"/>
            <a:ext cx="2690160" cy="246221"/>
          </a:xfrm>
          <a:prstGeom prst="rect">
            <a:avLst/>
          </a:prstGeom>
          <a:noFill/>
        </p:spPr>
        <p:txBody>
          <a:bodyPr wrap="none" rtlCol="0">
            <a:spAutoFit/>
          </a:bodyPr>
          <a:lstStyle/>
          <a:p>
            <a:r>
              <a:rPr lang="en-US" sz="1000" b="1" i="0" spc="600" smtClean="0">
                <a:solidFill>
                  <a:schemeClr val="bg1"/>
                </a:solidFill>
                <a:latin typeface="Bebas Neue" charset="0"/>
                <a:ea typeface="Bebas Neue" charset="0"/>
                <a:cs typeface="Bebas Neue" charset="0"/>
              </a:rPr>
              <a:t>www.dublindesign.com</a:t>
            </a:r>
            <a:endParaRPr lang="en-US" sz="1000" b="1" i="0" spc="600" dirty="0">
              <a:solidFill>
                <a:schemeClr val="bg1"/>
              </a:solidFill>
              <a:latin typeface="Bebas Neue" charset="0"/>
              <a:ea typeface="Bebas Neue" charset="0"/>
              <a:cs typeface="Bebas Neue" charset="0"/>
            </a:endParaRPr>
          </a:p>
        </p:txBody>
      </p:sp>
      <p:grpSp>
        <p:nvGrpSpPr>
          <p:cNvPr id="21" name="Group 20"/>
          <p:cNvGrpSpPr/>
          <p:nvPr userDrawn="1"/>
        </p:nvGrpSpPr>
        <p:grpSpPr>
          <a:xfrm>
            <a:off x="450499" y="6527216"/>
            <a:ext cx="89313" cy="330784"/>
            <a:chOff x="1569366" y="5427922"/>
            <a:chExt cx="89313" cy="330784"/>
          </a:xfrm>
        </p:grpSpPr>
        <p:cxnSp>
          <p:nvCxnSpPr>
            <p:cNvPr id="19" name="Straight Connector 18"/>
            <p:cNvCxnSpPr/>
            <p:nvPr userDrawn="1"/>
          </p:nvCxnSpPr>
          <p:spPr>
            <a:xfrm>
              <a:off x="1614022" y="5435364"/>
              <a:ext cx="0" cy="3233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riangle 19"/>
            <p:cNvSpPr/>
            <p:nvPr userDrawn="1"/>
          </p:nvSpPr>
          <p:spPr>
            <a:xfrm>
              <a:off x="1569366" y="5427922"/>
              <a:ext cx="89313" cy="45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Picture Placeholder 2"/>
          <p:cNvSpPr>
            <a:spLocks noGrp="1"/>
          </p:cNvSpPr>
          <p:nvPr>
            <p:ph type="pic" sz="quarter" idx="11" hasCustomPrompt="1"/>
          </p:nvPr>
        </p:nvSpPr>
        <p:spPr>
          <a:xfrm>
            <a:off x="5071466" y="861933"/>
            <a:ext cx="6134416" cy="5141199"/>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89655163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3" name="Rectangle 22"/>
          <p:cNvSpPr/>
          <p:nvPr userDrawn="1"/>
        </p:nvSpPr>
        <p:spPr>
          <a:xfrm>
            <a:off x="-1" y="0"/>
            <a:ext cx="6109855"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27556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23" name="Rectangle 22"/>
          <p:cNvSpPr/>
          <p:nvPr userDrawn="1"/>
        </p:nvSpPr>
        <p:spPr>
          <a:xfrm>
            <a:off x="7116270" y="0"/>
            <a:ext cx="5075730"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5"/>
          <p:cNvSpPr txBox="1">
            <a:spLocks/>
          </p:cNvSpPr>
          <p:nvPr userDrawn="1"/>
        </p:nvSpPr>
        <p:spPr>
          <a:xfrm>
            <a:off x="171258" y="6071017"/>
            <a:ext cx="629079" cy="489496"/>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400" b="1" i="0" smtClean="0">
                <a:solidFill>
                  <a:schemeClr val="accent1"/>
                </a:solidFill>
                <a:latin typeface="Bebas Neue" charset="0"/>
                <a:ea typeface="Bebas Neue" charset="0"/>
                <a:cs typeface="Bebas Neue" charset="0"/>
              </a:rPr>
              <a:pPr algn="ctr"/>
              <a:t>‹#›</a:t>
            </a:fld>
            <a:endParaRPr lang="en-US" sz="1400" b="1" i="0" dirty="0">
              <a:solidFill>
                <a:schemeClr val="accent1"/>
              </a:solidFill>
              <a:latin typeface="Bebas Neue" charset="0"/>
              <a:ea typeface="Bebas Neue" charset="0"/>
              <a:cs typeface="Bebas Neue" charset="0"/>
            </a:endParaRPr>
          </a:p>
        </p:txBody>
      </p:sp>
      <p:cxnSp>
        <p:nvCxnSpPr>
          <p:cNvPr id="10" name="Straight Connector 9"/>
          <p:cNvCxnSpPr/>
          <p:nvPr userDrawn="1"/>
        </p:nvCxnSpPr>
        <p:spPr>
          <a:xfrm>
            <a:off x="98185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2666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7146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116271"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161076"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205882" y="-7495"/>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rot="16200000">
            <a:off x="-842658" y="4534942"/>
            <a:ext cx="2690160" cy="246221"/>
          </a:xfrm>
          <a:prstGeom prst="rect">
            <a:avLst/>
          </a:prstGeom>
          <a:noFill/>
        </p:spPr>
        <p:txBody>
          <a:bodyPr wrap="none" rtlCol="0">
            <a:spAutoFit/>
          </a:bodyPr>
          <a:lstStyle/>
          <a:p>
            <a:r>
              <a:rPr lang="en-US" sz="1000" b="1" i="0" spc="600" smtClean="0">
                <a:latin typeface="Bebas Neue" charset="0"/>
                <a:ea typeface="Bebas Neue" charset="0"/>
                <a:cs typeface="Bebas Neue" charset="0"/>
              </a:rPr>
              <a:t>www.dublindesign.com</a:t>
            </a:r>
            <a:endParaRPr lang="en-US" sz="1000" b="1" i="0" spc="600" dirty="0">
              <a:latin typeface="Bebas Neue" charset="0"/>
              <a:ea typeface="Bebas Neue" charset="0"/>
              <a:cs typeface="Bebas Neue" charset="0"/>
            </a:endParaRPr>
          </a:p>
        </p:txBody>
      </p:sp>
      <p:grpSp>
        <p:nvGrpSpPr>
          <p:cNvPr id="21" name="Group 20"/>
          <p:cNvGrpSpPr/>
          <p:nvPr userDrawn="1"/>
        </p:nvGrpSpPr>
        <p:grpSpPr>
          <a:xfrm>
            <a:off x="450499" y="6527216"/>
            <a:ext cx="89313" cy="330784"/>
            <a:chOff x="1569366" y="5427922"/>
            <a:chExt cx="89313" cy="330784"/>
          </a:xfrm>
        </p:grpSpPr>
        <p:cxnSp>
          <p:nvCxnSpPr>
            <p:cNvPr id="19" name="Straight Connector 18"/>
            <p:cNvCxnSpPr/>
            <p:nvPr userDrawn="1"/>
          </p:nvCxnSpPr>
          <p:spPr>
            <a:xfrm>
              <a:off x="1614022" y="5435364"/>
              <a:ext cx="0" cy="3233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riangle 19"/>
            <p:cNvSpPr/>
            <p:nvPr userDrawn="1"/>
          </p:nvSpPr>
          <p:spPr>
            <a:xfrm>
              <a:off x="1569366" y="5427922"/>
              <a:ext cx="89313"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Picture Placeholder 2"/>
          <p:cNvSpPr>
            <a:spLocks noGrp="1"/>
          </p:cNvSpPr>
          <p:nvPr>
            <p:ph type="pic" sz="quarter" idx="11" hasCustomPrompt="1"/>
          </p:nvPr>
        </p:nvSpPr>
        <p:spPr>
          <a:xfrm>
            <a:off x="-1" y="0"/>
            <a:ext cx="7116271" cy="6850505"/>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39740177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theme" Target="../theme/theme1.xml"/><Relationship Id="rId57" Type="http://schemas.openxmlformats.org/officeDocument/2006/relationships/image" Target="../media/image1.jpeg"/><Relationship Id="rId58" Type="http://schemas.openxmlformats.org/officeDocument/2006/relationships/image" Target="../media/image2.jpeg"/><Relationship Id="rId59" Type="http://schemas.openxmlformats.org/officeDocument/2006/relationships/image" Target="../media/image3.png"/><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20"/>
          <p:cNvGrpSpPr/>
          <p:nvPr userDrawn="1"/>
        </p:nvGrpSpPr>
        <p:grpSpPr>
          <a:xfrm>
            <a:off x="450499" y="6527216"/>
            <a:ext cx="89313" cy="330784"/>
            <a:chOff x="1569366" y="5427922"/>
            <a:chExt cx="89313" cy="330784"/>
          </a:xfrm>
        </p:grpSpPr>
        <p:cxnSp>
          <p:nvCxnSpPr>
            <p:cNvPr id="14" name="Straight Connector 18"/>
            <p:cNvCxnSpPr/>
            <p:nvPr userDrawn="1"/>
          </p:nvCxnSpPr>
          <p:spPr>
            <a:xfrm>
              <a:off x="1614022" y="5435364"/>
              <a:ext cx="0" cy="3233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riangle 19"/>
            <p:cNvSpPr/>
            <p:nvPr userDrawn="1"/>
          </p:nvSpPr>
          <p:spPr>
            <a:xfrm>
              <a:off x="1569366" y="5427922"/>
              <a:ext cx="89313"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图片 15"/>
          <p:cNvPicPr>
            <a:picLocks noChangeAspect="1"/>
          </p:cNvPicPr>
          <p:nvPr userDrawn="1"/>
        </p:nvPicPr>
        <p:blipFill>
          <a:blip r:embed="rId57">
            <a:extLst>
              <a:ext uri="{28A0092B-C50C-407E-A947-70E740481C1C}">
                <a14:useLocalDpi xmlns:a14="http://schemas.microsoft.com/office/drawing/2010/main" val="0"/>
              </a:ext>
            </a:extLst>
          </a:blip>
          <a:stretch>
            <a:fillRect/>
          </a:stretch>
        </p:blipFill>
        <p:spPr>
          <a:xfrm>
            <a:off x="171300" y="6169160"/>
            <a:ext cx="647710" cy="255710"/>
          </a:xfrm>
          <a:prstGeom prst="rect">
            <a:avLst/>
          </a:prstGeom>
        </p:spPr>
      </p:pic>
      <p:sp>
        <p:nvSpPr>
          <p:cNvPr id="17" name="文本框 16"/>
          <p:cNvSpPr txBox="1"/>
          <p:nvPr userDrawn="1"/>
        </p:nvSpPr>
        <p:spPr>
          <a:xfrm>
            <a:off x="333572" y="4499292"/>
            <a:ext cx="323165" cy="1693733"/>
          </a:xfrm>
          <a:prstGeom prst="rect">
            <a:avLst/>
          </a:prstGeom>
          <a:noFill/>
        </p:spPr>
        <p:txBody>
          <a:bodyPr vert="eaVert" wrap="none" rtlCol="0">
            <a:spAutoFit/>
          </a:bodyPr>
          <a:lstStyle/>
          <a:p>
            <a:r>
              <a:rPr kumimoji="1" lang="zh-CN" altLang="en-US" sz="900" b="1" spc="300" dirty="0" smtClean="0">
                <a:latin typeface="Hiragino Sans GB W3" charset="-122"/>
                <a:ea typeface="Hiragino Sans GB W3" charset="-122"/>
                <a:cs typeface="Hiragino Sans GB W3" charset="-122"/>
              </a:rPr>
              <a:t>让每一个生命健康</a:t>
            </a:r>
            <a:r>
              <a:rPr kumimoji="1" lang="zh-CN" altLang="en-US" sz="900" b="1" spc="300" baseline="0" dirty="0" smtClean="0">
                <a:latin typeface="Hiragino Sans GB W3" charset="-122"/>
                <a:ea typeface="Hiragino Sans GB W3" charset="-122"/>
                <a:cs typeface="Hiragino Sans GB W3" charset="-122"/>
              </a:rPr>
              <a:t>   </a:t>
            </a:r>
            <a:r>
              <a:rPr kumimoji="1" lang="zh-CN" altLang="en-US" sz="900" b="1" spc="300" dirty="0" smtClean="0">
                <a:latin typeface="Hiragino Sans GB W3" charset="-122"/>
                <a:ea typeface="Hiragino Sans GB W3" charset="-122"/>
                <a:cs typeface="Hiragino Sans GB W3" charset="-122"/>
              </a:rPr>
              <a:t>年</a:t>
            </a:r>
            <a:endParaRPr kumimoji="1" lang="zh-CN" altLang="en-US" sz="900" b="1" spc="300" dirty="0">
              <a:latin typeface="Hiragino Sans GB W3" charset="-122"/>
              <a:ea typeface="Hiragino Sans GB W3" charset="-122"/>
              <a:cs typeface="Hiragino Sans GB W3" charset="-122"/>
            </a:endParaRPr>
          </a:p>
        </p:txBody>
      </p:sp>
      <p:sp>
        <p:nvSpPr>
          <p:cNvPr id="18" name="文本框 17"/>
          <p:cNvSpPr txBox="1"/>
          <p:nvPr userDrawn="1"/>
        </p:nvSpPr>
        <p:spPr>
          <a:xfrm>
            <a:off x="302193" y="5723991"/>
            <a:ext cx="602166" cy="276999"/>
          </a:xfrm>
          <a:prstGeom prst="rect">
            <a:avLst/>
          </a:prstGeom>
          <a:noFill/>
        </p:spPr>
        <p:txBody>
          <a:bodyPr wrap="square" rtlCol="0">
            <a:spAutoFit/>
          </a:bodyPr>
          <a:lstStyle/>
          <a:p>
            <a:r>
              <a:rPr kumimoji="1" lang="en-US" altLang="zh-CN" sz="1200" dirty="0" smtClean="0">
                <a:solidFill>
                  <a:srgbClr val="0192FF"/>
                </a:solidFill>
              </a:rPr>
              <a:t>120</a:t>
            </a:r>
            <a:endParaRPr kumimoji="1" lang="zh-CN" altLang="en-US" sz="1200" dirty="0">
              <a:solidFill>
                <a:srgbClr val="0192FF"/>
              </a:solidFill>
            </a:endParaRPr>
          </a:p>
        </p:txBody>
      </p:sp>
      <p:grpSp>
        <p:nvGrpSpPr>
          <p:cNvPr id="8" name="组 7"/>
          <p:cNvGrpSpPr/>
          <p:nvPr userDrawn="1"/>
        </p:nvGrpSpPr>
        <p:grpSpPr>
          <a:xfrm>
            <a:off x="0" y="0"/>
            <a:ext cx="12261030" cy="6858000"/>
            <a:chOff x="0" y="0"/>
            <a:chExt cx="12261030" cy="6858000"/>
          </a:xfrm>
        </p:grpSpPr>
        <p:pic>
          <p:nvPicPr>
            <p:cNvPr id="9" name="图片 8"/>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0" y="0"/>
              <a:ext cx="12261030" cy="6858000"/>
            </a:xfrm>
            <a:prstGeom prst="rect">
              <a:avLst/>
            </a:prstGeom>
          </p:spPr>
        </p:pic>
        <p:pic>
          <p:nvPicPr>
            <p:cNvPr id="10" name="图片 9"/>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9700078" y="356841"/>
              <a:ext cx="2138485" cy="612626"/>
            </a:xfrm>
            <a:prstGeom prst="rect">
              <a:avLst/>
            </a:prstGeom>
          </p:spPr>
        </p:pic>
      </p:gr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87" r:id="rId3"/>
    <p:sldLayoutId id="2147483680" r:id="rId4"/>
    <p:sldLayoutId id="2147483673" r:id="rId5"/>
    <p:sldLayoutId id="2147483672" r:id="rId6"/>
    <p:sldLayoutId id="2147483671" r:id="rId7"/>
    <p:sldLayoutId id="2147483670" r:id="rId8"/>
    <p:sldLayoutId id="2147483691" r:id="rId9"/>
    <p:sldLayoutId id="2147483663" r:id="rId10"/>
    <p:sldLayoutId id="2147483664" r:id="rId11"/>
    <p:sldLayoutId id="2147483666" r:id="rId12"/>
    <p:sldLayoutId id="2147483662" r:id="rId13"/>
    <p:sldLayoutId id="2147483675" r:id="rId14"/>
    <p:sldLayoutId id="2147483660" r:id="rId15"/>
    <p:sldLayoutId id="2147483690" r:id="rId16"/>
    <p:sldLayoutId id="2147483650" r:id="rId17"/>
    <p:sldLayoutId id="2147483703" r:id="rId18"/>
    <p:sldLayoutId id="2147483702" r:id="rId19"/>
    <p:sldLayoutId id="2147483701" r:id="rId20"/>
    <p:sldLayoutId id="2147483696" r:id="rId21"/>
    <p:sldLayoutId id="2147483697" r:id="rId22"/>
    <p:sldLayoutId id="2147483698" r:id="rId23"/>
    <p:sldLayoutId id="2147483699" r:id="rId24"/>
    <p:sldLayoutId id="2147483695" r:id="rId25"/>
    <p:sldLayoutId id="2147483694" r:id="rId26"/>
    <p:sldLayoutId id="2147483693" r:id="rId27"/>
    <p:sldLayoutId id="2147483685" r:id="rId28"/>
    <p:sldLayoutId id="2147483684" r:id="rId29"/>
    <p:sldLayoutId id="2147483681" r:id="rId30"/>
    <p:sldLayoutId id="2147483692" r:id="rId31"/>
    <p:sldLayoutId id="2147483682" r:id="rId32"/>
    <p:sldLayoutId id="2147483683" r:id="rId33"/>
    <p:sldLayoutId id="2147483686" r:id="rId34"/>
    <p:sldLayoutId id="2147483667" r:id="rId35"/>
    <p:sldLayoutId id="2147483661" r:id="rId36"/>
    <p:sldLayoutId id="2147483653" r:id="rId37"/>
    <p:sldLayoutId id="2147483669" r:id="rId38"/>
    <p:sldLayoutId id="2147483668" r:id="rId39"/>
    <p:sldLayoutId id="2147483654" r:id="rId40"/>
    <p:sldLayoutId id="2147483651" r:id="rId41"/>
    <p:sldLayoutId id="2147483652" r:id="rId42"/>
    <p:sldLayoutId id="2147483658" r:id="rId43"/>
    <p:sldLayoutId id="2147483655" r:id="rId44"/>
    <p:sldLayoutId id="2147483689" r:id="rId45"/>
    <p:sldLayoutId id="2147483688" r:id="rId46"/>
    <p:sldLayoutId id="2147483678" r:id="rId47"/>
    <p:sldLayoutId id="2147483676" r:id="rId48"/>
    <p:sldLayoutId id="2147483677" r:id="rId49"/>
    <p:sldLayoutId id="2147483679" r:id="rId50"/>
    <p:sldLayoutId id="2147483656" r:id="rId51"/>
    <p:sldLayoutId id="2147483659" r:id="rId52"/>
    <p:sldLayoutId id="2147483657" r:id="rId53"/>
    <p:sldLayoutId id="2147483704" r:id="rId54"/>
    <p:sldLayoutId id="2147483705" r:id="rId55"/>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0.png"/><Relationship Id="rId5" Type="http://schemas.microsoft.com/office/2007/relationships/hdphoto" Target="../media/hdphoto1.wdp"/><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9105" y="2009948"/>
            <a:ext cx="7145546" cy="2336537"/>
          </a:xfrm>
          <a:prstGeom prst="rect">
            <a:avLst/>
          </a:prstGeom>
          <a:noFill/>
        </p:spPr>
        <p:txBody>
          <a:bodyPr wrap="none" lIns="0" rtlCol="0">
            <a:spAutoFit/>
          </a:bodyPr>
          <a:lstStyle/>
          <a:p>
            <a:pPr algn="ctr">
              <a:lnSpc>
                <a:spcPct val="150000"/>
              </a:lnSpc>
            </a:pPr>
            <a:r>
              <a:rPr lang="en-US" altLang="zh-CN" sz="5000" b="1" dirty="0" smtClean="0">
                <a:solidFill>
                  <a:srgbClr val="FFFFFF"/>
                </a:solidFill>
                <a:latin typeface="Microsoft YaHei" charset="-122"/>
                <a:ea typeface="Microsoft YaHei" charset="-122"/>
                <a:cs typeface="Microsoft YaHei" charset="-122"/>
              </a:rPr>
              <a:t>C/C++</a:t>
            </a:r>
            <a:r>
              <a:rPr lang="zh-CN" altLang="en-US" sz="5000" b="1" dirty="0" smtClean="0">
                <a:solidFill>
                  <a:srgbClr val="FFFFFF"/>
                </a:solidFill>
                <a:latin typeface="Microsoft YaHei" charset="-122"/>
                <a:ea typeface="Microsoft YaHei" charset="-122"/>
                <a:cs typeface="Microsoft YaHei" charset="-122"/>
              </a:rPr>
              <a:t> 生物信息学编程</a:t>
            </a:r>
            <a:endParaRPr lang="en-US" altLang="zh-CN" sz="5000" b="1" dirty="0" smtClean="0">
              <a:solidFill>
                <a:srgbClr val="FFFFFF"/>
              </a:solidFill>
              <a:latin typeface="Microsoft YaHei" charset="-122"/>
              <a:ea typeface="Microsoft YaHei" charset="-122"/>
              <a:cs typeface="Microsoft YaHei" charset="-122"/>
            </a:endParaRPr>
          </a:p>
          <a:p>
            <a:pPr algn="ctr">
              <a:lnSpc>
                <a:spcPct val="150000"/>
              </a:lnSpc>
            </a:pPr>
            <a:r>
              <a:rPr lang="zh-CN" altLang="en-US" sz="5000" b="1" dirty="0" smtClean="0">
                <a:solidFill>
                  <a:schemeClr val="accent3">
                    <a:lumMod val="40000"/>
                    <a:lumOff val="60000"/>
                  </a:schemeClr>
                </a:solidFill>
                <a:latin typeface="Microsoft YaHei" charset="-122"/>
                <a:ea typeface="Microsoft YaHei" charset="-122"/>
                <a:cs typeface="Microsoft YaHei" charset="-122"/>
              </a:rPr>
              <a:t>第一课：人生若只如初见</a:t>
            </a:r>
          </a:p>
        </p:txBody>
      </p:sp>
    </p:spTree>
    <p:extLst>
      <p:ext uri="{BB962C8B-B14F-4D97-AF65-F5344CB8AC3E}">
        <p14:creationId xmlns:p14="http://schemas.microsoft.com/office/powerpoint/2010/main" val="2061516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2321" y="223294"/>
            <a:ext cx="6712094" cy="553998"/>
          </a:xfrm>
          <a:prstGeom prst="rect">
            <a:avLst/>
          </a:prstGeom>
        </p:spPr>
        <p:txBody>
          <a:bodyPr wrap="none">
            <a:spAutoFit/>
          </a:bodyPr>
          <a:lstStyle/>
          <a:p>
            <a:r>
              <a:rPr lang="en-US" altLang="zh-CN" sz="3000" b="1" dirty="0" smtClean="0">
                <a:solidFill>
                  <a:schemeClr val="bg1"/>
                </a:solidFill>
                <a:latin typeface="Microsoft YaHei" charset="-122"/>
                <a:ea typeface="Microsoft YaHei" charset="-122"/>
                <a:cs typeface="Microsoft YaHei" charset="-122"/>
              </a:rPr>
              <a:t>FASTQ</a:t>
            </a:r>
            <a:r>
              <a:rPr lang="zh-CN" altLang="en-US" sz="3000" b="1" dirty="0" smtClean="0">
                <a:solidFill>
                  <a:schemeClr val="bg1"/>
                </a:solidFill>
                <a:latin typeface="Microsoft YaHei" charset="-122"/>
                <a:ea typeface="Microsoft YaHei" charset="-122"/>
                <a:cs typeface="Microsoft YaHei" charset="-122"/>
              </a:rPr>
              <a:t>文件结构：四行一组的文本文件</a:t>
            </a:r>
            <a:endParaRPr lang="zh-TW" altLang="en-US" sz="3000" b="1" dirty="0">
              <a:solidFill>
                <a:schemeClr val="bg1"/>
              </a:solidFill>
              <a:latin typeface="Microsoft YaHei" charset="-122"/>
              <a:ea typeface="Microsoft YaHei" charset="-122"/>
              <a:cs typeface="Microsoft YaHei" charset="-122"/>
            </a:endParaRPr>
          </a:p>
        </p:txBody>
      </p:sp>
      <p:cxnSp>
        <p:nvCxnSpPr>
          <p:cNvPr id="7" name="直接连接符 11"/>
          <p:cNvCxnSpPr/>
          <p:nvPr/>
        </p:nvCxnSpPr>
        <p:spPr>
          <a:xfrm>
            <a:off x="490495" y="232513"/>
            <a:ext cx="0" cy="511876"/>
          </a:xfrm>
          <a:prstGeom prst="line">
            <a:avLst/>
          </a:prstGeom>
          <a:ln w="76200">
            <a:solidFill>
              <a:srgbClr val="0092FF"/>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0" y="1725852"/>
            <a:ext cx="12192000" cy="4374844"/>
          </a:xfrm>
          <a:prstGeom prst="rect">
            <a:avLst/>
          </a:prstGeom>
        </p:spPr>
      </p:pic>
    </p:spTree>
    <p:extLst>
      <p:ext uri="{BB962C8B-B14F-4D97-AF65-F5344CB8AC3E}">
        <p14:creationId xmlns:p14="http://schemas.microsoft.com/office/powerpoint/2010/main" val="42132902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2321" y="223294"/>
            <a:ext cx="1723549" cy="553998"/>
          </a:xfrm>
          <a:prstGeom prst="rect">
            <a:avLst/>
          </a:prstGeom>
        </p:spPr>
        <p:txBody>
          <a:bodyPr wrap="none">
            <a:spAutoFit/>
          </a:bodyPr>
          <a:lstStyle/>
          <a:p>
            <a:r>
              <a:rPr lang="zh-TW" altLang="en-US" sz="3000" b="1" dirty="0" smtClean="0">
                <a:solidFill>
                  <a:schemeClr val="bg1"/>
                </a:solidFill>
                <a:latin typeface="Microsoft YaHei" charset="-122"/>
                <a:ea typeface="Microsoft YaHei" charset="-122"/>
                <a:cs typeface="Microsoft YaHei" charset="-122"/>
              </a:rPr>
              <a:t>课后作业</a:t>
            </a:r>
            <a:endParaRPr lang="zh-TW" altLang="en-US" sz="3000" b="1" dirty="0">
              <a:solidFill>
                <a:schemeClr val="bg1"/>
              </a:solidFill>
              <a:latin typeface="Microsoft YaHei" charset="-122"/>
              <a:ea typeface="Microsoft YaHei" charset="-122"/>
              <a:cs typeface="Microsoft YaHei" charset="-122"/>
            </a:endParaRPr>
          </a:p>
        </p:txBody>
      </p:sp>
      <p:cxnSp>
        <p:nvCxnSpPr>
          <p:cNvPr id="7" name="直接连接符 11"/>
          <p:cNvCxnSpPr/>
          <p:nvPr/>
        </p:nvCxnSpPr>
        <p:spPr>
          <a:xfrm>
            <a:off x="490495" y="232513"/>
            <a:ext cx="0" cy="511876"/>
          </a:xfrm>
          <a:prstGeom prst="line">
            <a:avLst/>
          </a:prstGeom>
          <a:ln w="76200">
            <a:solidFill>
              <a:srgbClr val="0092FF"/>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12321" y="2093227"/>
            <a:ext cx="10946142" cy="2277547"/>
          </a:xfrm>
          <a:prstGeom prst="rect">
            <a:avLst/>
          </a:prstGeom>
        </p:spPr>
        <p:txBody>
          <a:bodyPr wrap="square" anchor="ctr" anchorCtr="0">
            <a:spAutoFit/>
          </a:bodyPr>
          <a:lstStyle/>
          <a:p>
            <a:pPr algn="ctr">
              <a:lnSpc>
                <a:spcPct val="150000"/>
              </a:lnSpc>
              <a:buClr>
                <a:srgbClr val="0092FF"/>
              </a:buClr>
            </a:pPr>
            <a:r>
              <a:rPr lang="zh-CN" altLang="en-US" sz="3600" dirty="0" smtClean="0">
                <a:solidFill>
                  <a:schemeClr val="bg1"/>
                </a:solidFill>
                <a:latin typeface="微软雅黑"/>
                <a:ea typeface="微软雅黑"/>
                <a:cs typeface="微软雅黑"/>
              </a:rPr>
              <a:t>压缩</a:t>
            </a:r>
            <a:r>
              <a:rPr lang="en-US" altLang="zh-CN" sz="3600" dirty="0" smtClean="0">
                <a:solidFill>
                  <a:schemeClr val="bg1"/>
                </a:solidFill>
                <a:latin typeface="微软雅黑"/>
                <a:ea typeface="微软雅黑"/>
                <a:cs typeface="微软雅黑"/>
              </a:rPr>
              <a:t>FASTQ</a:t>
            </a:r>
            <a:r>
              <a:rPr lang="zh-CN" altLang="en-US" sz="3600" dirty="0" smtClean="0">
                <a:solidFill>
                  <a:schemeClr val="bg1"/>
                </a:solidFill>
                <a:latin typeface="微软雅黑"/>
                <a:ea typeface="微软雅黑"/>
                <a:cs typeface="微软雅黑"/>
              </a:rPr>
              <a:t>的套路有哪些？</a:t>
            </a:r>
            <a:endParaRPr lang="en-US" altLang="zh-CN" sz="3600" dirty="0" smtClean="0">
              <a:solidFill>
                <a:schemeClr val="bg1"/>
              </a:solidFill>
              <a:latin typeface="微软雅黑"/>
              <a:ea typeface="微软雅黑"/>
              <a:cs typeface="微软雅黑"/>
            </a:endParaRPr>
          </a:p>
          <a:p>
            <a:pPr algn="ctr">
              <a:lnSpc>
                <a:spcPct val="150000"/>
              </a:lnSpc>
              <a:buClr>
                <a:srgbClr val="0092FF"/>
              </a:buClr>
            </a:pPr>
            <a:endParaRPr lang="en-US" altLang="zh-CN" sz="3600" dirty="0">
              <a:solidFill>
                <a:schemeClr val="bg1"/>
              </a:solidFill>
              <a:latin typeface="微软雅黑"/>
              <a:ea typeface="微软雅黑"/>
              <a:cs typeface="微软雅黑"/>
            </a:endParaRPr>
          </a:p>
          <a:p>
            <a:pPr algn="ctr">
              <a:lnSpc>
                <a:spcPct val="150000"/>
              </a:lnSpc>
              <a:buClr>
                <a:srgbClr val="0092FF"/>
              </a:buClr>
            </a:pPr>
            <a:r>
              <a:rPr lang="zh-CN" altLang="en-US" sz="2400" dirty="0" smtClean="0">
                <a:solidFill>
                  <a:schemeClr val="bg1"/>
                </a:solidFill>
                <a:latin typeface="微软雅黑"/>
                <a:ea typeface="微软雅黑"/>
                <a:cs typeface="微软雅黑"/>
              </a:rPr>
              <a:t>写一个简单的程序，可以把</a:t>
            </a:r>
            <a:r>
              <a:rPr lang="en-US" altLang="zh-CN" sz="2400" dirty="0" smtClean="0">
                <a:solidFill>
                  <a:schemeClr val="bg1"/>
                </a:solidFill>
                <a:latin typeface="微软雅黑"/>
                <a:ea typeface="微软雅黑"/>
                <a:cs typeface="微软雅黑"/>
              </a:rPr>
              <a:t>FASTQ</a:t>
            </a:r>
            <a:r>
              <a:rPr lang="zh-CN" altLang="en-US" sz="2400" dirty="0" smtClean="0">
                <a:solidFill>
                  <a:schemeClr val="bg1"/>
                </a:solidFill>
                <a:latin typeface="微软雅黑"/>
                <a:ea typeface="微软雅黑"/>
                <a:cs typeface="微软雅黑"/>
              </a:rPr>
              <a:t>文本文件压缩成二进制文件，并可以进行解压。</a:t>
            </a:r>
            <a:endParaRPr lang="en-US" altLang="zh-CN" sz="2400" dirty="0" smtClean="0">
              <a:solidFill>
                <a:schemeClr val="bg1"/>
              </a:solidFill>
              <a:latin typeface="微软雅黑"/>
              <a:ea typeface="微软雅黑"/>
              <a:cs typeface="微软雅黑"/>
            </a:endParaRPr>
          </a:p>
        </p:txBody>
      </p:sp>
    </p:spTree>
    <p:extLst>
      <p:ext uri="{BB962C8B-B14F-4D97-AF65-F5344CB8AC3E}">
        <p14:creationId xmlns:p14="http://schemas.microsoft.com/office/powerpoint/2010/main" val="18687956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61030" cy="6858000"/>
          </a:xfrm>
          <a:prstGeom prst="rect">
            <a:avLst/>
          </a:prstGeom>
        </p:spPr>
      </p:pic>
      <p:sp>
        <p:nvSpPr>
          <p:cNvPr id="9" name="文本框 8"/>
          <p:cNvSpPr txBox="1"/>
          <p:nvPr/>
        </p:nvSpPr>
        <p:spPr>
          <a:xfrm>
            <a:off x="2052617" y="1983252"/>
            <a:ext cx="7806266" cy="1349087"/>
          </a:xfrm>
          <a:prstGeom prst="rect">
            <a:avLst/>
          </a:prstGeom>
          <a:noFill/>
        </p:spPr>
        <p:txBody>
          <a:bodyPr wrap="square" rtlCol="0">
            <a:spAutoFit/>
          </a:bodyPr>
          <a:lstStyle/>
          <a:p>
            <a:pPr indent="0" algn="ctr">
              <a:lnSpc>
                <a:spcPct val="150000"/>
              </a:lnSpc>
              <a:buNone/>
            </a:pPr>
            <a:r>
              <a:rPr lang="zh-CN" altLang="en-US" sz="2800" dirty="0" smtClean="0">
                <a:solidFill>
                  <a:schemeClr val="bg1"/>
                </a:solidFill>
                <a:latin typeface="微软雅黑 Light" panose="020B0502040204020203" charset="-122"/>
                <a:ea typeface="微软雅黑 Light" panose="020B0502040204020203" charset="-122"/>
              </a:rPr>
              <a:t>用 </a:t>
            </a:r>
            <a:r>
              <a:rPr lang="en-US" altLang="zh-CN" sz="2800" dirty="0" smtClean="0">
                <a:solidFill>
                  <a:schemeClr val="bg1"/>
                </a:solidFill>
                <a:latin typeface="微软雅黑 Light" panose="020B0502040204020203" charset="-122"/>
                <a:ea typeface="微软雅黑 Light" panose="020B0502040204020203" charset="-122"/>
              </a:rPr>
              <a:t>/</a:t>
            </a:r>
            <a:r>
              <a:rPr lang="zh-CN" altLang="en-US" sz="2800" dirty="0" smtClean="0">
                <a:solidFill>
                  <a:schemeClr val="bg1"/>
                </a:solidFill>
                <a:latin typeface="微软雅黑 Light" panose="020B0502040204020203" charset="-122"/>
                <a:ea typeface="微软雅黑 Light" panose="020B0502040204020203" charset="-122"/>
              </a:rPr>
              <a:t> 编程语言 </a:t>
            </a:r>
            <a:r>
              <a:rPr lang="en-US" altLang="zh-CN" sz="2800" dirty="0" smtClean="0">
                <a:solidFill>
                  <a:schemeClr val="bg1"/>
                </a:solidFill>
                <a:latin typeface="微软雅黑 Light" panose="020B0502040204020203" charset="-122"/>
                <a:ea typeface="微软雅黑 Light" panose="020B0502040204020203" charset="-122"/>
              </a:rPr>
              <a:t>/</a:t>
            </a:r>
            <a:r>
              <a:rPr lang="zh-CN" altLang="en-US" sz="2800" dirty="0" smtClean="0">
                <a:solidFill>
                  <a:schemeClr val="bg1"/>
                </a:solidFill>
                <a:latin typeface="微软雅黑 Light" panose="020B0502040204020203" charset="-122"/>
                <a:ea typeface="微软雅黑 Light" panose="020B0502040204020203" charset="-122"/>
              </a:rPr>
              <a:t> 解读 </a:t>
            </a:r>
            <a:r>
              <a:rPr lang="en-US" altLang="zh-CN" sz="2800" dirty="0" smtClean="0">
                <a:solidFill>
                  <a:schemeClr val="bg1"/>
                </a:solidFill>
                <a:latin typeface="微软雅黑 Light" panose="020B0502040204020203" charset="-122"/>
                <a:ea typeface="微软雅黑 Light" panose="020B0502040204020203" charset="-122"/>
              </a:rPr>
              <a:t>/</a:t>
            </a:r>
            <a:r>
              <a:rPr lang="zh-CN" altLang="en-US" sz="2800" dirty="0" smtClean="0">
                <a:solidFill>
                  <a:schemeClr val="bg1"/>
                </a:solidFill>
                <a:latin typeface="微软雅黑 Light" panose="020B0502040204020203" charset="-122"/>
                <a:ea typeface="微软雅黑 Light" panose="020B0502040204020203" charset="-122"/>
              </a:rPr>
              <a:t> 生命的语言</a:t>
            </a:r>
            <a:endParaRPr lang="en-US" altLang="zh-CN" sz="2800" dirty="0" smtClean="0">
              <a:solidFill>
                <a:schemeClr val="bg1"/>
              </a:solidFill>
              <a:latin typeface="微软雅黑 Light" panose="020B0502040204020203" charset="-122"/>
              <a:ea typeface="微软雅黑 Light" panose="020B0502040204020203" charset="-122"/>
            </a:endParaRPr>
          </a:p>
          <a:p>
            <a:pPr indent="0" algn="ctr">
              <a:lnSpc>
                <a:spcPct val="150000"/>
              </a:lnSpc>
              <a:buNone/>
            </a:pPr>
            <a:r>
              <a:rPr lang="zh-CN" altLang="en-US" sz="2800" dirty="0" smtClean="0">
                <a:solidFill>
                  <a:schemeClr val="bg1"/>
                </a:solidFill>
                <a:latin typeface="微软雅黑 Light" panose="020B0502040204020203" charset="-122"/>
                <a:ea typeface="微软雅黑 Light" panose="020B0502040204020203" charset="-122"/>
              </a:rPr>
              <a:t>             用 </a:t>
            </a:r>
            <a:r>
              <a:rPr lang="en-US" altLang="zh-CN" sz="2800" dirty="0" smtClean="0">
                <a:solidFill>
                  <a:schemeClr val="bg1"/>
                </a:solidFill>
                <a:latin typeface="微软雅黑 Light" panose="020B0502040204020203" charset="-122"/>
                <a:ea typeface="微软雅黑 Light" panose="020B0502040204020203" charset="-122"/>
              </a:rPr>
              <a:t>/</a:t>
            </a:r>
            <a:r>
              <a:rPr lang="zh-CN" altLang="en-US" sz="2800" dirty="0" smtClean="0">
                <a:solidFill>
                  <a:schemeClr val="bg1"/>
                </a:solidFill>
                <a:latin typeface="微软雅黑 Light" panose="020B0502040204020203" charset="-122"/>
                <a:ea typeface="微软雅黑 Light" panose="020B0502040204020203" charset="-122"/>
              </a:rPr>
              <a:t> 数理逻辑 </a:t>
            </a:r>
            <a:r>
              <a:rPr lang="en-US" altLang="zh-CN" sz="2800" dirty="0" smtClean="0">
                <a:solidFill>
                  <a:schemeClr val="bg1"/>
                </a:solidFill>
                <a:latin typeface="微软雅黑 Light" panose="020B0502040204020203" charset="-122"/>
                <a:ea typeface="微软雅黑 Light" panose="020B0502040204020203" charset="-122"/>
              </a:rPr>
              <a:t>/</a:t>
            </a:r>
            <a:r>
              <a:rPr lang="zh-CN" altLang="en-US" sz="2800" dirty="0" smtClean="0">
                <a:solidFill>
                  <a:schemeClr val="bg1"/>
                </a:solidFill>
                <a:latin typeface="微软雅黑 Light" panose="020B0502040204020203" charset="-122"/>
                <a:ea typeface="微软雅黑 Light" panose="020B0502040204020203" charset="-122"/>
              </a:rPr>
              <a:t> 探究 </a:t>
            </a:r>
            <a:r>
              <a:rPr lang="en-US" altLang="zh-CN" sz="2800" dirty="0" smtClean="0">
                <a:solidFill>
                  <a:schemeClr val="bg1"/>
                </a:solidFill>
                <a:latin typeface="微软雅黑 Light" panose="020B0502040204020203" charset="-122"/>
                <a:ea typeface="微软雅黑 Light" panose="020B0502040204020203" charset="-122"/>
              </a:rPr>
              <a:t>/</a:t>
            </a:r>
            <a:r>
              <a:rPr lang="zh-CN" altLang="en-US" sz="2800" dirty="0" smtClean="0">
                <a:solidFill>
                  <a:schemeClr val="bg1"/>
                </a:solidFill>
                <a:latin typeface="微软雅黑 Light" panose="020B0502040204020203" charset="-122"/>
                <a:ea typeface="微软雅黑 Light" panose="020B0502040204020203" charset="-122"/>
              </a:rPr>
              <a:t> 上帝的逻辑</a:t>
            </a:r>
            <a:endParaRPr lang="en-US" altLang="zh-CN" sz="2800" dirty="0" smtClean="0">
              <a:solidFill>
                <a:schemeClr val="bg1"/>
              </a:solidFill>
              <a:latin typeface="微软雅黑 Light" panose="020B0502040204020203" charset="-122"/>
              <a:ea typeface="微软雅黑 Light" panose="020B0502040204020203" charset="-122"/>
            </a:endParaRPr>
          </a:p>
        </p:txBody>
      </p:sp>
      <p:pic>
        <p:nvPicPr>
          <p:cNvPr id="10" name="图片 9" descr="greenlogo.png"/>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337118" y="4128031"/>
            <a:ext cx="2183804" cy="1049991"/>
          </a:xfrm>
          <a:prstGeom prst="rect">
            <a:avLst/>
          </a:prstGeom>
        </p:spPr>
      </p:pic>
    </p:spTree>
    <p:extLst>
      <p:ext uri="{BB962C8B-B14F-4D97-AF65-F5344CB8AC3E}">
        <p14:creationId xmlns:p14="http://schemas.microsoft.com/office/powerpoint/2010/main" val="175691566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3500" y="63500"/>
            <a:ext cx="12065000" cy="6731000"/>
          </a:xfrm>
          <a:prstGeom prst="rect">
            <a:avLst/>
          </a:prstGeom>
        </p:spPr>
      </p:pic>
      <p:sp>
        <p:nvSpPr>
          <p:cNvPr id="133" name="Shape 133"/>
          <p:cNvSpPr/>
          <p:nvPr/>
        </p:nvSpPr>
        <p:spPr>
          <a:xfrm>
            <a:off x="-894" y="8467"/>
            <a:ext cx="12193787" cy="6841067"/>
          </a:xfrm>
          <a:prstGeom prst="rect">
            <a:avLst/>
          </a:prstGeom>
          <a:solidFill>
            <a:srgbClr val="000000">
              <a:alpha val="33490"/>
            </a:srgbClr>
          </a:solidFill>
          <a:ln w="12700">
            <a:miter lim="400000"/>
          </a:ln>
          <a:effectLst>
            <a:outerShdw blurRad="101600" dist="50800" dir="5400000" rotWithShape="0">
              <a:srgbClr val="000000">
                <a:alpha val="35000"/>
              </a:srgbClr>
            </a:outerShdw>
          </a:effectLst>
        </p:spPr>
        <p:txBody>
          <a:bodyPr lIns="60960" tIns="60960" rIns="60960" bIns="60960" anchor="ctr"/>
          <a:lstStyle/>
          <a:p>
            <a:endParaRPr sz="900" dirty="0"/>
          </a:p>
        </p:txBody>
      </p:sp>
      <p:sp>
        <p:nvSpPr>
          <p:cNvPr id="134" name="Shape 134"/>
          <p:cNvSpPr/>
          <p:nvPr/>
        </p:nvSpPr>
        <p:spPr>
          <a:xfrm>
            <a:off x="-5093" y="-6323"/>
            <a:ext cx="12202185" cy="6870645"/>
          </a:xfrm>
          <a:prstGeom prst="rect">
            <a:avLst/>
          </a:prstGeom>
          <a:solidFill>
            <a:srgbClr val="000000">
              <a:alpha val="40000"/>
            </a:srgbClr>
          </a:solidFill>
          <a:ln w="12700">
            <a:miter lim="400000"/>
          </a:ln>
        </p:spPr>
        <p:txBody>
          <a:bodyPr lIns="60960" tIns="60960" rIns="60960" bIns="60960" anchor="ctr"/>
          <a:lstStyle/>
          <a:p>
            <a:pPr>
              <a:defRPr>
                <a:solidFill>
                  <a:srgbClr val="FFFFFF"/>
                </a:solidFill>
              </a:defRPr>
            </a:pPr>
            <a:endParaRPr sz="900" dirty="0"/>
          </a:p>
        </p:txBody>
      </p:sp>
      <p:sp>
        <p:nvSpPr>
          <p:cNvPr id="135" name="Shape 135"/>
          <p:cNvSpPr/>
          <p:nvPr/>
        </p:nvSpPr>
        <p:spPr>
          <a:xfrm>
            <a:off x="511491" y="2774378"/>
            <a:ext cx="11094057" cy="1649169"/>
          </a:xfrm>
          <a:prstGeom prst="rect">
            <a:avLst/>
          </a:prstGeom>
          <a:ln w="25400">
            <a:miter lim="400000"/>
          </a:ln>
          <a:extLst>
            <a:ext uri="{C572A759-6A51-4108-AA02-DFA0A04FC94B}">
              <ma14:wrappingTextBoxFlag xmlns:ma14="http://schemas.microsoft.com/office/mac/drawingml/2011/main" val="1"/>
            </a:ext>
          </a:extLst>
        </p:spPr>
        <p:txBody>
          <a:bodyPr wrap="square" lIns="60960" tIns="60960" rIns="60960" bIns="60960">
            <a:spAutoFit/>
          </a:bodyPr>
          <a:lstStyle/>
          <a:p>
            <a:pPr algn="ctr">
              <a:lnSpc>
                <a:spcPct val="150000"/>
              </a:lnSpc>
              <a:defRPr sz="6800">
                <a:solidFill>
                  <a:srgbClr val="FFFFFF"/>
                </a:solidFill>
              </a:defRPr>
            </a:pPr>
            <a:r>
              <a:rPr lang="zh-CN" altLang="en-US" sz="3400" dirty="0" smtClean="0">
                <a:latin typeface="Microsoft YaHei" charset="-122"/>
                <a:ea typeface="Microsoft YaHei" charset="-122"/>
                <a:cs typeface="Microsoft YaHei" charset="-122"/>
              </a:rPr>
              <a:t>比</a:t>
            </a:r>
            <a:r>
              <a:rPr lang="zh-CN" altLang="en-US" sz="3400" dirty="0" smtClean="0">
                <a:solidFill>
                  <a:srgbClr val="FFFF00"/>
                </a:solidFill>
                <a:latin typeface="Microsoft YaHei" charset="-122"/>
                <a:ea typeface="Microsoft YaHei" charset="-122"/>
                <a:cs typeface="Microsoft YaHei" charset="-122"/>
              </a:rPr>
              <a:t>编程技能</a:t>
            </a:r>
            <a:r>
              <a:rPr lang="zh-CN" altLang="en-US" sz="3400" dirty="0" smtClean="0">
                <a:latin typeface="Microsoft YaHei" charset="-122"/>
                <a:ea typeface="Microsoft YaHei" charset="-122"/>
                <a:cs typeface="Microsoft YaHei" charset="-122"/>
              </a:rPr>
              <a:t>更重要的是</a:t>
            </a:r>
            <a:r>
              <a:rPr lang="zh-CN" altLang="en-US" sz="3400" dirty="0" smtClean="0">
                <a:solidFill>
                  <a:srgbClr val="FFFF00"/>
                </a:solidFill>
                <a:latin typeface="Microsoft YaHei" charset="-122"/>
                <a:ea typeface="Microsoft YaHei" charset="-122"/>
                <a:cs typeface="Microsoft YaHei" charset="-122"/>
              </a:rPr>
              <a:t>编程思维</a:t>
            </a:r>
            <a:r>
              <a:rPr lang="zh-CN" altLang="en-US" sz="3400" dirty="0" smtClean="0">
                <a:latin typeface="Microsoft YaHei" charset="-122"/>
                <a:ea typeface="Microsoft YaHei" charset="-122"/>
                <a:cs typeface="Microsoft YaHei" charset="-122"/>
              </a:rPr>
              <a:t>，</a:t>
            </a:r>
            <a:r>
              <a:rPr lang="zh-CN" altLang="en-US" sz="3400" dirty="0" smtClean="0">
                <a:solidFill>
                  <a:srgbClr val="FFFF00"/>
                </a:solidFill>
                <a:latin typeface="Microsoft YaHei" charset="-122"/>
                <a:ea typeface="Microsoft YaHei" charset="-122"/>
                <a:cs typeface="Microsoft YaHei" charset="-122"/>
              </a:rPr>
              <a:t>编程思维</a:t>
            </a:r>
            <a:r>
              <a:rPr lang="zh-CN" altLang="en-US" sz="3400" dirty="0" smtClean="0">
                <a:latin typeface="Microsoft YaHei" charset="-122"/>
                <a:ea typeface="Microsoft YaHei" charset="-122"/>
                <a:cs typeface="Microsoft YaHei" charset="-122"/>
              </a:rPr>
              <a:t>超越了</a:t>
            </a:r>
            <a:r>
              <a:rPr lang="zh-CN" altLang="en-US" sz="3400" dirty="0" smtClean="0">
                <a:solidFill>
                  <a:srgbClr val="FFFF00"/>
                </a:solidFill>
                <a:latin typeface="Microsoft YaHei" charset="-122"/>
                <a:ea typeface="Microsoft YaHei" charset="-122"/>
                <a:cs typeface="Microsoft YaHei" charset="-122"/>
              </a:rPr>
              <a:t>编程语言</a:t>
            </a:r>
            <a:r>
              <a:rPr lang="zh-CN" altLang="en-US" sz="3400" dirty="0" smtClean="0">
                <a:latin typeface="Microsoft YaHei" charset="-122"/>
                <a:ea typeface="Microsoft YaHei" charset="-122"/>
                <a:cs typeface="Microsoft YaHei" charset="-122"/>
              </a:rPr>
              <a:t>的存在，但是在</a:t>
            </a:r>
            <a:r>
              <a:rPr lang="zh-CN" altLang="en-US" sz="3400" dirty="0" smtClean="0">
                <a:solidFill>
                  <a:srgbClr val="FFFF00"/>
                </a:solidFill>
                <a:latin typeface="Microsoft YaHei" charset="-122"/>
                <a:ea typeface="Microsoft YaHei" charset="-122"/>
                <a:cs typeface="Microsoft YaHei" charset="-122"/>
              </a:rPr>
              <a:t>底层的语言</a:t>
            </a:r>
            <a:r>
              <a:rPr lang="zh-CN" altLang="en-US" sz="3400" dirty="0" smtClean="0">
                <a:latin typeface="Microsoft YaHei" charset="-122"/>
                <a:ea typeface="Microsoft YaHei" charset="-122"/>
                <a:cs typeface="Microsoft YaHei" charset="-122"/>
              </a:rPr>
              <a:t>中你更可以触摸到它！</a:t>
            </a:r>
            <a:endParaRPr sz="3400" dirty="0">
              <a:latin typeface="Microsoft YaHei" charset="-122"/>
              <a:ea typeface="Microsoft YaHei" charset="-122"/>
              <a:cs typeface="Microsoft YaHei" charset="-122"/>
            </a:endParaRPr>
          </a:p>
        </p:txBody>
      </p:sp>
      <p:sp>
        <p:nvSpPr>
          <p:cNvPr id="136" name="Shape 136"/>
          <p:cNvSpPr/>
          <p:nvPr/>
        </p:nvSpPr>
        <p:spPr>
          <a:xfrm>
            <a:off x="5704066" y="1910062"/>
            <a:ext cx="783869" cy="1380186"/>
          </a:xfrm>
          <a:prstGeom prst="rect">
            <a:avLst/>
          </a:prstGeom>
          <a:ln w="254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lgn="ctr" defTabSz="821531">
              <a:defRPr sz="17000" i="1">
                <a:solidFill>
                  <a:srgbClr val="FFFFFF"/>
                </a:solidFill>
                <a:latin typeface="Open Sans Semibold"/>
                <a:ea typeface="Open Sans Semibold"/>
                <a:cs typeface="Open Sans Semibold"/>
                <a:sym typeface="Open Sans Semibold"/>
              </a:defRPr>
            </a:lvl1pPr>
          </a:lstStyle>
          <a:p>
            <a:r>
              <a:rPr sz="8500"/>
              <a:t>“ </a:t>
            </a:r>
          </a:p>
        </p:txBody>
      </p:sp>
      <p:sp>
        <p:nvSpPr>
          <p:cNvPr id="137" name="Shape 137"/>
          <p:cNvSpPr/>
          <p:nvPr/>
        </p:nvSpPr>
        <p:spPr>
          <a:xfrm>
            <a:off x="3865761" y="4930370"/>
            <a:ext cx="4460498" cy="384721"/>
          </a:xfrm>
          <a:prstGeom prst="rect">
            <a:avLst/>
          </a:prstGeom>
          <a:ln w="25400">
            <a:miter lim="400000"/>
          </a:ln>
          <a:extLst>
            <a:ext uri="{C572A759-6A51-4108-AA02-DFA0A04FC94B}">
              <ma14:wrappingTextBoxFlag xmlns:ma14="http://schemas.microsoft.com/office/mac/drawingml/2011/main" val="1"/>
            </a:ext>
          </a:extLst>
        </p:spPr>
        <p:txBody>
          <a:bodyPr wrap="none" lIns="60960" tIns="60960" rIns="60960" bIns="60960">
            <a:spAutoFit/>
          </a:bodyPr>
          <a:lstStyle>
            <a:lvl1pPr algn="ctr">
              <a:defRPr sz="3400">
                <a:solidFill>
                  <a:srgbClr val="FFFFFF"/>
                </a:solidFill>
                <a:latin typeface="+mn-lt"/>
                <a:ea typeface="+mn-ea"/>
                <a:cs typeface="+mn-cs"/>
                <a:sym typeface="Helvetica"/>
              </a:defRPr>
            </a:lvl1pPr>
          </a:lstStyle>
          <a:p>
            <a:r>
              <a:rPr sz="1700" dirty="0" smtClean="0">
                <a:latin typeface="Microsoft YaHei" charset="-122"/>
                <a:ea typeface="Microsoft YaHei" charset="-122"/>
                <a:cs typeface="Microsoft YaHei" charset="-122"/>
              </a:rPr>
              <a:t>－</a:t>
            </a:r>
            <a:r>
              <a:rPr lang="en-US" altLang="zh-CN" sz="1700" dirty="0">
                <a:latin typeface="Microsoft YaHei" charset="-122"/>
                <a:ea typeface="Microsoft YaHei" charset="-122"/>
                <a:cs typeface="Microsoft YaHei" charset="-122"/>
              </a:rPr>
              <a:t>Martin Luther </a:t>
            </a:r>
            <a:r>
              <a:rPr lang="en-US" altLang="zh-CN" sz="1700" dirty="0" smtClean="0">
                <a:latin typeface="Microsoft YaHei" charset="-122"/>
                <a:ea typeface="Microsoft YaHei" charset="-122"/>
                <a:cs typeface="Microsoft YaHei" charset="-122"/>
              </a:rPr>
              <a:t>King</a:t>
            </a:r>
            <a:r>
              <a:rPr lang="zh-CN" altLang="en-US" sz="1700" dirty="0" smtClean="0">
                <a:latin typeface="Microsoft YaHei" charset="-122"/>
                <a:ea typeface="Microsoft YaHei" charset="-122"/>
                <a:cs typeface="Microsoft YaHei" charset="-122"/>
              </a:rPr>
              <a:t> 在学</a:t>
            </a:r>
            <a:r>
              <a:rPr lang="en-US" altLang="zh-CN" sz="1700" dirty="0" smtClean="0">
                <a:latin typeface="Microsoft YaHei" charset="-122"/>
                <a:ea typeface="Microsoft YaHei" charset="-122"/>
                <a:cs typeface="Microsoft YaHei" charset="-122"/>
              </a:rPr>
              <a:t>C/C++</a:t>
            </a:r>
            <a:r>
              <a:rPr lang="zh-CN" altLang="en-US" sz="1700" dirty="0" smtClean="0">
                <a:latin typeface="Microsoft YaHei" charset="-122"/>
                <a:ea typeface="Microsoft YaHei" charset="-122"/>
                <a:cs typeface="Microsoft YaHei" charset="-122"/>
              </a:rPr>
              <a:t>时的感言</a:t>
            </a:r>
            <a:endParaRPr sz="17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5242986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2321" y="223294"/>
            <a:ext cx="4352474" cy="553998"/>
          </a:xfrm>
          <a:prstGeom prst="rect">
            <a:avLst/>
          </a:prstGeom>
        </p:spPr>
        <p:txBody>
          <a:bodyPr wrap="none">
            <a:spAutoFit/>
          </a:bodyPr>
          <a:lstStyle/>
          <a:p>
            <a:r>
              <a:rPr lang="zh-CN" altLang="en-US" sz="3000" b="1" dirty="0" smtClean="0">
                <a:solidFill>
                  <a:schemeClr val="bg1"/>
                </a:solidFill>
                <a:latin typeface="Microsoft YaHei" charset="-122"/>
                <a:ea typeface="Microsoft YaHei" charset="-122"/>
                <a:cs typeface="Microsoft YaHei" charset="-122"/>
              </a:rPr>
              <a:t>文本文件 </a:t>
            </a:r>
            <a:r>
              <a:rPr lang="en-US" altLang="zh-CN" sz="3000" b="1" dirty="0" smtClean="0">
                <a:solidFill>
                  <a:schemeClr val="bg1"/>
                </a:solidFill>
                <a:latin typeface="Microsoft YaHei" charset="-122"/>
                <a:ea typeface="Microsoft YaHei" charset="-122"/>
                <a:cs typeface="Microsoft YaHei" charset="-122"/>
              </a:rPr>
              <a:t>vs.</a:t>
            </a:r>
            <a:r>
              <a:rPr lang="zh-CN" altLang="en-US" sz="3000" b="1" dirty="0" smtClean="0">
                <a:solidFill>
                  <a:schemeClr val="bg1"/>
                </a:solidFill>
                <a:latin typeface="Microsoft YaHei" charset="-122"/>
                <a:ea typeface="Microsoft YaHei" charset="-122"/>
                <a:cs typeface="Microsoft YaHei" charset="-122"/>
              </a:rPr>
              <a:t> 二进制文件</a:t>
            </a:r>
            <a:endParaRPr lang="zh-TW" altLang="en-US" sz="3000" b="1" dirty="0">
              <a:solidFill>
                <a:schemeClr val="bg1"/>
              </a:solidFill>
              <a:latin typeface="Microsoft YaHei" charset="-122"/>
              <a:ea typeface="Microsoft YaHei" charset="-122"/>
              <a:cs typeface="Microsoft YaHei" charset="-122"/>
            </a:endParaRPr>
          </a:p>
        </p:txBody>
      </p:sp>
      <p:cxnSp>
        <p:nvCxnSpPr>
          <p:cNvPr id="7" name="直接连接符 11"/>
          <p:cNvCxnSpPr/>
          <p:nvPr/>
        </p:nvCxnSpPr>
        <p:spPr>
          <a:xfrm>
            <a:off x="490495" y="232513"/>
            <a:ext cx="0" cy="511876"/>
          </a:xfrm>
          <a:prstGeom prst="line">
            <a:avLst/>
          </a:prstGeom>
          <a:ln w="76200">
            <a:solidFill>
              <a:srgbClr val="0092FF"/>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90494" y="1522489"/>
            <a:ext cx="5594481" cy="4634602"/>
          </a:xfrm>
          <a:prstGeom prst="rect">
            <a:avLst/>
          </a:prstGeom>
        </p:spPr>
        <p:txBody>
          <a:bodyPr wrap="square" anchor="ctr" anchorCtr="0">
            <a:spAutoFit/>
          </a:bodyPr>
          <a:lstStyle/>
          <a:p>
            <a:pPr algn="ctr">
              <a:lnSpc>
                <a:spcPct val="150000"/>
              </a:lnSpc>
              <a:buClr>
                <a:srgbClr val="0092FF"/>
              </a:buClr>
            </a:pPr>
            <a:r>
              <a:rPr lang="zh-CN" altLang="en-US" sz="2200" dirty="0">
                <a:solidFill>
                  <a:schemeClr val="bg1"/>
                </a:solidFill>
                <a:latin typeface="微软雅黑"/>
                <a:ea typeface="微软雅黑"/>
                <a:cs typeface="微软雅黑"/>
              </a:rPr>
              <a:t>计算机在物理内存上面存放的都是二进制，所以文本文件和二进制文件的主要区别是在逻辑上的而不是物理上的。而从文件的编码方式来看，文件可以分为文本文件和二进制文件。文本文件是基于字符编码的文件，常见的有</a:t>
            </a:r>
            <a:r>
              <a:rPr lang="en-US" altLang="zh-CN" sz="2200" dirty="0">
                <a:solidFill>
                  <a:srgbClr val="FFFF00"/>
                </a:solidFill>
                <a:latin typeface="微软雅黑"/>
                <a:ea typeface="微软雅黑"/>
                <a:cs typeface="微软雅黑"/>
              </a:rPr>
              <a:t>ASCII</a:t>
            </a:r>
            <a:r>
              <a:rPr lang="zh-CN" altLang="en-US" sz="2200" dirty="0">
                <a:solidFill>
                  <a:schemeClr val="bg1"/>
                </a:solidFill>
                <a:latin typeface="微软雅黑"/>
                <a:ea typeface="微软雅黑"/>
                <a:cs typeface="微软雅黑"/>
              </a:rPr>
              <a:t>、</a:t>
            </a:r>
            <a:r>
              <a:rPr lang="en-US" altLang="zh-CN" sz="2200" dirty="0">
                <a:solidFill>
                  <a:schemeClr val="bg1"/>
                </a:solidFill>
                <a:latin typeface="微软雅黑"/>
                <a:ea typeface="微软雅黑"/>
                <a:cs typeface="微软雅黑"/>
              </a:rPr>
              <a:t>Unicode</a:t>
            </a:r>
            <a:r>
              <a:rPr lang="zh-CN" altLang="en-US" sz="2200" dirty="0">
                <a:solidFill>
                  <a:schemeClr val="bg1"/>
                </a:solidFill>
                <a:latin typeface="微软雅黑"/>
                <a:ea typeface="微软雅黑"/>
                <a:cs typeface="微软雅黑"/>
              </a:rPr>
              <a:t>等，二进制文件是基于值编码的文件，可以看成是变长编码，你可以根据自己的需要，决定多少个比特代表一个值。</a:t>
            </a:r>
            <a:endParaRPr lang="en-US" altLang="zh-CN" sz="2200" dirty="0">
              <a:solidFill>
                <a:schemeClr val="bg1"/>
              </a:solidFill>
              <a:latin typeface="微软雅黑"/>
              <a:ea typeface="微软雅黑"/>
              <a:cs typeface="微软雅黑"/>
            </a:endParaRPr>
          </a:p>
        </p:txBody>
      </p:sp>
      <p:pic>
        <p:nvPicPr>
          <p:cNvPr id="2" name="图片 1"/>
          <p:cNvPicPr>
            <a:picLocks noChangeAspect="1"/>
          </p:cNvPicPr>
          <p:nvPr/>
        </p:nvPicPr>
        <p:blipFill>
          <a:blip r:embed="rId3"/>
          <a:stretch>
            <a:fillRect/>
          </a:stretch>
        </p:blipFill>
        <p:spPr>
          <a:xfrm>
            <a:off x="6366483" y="0"/>
            <a:ext cx="5896069" cy="6858000"/>
          </a:xfrm>
          <a:prstGeom prst="rect">
            <a:avLst/>
          </a:prstGeom>
        </p:spPr>
      </p:pic>
    </p:spTree>
    <p:extLst>
      <p:ext uri="{BB962C8B-B14F-4D97-AF65-F5344CB8AC3E}">
        <p14:creationId xmlns:p14="http://schemas.microsoft.com/office/powerpoint/2010/main" val="418987892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2321" y="223294"/>
            <a:ext cx="2557110" cy="553998"/>
          </a:xfrm>
          <a:prstGeom prst="rect">
            <a:avLst/>
          </a:prstGeom>
        </p:spPr>
        <p:txBody>
          <a:bodyPr wrap="none">
            <a:spAutoFit/>
          </a:bodyPr>
          <a:lstStyle/>
          <a:p>
            <a:r>
              <a:rPr lang="zh-CN" altLang="en-US" sz="3000" b="1" dirty="0" smtClean="0">
                <a:solidFill>
                  <a:schemeClr val="bg1"/>
                </a:solidFill>
                <a:latin typeface="Microsoft YaHei" charset="-122"/>
                <a:ea typeface="Microsoft YaHei" charset="-122"/>
                <a:cs typeface="Microsoft YaHei" charset="-122"/>
              </a:rPr>
              <a:t>读写文本文件</a:t>
            </a:r>
            <a:endParaRPr lang="zh-TW" altLang="en-US" sz="3000" b="1" dirty="0">
              <a:solidFill>
                <a:schemeClr val="bg1"/>
              </a:solidFill>
              <a:latin typeface="Microsoft YaHei" charset="-122"/>
              <a:ea typeface="Microsoft YaHei" charset="-122"/>
              <a:cs typeface="Microsoft YaHei" charset="-122"/>
            </a:endParaRPr>
          </a:p>
        </p:txBody>
      </p:sp>
      <p:cxnSp>
        <p:nvCxnSpPr>
          <p:cNvPr id="7" name="直接连接符 11"/>
          <p:cNvCxnSpPr/>
          <p:nvPr/>
        </p:nvCxnSpPr>
        <p:spPr>
          <a:xfrm>
            <a:off x="490495" y="232513"/>
            <a:ext cx="0" cy="511876"/>
          </a:xfrm>
          <a:prstGeom prst="line">
            <a:avLst/>
          </a:prstGeom>
          <a:ln w="76200">
            <a:solidFill>
              <a:srgbClr val="0092FF"/>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490495" y="1081623"/>
            <a:ext cx="9626600" cy="4800600"/>
          </a:xfrm>
          <a:prstGeom prst="rect">
            <a:avLst/>
          </a:prstGeom>
        </p:spPr>
      </p:pic>
      <p:sp>
        <p:nvSpPr>
          <p:cNvPr id="4" name="矩形 3"/>
          <p:cNvSpPr/>
          <p:nvPr/>
        </p:nvSpPr>
        <p:spPr>
          <a:xfrm>
            <a:off x="461692" y="6222917"/>
            <a:ext cx="4180389" cy="369332"/>
          </a:xfrm>
          <a:prstGeom prst="rect">
            <a:avLst/>
          </a:prstGeom>
        </p:spPr>
        <p:txBody>
          <a:bodyPr wrap="none">
            <a:spAutoFit/>
          </a:bodyPr>
          <a:lstStyle/>
          <a:p>
            <a:r>
              <a:rPr lang="zh-CN" altLang="en-US" dirty="0" smtClean="0">
                <a:solidFill>
                  <a:schemeClr val="bg1"/>
                </a:solidFill>
                <a:latin typeface="微软雅黑"/>
                <a:ea typeface="微软雅黑"/>
                <a:cs typeface="微软雅黑"/>
              </a:rPr>
              <a:t>代码已经在</a:t>
            </a:r>
            <a:r>
              <a:rPr lang="en-US" altLang="zh-CN" dirty="0" smtClean="0">
                <a:solidFill>
                  <a:schemeClr val="bg1"/>
                </a:solidFill>
                <a:latin typeface="微软雅黑"/>
                <a:ea typeface="微软雅黑"/>
                <a:cs typeface="微软雅黑"/>
              </a:rPr>
              <a:t>x04:</a:t>
            </a:r>
            <a:r>
              <a:rPr lang="zh-CN" altLang="en-US" dirty="0" smtClean="0">
                <a:solidFill>
                  <a:schemeClr val="bg1"/>
                </a:solidFill>
                <a:latin typeface="微软雅黑"/>
                <a:ea typeface="微软雅黑"/>
                <a:cs typeface="微软雅黑"/>
              </a:rPr>
              <a:t> </a:t>
            </a:r>
            <a:r>
              <a:rPr lang="en-US" altLang="zh-CN" dirty="0" smtClean="0">
                <a:solidFill>
                  <a:schemeClr val="bg1"/>
                </a:solidFill>
                <a:latin typeface="微软雅黑"/>
                <a:ea typeface="微软雅黑"/>
                <a:cs typeface="微软雅黑"/>
              </a:rPr>
              <a:t>/</a:t>
            </a:r>
            <a:r>
              <a:rPr lang="en-US" altLang="zh-CN" dirty="0" err="1" smtClean="0">
                <a:solidFill>
                  <a:schemeClr val="bg1"/>
                </a:solidFill>
                <a:latin typeface="微软雅黑"/>
                <a:ea typeface="微软雅黑"/>
                <a:cs typeface="微软雅黑"/>
              </a:rPr>
              <a:t>haplox</a:t>
            </a:r>
            <a:r>
              <a:rPr lang="en-US" altLang="zh-CN" dirty="0" smtClean="0">
                <a:solidFill>
                  <a:schemeClr val="bg1"/>
                </a:solidFill>
                <a:latin typeface="微软雅黑"/>
                <a:ea typeface="微软雅黑"/>
                <a:cs typeface="微软雅黑"/>
              </a:rPr>
              <a:t>/</a:t>
            </a:r>
            <a:r>
              <a:rPr lang="en-US" altLang="zh-CN" dirty="0" err="1" smtClean="0">
                <a:solidFill>
                  <a:schemeClr val="bg1"/>
                </a:solidFill>
                <a:latin typeface="微软雅黑"/>
                <a:ea typeface="微软雅黑"/>
                <a:cs typeface="微软雅黑"/>
              </a:rPr>
              <a:t>cpp</a:t>
            </a:r>
            <a:r>
              <a:rPr lang="en-US" altLang="zh-CN" dirty="0" smtClean="0">
                <a:solidFill>
                  <a:schemeClr val="bg1"/>
                </a:solidFill>
                <a:latin typeface="微软雅黑"/>
                <a:ea typeface="微软雅黑"/>
                <a:cs typeface="微软雅黑"/>
              </a:rPr>
              <a:t>/</a:t>
            </a:r>
            <a:r>
              <a:rPr lang="en-US" altLang="zh-CN" dirty="0" err="1" smtClean="0">
                <a:solidFill>
                  <a:schemeClr val="bg1"/>
                </a:solidFill>
                <a:latin typeface="微软雅黑"/>
                <a:ea typeface="微软雅黑"/>
                <a:cs typeface="微软雅黑"/>
              </a:rPr>
              <a:t>text.cpp</a:t>
            </a:r>
            <a:endParaRPr lang="zh-CN" altLang="en-US" dirty="0"/>
          </a:p>
        </p:txBody>
      </p:sp>
    </p:spTree>
    <p:extLst>
      <p:ext uri="{BB962C8B-B14F-4D97-AF65-F5344CB8AC3E}">
        <p14:creationId xmlns:p14="http://schemas.microsoft.com/office/powerpoint/2010/main" val="37597539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2321" y="223294"/>
            <a:ext cx="2108269" cy="553998"/>
          </a:xfrm>
          <a:prstGeom prst="rect">
            <a:avLst/>
          </a:prstGeom>
        </p:spPr>
        <p:txBody>
          <a:bodyPr wrap="none">
            <a:spAutoFit/>
          </a:bodyPr>
          <a:lstStyle/>
          <a:p>
            <a:r>
              <a:rPr lang="zh-CN" altLang="en-US" sz="3000" b="1" dirty="0" smtClean="0">
                <a:solidFill>
                  <a:schemeClr val="bg1"/>
                </a:solidFill>
                <a:latin typeface="Microsoft YaHei" charset="-122"/>
                <a:ea typeface="Microsoft YaHei" charset="-122"/>
                <a:cs typeface="Microsoft YaHei" charset="-122"/>
              </a:rPr>
              <a:t>编译并运行</a:t>
            </a:r>
            <a:endParaRPr lang="zh-TW" altLang="en-US" sz="3000" b="1" dirty="0">
              <a:solidFill>
                <a:schemeClr val="bg1"/>
              </a:solidFill>
              <a:latin typeface="Microsoft YaHei" charset="-122"/>
              <a:ea typeface="Microsoft YaHei" charset="-122"/>
              <a:cs typeface="Microsoft YaHei" charset="-122"/>
            </a:endParaRPr>
          </a:p>
        </p:txBody>
      </p:sp>
      <p:cxnSp>
        <p:nvCxnSpPr>
          <p:cNvPr id="7" name="直接连接符 11"/>
          <p:cNvCxnSpPr/>
          <p:nvPr/>
        </p:nvCxnSpPr>
        <p:spPr>
          <a:xfrm>
            <a:off x="490495" y="232513"/>
            <a:ext cx="0" cy="511876"/>
          </a:xfrm>
          <a:prstGeom prst="line">
            <a:avLst/>
          </a:prstGeom>
          <a:ln w="76200">
            <a:solidFill>
              <a:srgbClr val="0092FF"/>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12321" y="2350530"/>
            <a:ext cx="10946142" cy="2539157"/>
          </a:xfrm>
          <a:prstGeom prst="rect">
            <a:avLst/>
          </a:prstGeom>
        </p:spPr>
        <p:txBody>
          <a:bodyPr wrap="square" anchor="ctr" anchorCtr="0">
            <a:spAutoFit/>
          </a:bodyPr>
          <a:lstStyle/>
          <a:p>
            <a:pPr algn="ctr">
              <a:lnSpc>
                <a:spcPct val="150000"/>
              </a:lnSpc>
              <a:buClr>
                <a:srgbClr val="0092FF"/>
              </a:buClr>
            </a:pPr>
            <a:r>
              <a:rPr lang="en-US" altLang="zh-CN" sz="3600" dirty="0" smtClean="0">
                <a:solidFill>
                  <a:schemeClr val="bg1"/>
                </a:solidFill>
                <a:latin typeface="微软雅黑"/>
                <a:ea typeface="微软雅黑"/>
                <a:cs typeface="微软雅黑"/>
              </a:rPr>
              <a:t>g++</a:t>
            </a:r>
            <a:r>
              <a:rPr lang="zh-CN" altLang="en-US" sz="3600" dirty="0" smtClean="0">
                <a:solidFill>
                  <a:schemeClr val="bg1"/>
                </a:solidFill>
                <a:latin typeface="微软雅黑"/>
                <a:ea typeface="微软雅黑"/>
                <a:cs typeface="微软雅黑"/>
              </a:rPr>
              <a:t> </a:t>
            </a:r>
            <a:r>
              <a:rPr lang="en-US" altLang="zh-CN" sz="3600" dirty="0" err="1" smtClean="0">
                <a:solidFill>
                  <a:schemeClr val="bg1"/>
                </a:solidFill>
                <a:latin typeface="微软雅黑"/>
                <a:ea typeface="微软雅黑"/>
                <a:cs typeface="微软雅黑"/>
              </a:rPr>
              <a:t>src.cpp</a:t>
            </a:r>
            <a:r>
              <a:rPr lang="zh-CN" altLang="en-US" sz="3600" dirty="0" smtClean="0">
                <a:solidFill>
                  <a:schemeClr val="bg1"/>
                </a:solidFill>
                <a:latin typeface="微软雅黑"/>
                <a:ea typeface="微软雅黑"/>
                <a:cs typeface="微软雅黑"/>
              </a:rPr>
              <a:t> </a:t>
            </a:r>
            <a:r>
              <a:rPr lang="en-US" altLang="zh-CN" sz="3600" dirty="0" smtClean="0">
                <a:solidFill>
                  <a:schemeClr val="bg1"/>
                </a:solidFill>
                <a:latin typeface="微软雅黑"/>
                <a:ea typeface="微软雅黑"/>
                <a:cs typeface="微软雅黑"/>
              </a:rPr>
              <a:t>–o</a:t>
            </a:r>
            <a:r>
              <a:rPr lang="zh-CN" altLang="en-US" sz="3600" dirty="0" smtClean="0">
                <a:solidFill>
                  <a:schemeClr val="bg1"/>
                </a:solidFill>
                <a:latin typeface="微软雅黑"/>
                <a:ea typeface="微软雅黑"/>
                <a:cs typeface="微软雅黑"/>
              </a:rPr>
              <a:t> </a:t>
            </a:r>
            <a:r>
              <a:rPr lang="en-US" altLang="zh-CN" sz="3600" dirty="0" smtClean="0">
                <a:solidFill>
                  <a:schemeClr val="bg1"/>
                </a:solidFill>
                <a:latin typeface="微软雅黑"/>
                <a:ea typeface="微软雅黑"/>
                <a:cs typeface="微软雅黑"/>
              </a:rPr>
              <a:t>program</a:t>
            </a:r>
          </a:p>
          <a:p>
            <a:pPr algn="ctr">
              <a:lnSpc>
                <a:spcPct val="150000"/>
              </a:lnSpc>
              <a:buClr>
                <a:srgbClr val="0092FF"/>
              </a:buClr>
            </a:pPr>
            <a:endParaRPr lang="en-US" altLang="zh-CN" sz="3600" dirty="0">
              <a:solidFill>
                <a:schemeClr val="bg1"/>
              </a:solidFill>
              <a:latin typeface="微软雅黑"/>
              <a:ea typeface="微软雅黑"/>
              <a:cs typeface="微软雅黑"/>
            </a:endParaRPr>
          </a:p>
          <a:p>
            <a:pPr algn="ctr">
              <a:lnSpc>
                <a:spcPct val="150000"/>
              </a:lnSpc>
              <a:buClr>
                <a:srgbClr val="0092FF"/>
              </a:buClr>
            </a:pPr>
            <a:r>
              <a:rPr lang="zh-CN" altLang="zh-CN" sz="3600" dirty="0" smtClean="0">
                <a:solidFill>
                  <a:schemeClr val="bg1"/>
                </a:solidFill>
                <a:latin typeface="微软雅黑"/>
                <a:ea typeface="微软雅黑"/>
                <a:cs typeface="微软雅黑"/>
              </a:rPr>
              <a:t>.</a:t>
            </a:r>
            <a:r>
              <a:rPr lang="en-US" altLang="zh-CN" sz="3600" dirty="0" smtClean="0">
                <a:solidFill>
                  <a:schemeClr val="bg1"/>
                </a:solidFill>
                <a:latin typeface="微软雅黑"/>
                <a:ea typeface="微软雅黑"/>
                <a:cs typeface="微软雅黑"/>
              </a:rPr>
              <a:t>/program</a:t>
            </a:r>
            <a:endParaRPr lang="en-US" altLang="zh-CN" sz="2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179199453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2321" y="223294"/>
            <a:ext cx="2877711" cy="553998"/>
          </a:xfrm>
          <a:prstGeom prst="rect">
            <a:avLst/>
          </a:prstGeom>
        </p:spPr>
        <p:txBody>
          <a:bodyPr wrap="none">
            <a:spAutoFit/>
          </a:bodyPr>
          <a:lstStyle/>
          <a:p>
            <a:r>
              <a:rPr lang="zh-CN" altLang="en-US" sz="3000" b="1" dirty="0" smtClean="0">
                <a:solidFill>
                  <a:schemeClr val="bg1"/>
                </a:solidFill>
                <a:latin typeface="Microsoft YaHei" charset="-122"/>
                <a:ea typeface="Microsoft YaHei" charset="-122"/>
                <a:cs typeface="Microsoft YaHei" charset="-122"/>
              </a:rPr>
              <a:t>读写二进制文件</a:t>
            </a:r>
            <a:endParaRPr lang="zh-TW" altLang="en-US" sz="3000" b="1" dirty="0">
              <a:solidFill>
                <a:schemeClr val="bg1"/>
              </a:solidFill>
              <a:latin typeface="Microsoft YaHei" charset="-122"/>
              <a:ea typeface="Microsoft YaHei" charset="-122"/>
              <a:cs typeface="Microsoft YaHei" charset="-122"/>
            </a:endParaRPr>
          </a:p>
        </p:txBody>
      </p:sp>
      <p:cxnSp>
        <p:nvCxnSpPr>
          <p:cNvPr id="7" name="直接连接符 11"/>
          <p:cNvCxnSpPr/>
          <p:nvPr/>
        </p:nvCxnSpPr>
        <p:spPr>
          <a:xfrm>
            <a:off x="490495" y="232513"/>
            <a:ext cx="0" cy="511876"/>
          </a:xfrm>
          <a:prstGeom prst="line">
            <a:avLst/>
          </a:prstGeom>
          <a:ln w="76200">
            <a:solidFill>
              <a:srgbClr val="0092FF"/>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994112" y="1016000"/>
            <a:ext cx="10020300" cy="5842000"/>
          </a:xfrm>
          <a:prstGeom prst="rect">
            <a:avLst/>
          </a:prstGeom>
        </p:spPr>
      </p:pic>
    </p:spTree>
    <p:extLst>
      <p:ext uri="{BB962C8B-B14F-4D97-AF65-F5344CB8AC3E}">
        <p14:creationId xmlns:p14="http://schemas.microsoft.com/office/powerpoint/2010/main" val="162227812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2321" y="223294"/>
            <a:ext cx="7019870" cy="553998"/>
          </a:xfrm>
          <a:prstGeom prst="rect">
            <a:avLst/>
          </a:prstGeom>
        </p:spPr>
        <p:txBody>
          <a:bodyPr wrap="none">
            <a:spAutoFit/>
          </a:bodyPr>
          <a:lstStyle/>
          <a:p>
            <a:r>
              <a:rPr lang="zh-TW" altLang="en-US" sz="3000" b="1" dirty="0" smtClean="0">
                <a:solidFill>
                  <a:schemeClr val="bg1"/>
                </a:solidFill>
                <a:latin typeface="Microsoft YaHei" charset="-122"/>
                <a:ea typeface="Microsoft YaHei" charset="-122"/>
                <a:cs typeface="Microsoft YaHei" charset="-122"/>
              </a:rPr>
              <a:t>让我们从一个不一样的</a:t>
            </a:r>
            <a:r>
              <a:rPr lang="en-US" altLang="zh-TW" sz="3000" b="1" dirty="0" smtClean="0">
                <a:solidFill>
                  <a:schemeClr val="bg1"/>
                </a:solidFill>
                <a:latin typeface="Microsoft YaHei" charset="-122"/>
                <a:ea typeface="Microsoft YaHei" charset="-122"/>
                <a:cs typeface="Microsoft YaHei" charset="-122"/>
              </a:rPr>
              <a:t>Hello World</a:t>
            </a:r>
            <a:r>
              <a:rPr lang="zh-TW" altLang="en-US" sz="3000" b="1" dirty="0" smtClean="0">
                <a:solidFill>
                  <a:schemeClr val="bg1"/>
                </a:solidFill>
                <a:latin typeface="Microsoft YaHei" charset="-122"/>
                <a:ea typeface="Microsoft YaHei" charset="-122"/>
                <a:cs typeface="Microsoft YaHei" charset="-122"/>
              </a:rPr>
              <a:t>开始</a:t>
            </a:r>
            <a:endParaRPr lang="zh-TW" altLang="en-US" sz="3000" b="1" dirty="0">
              <a:solidFill>
                <a:schemeClr val="bg1"/>
              </a:solidFill>
              <a:latin typeface="Microsoft YaHei" charset="-122"/>
              <a:ea typeface="Microsoft YaHei" charset="-122"/>
              <a:cs typeface="Microsoft YaHei" charset="-122"/>
            </a:endParaRPr>
          </a:p>
        </p:txBody>
      </p:sp>
      <p:cxnSp>
        <p:nvCxnSpPr>
          <p:cNvPr id="7" name="直接连接符 11"/>
          <p:cNvCxnSpPr/>
          <p:nvPr/>
        </p:nvCxnSpPr>
        <p:spPr>
          <a:xfrm>
            <a:off x="490495" y="232513"/>
            <a:ext cx="0" cy="511876"/>
          </a:xfrm>
          <a:prstGeom prst="line">
            <a:avLst/>
          </a:prstGeom>
          <a:ln w="76200">
            <a:solidFill>
              <a:srgbClr val="0092FF"/>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12321" y="1347808"/>
            <a:ext cx="10946142" cy="3662541"/>
          </a:xfrm>
          <a:prstGeom prst="rect">
            <a:avLst/>
          </a:prstGeom>
        </p:spPr>
        <p:txBody>
          <a:bodyPr wrap="square" anchor="ctr" anchorCtr="0">
            <a:spAutoFit/>
          </a:bodyPr>
          <a:lstStyle/>
          <a:p>
            <a:pPr algn="ctr">
              <a:lnSpc>
                <a:spcPct val="150000"/>
              </a:lnSpc>
              <a:buClr>
                <a:srgbClr val="0092FF"/>
              </a:buClr>
            </a:pPr>
            <a:r>
              <a:rPr lang="zh-CN" altLang="en-US" sz="3600" dirty="0" smtClean="0">
                <a:solidFill>
                  <a:schemeClr val="bg1"/>
                </a:solidFill>
                <a:latin typeface="微软雅黑"/>
                <a:ea typeface="微软雅黑"/>
                <a:cs typeface="微软雅黑"/>
              </a:rPr>
              <a:t>全民找卧底</a:t>
            </a:r>
            <a:endParaRPr lang="en-US" altLang="zh-CN" sz="3600" dirty="0" smtClean="0">
              <a:solidFill>
                <a:schemeClr val="bg1"/>
              </a:solidFill>
              <a:latin typeface="微软雅黑"/>
              <a:ea typeface="微软雅黑"/>
              <a:cs typeface="微软雅黑"/>
            </a:endParaRPr>
          </a:p>
          <a:p>
            <a:pPr algn="ctr">
              <a:lnSpc>
                <a:spcPct val="150000"/>
              </a:lnSpc>
              <a:buClr>
                <a:srgbClr val="0092FF"/>
              </a:buClr>
            </a:pPr>
            <a:endParaRPr lang="en-US" altLang="zh-CN" sz="2400" dirty="0" smtClean="0">
              <a:solidFill>
                <a:schemeClr val="bg1"/>
              </a:solidFill>
              <a:latin typeface="微软雅黑"/>
              <a:ea typeface="微软雅黑"/>
              <a:cs typeface="微软雅黑"/>
            </a:endParaRPr>
          </a:p>
          <a:p>
            <a:pPr algn="ctr">
              <a:lnSpc>
                <a:spcPct val="150000"/>
              </a:lnSpc>
              <a:buClr>
                <a:srgbClr val="0092FF"/>
              </a:buClr>
            </a:pPr>
            <a:r>
              <a:rPr lang="en-US" altLang="zh-CN" sz="2400" dirty="0" smtClean="0">
                <a:solidFill>
                  <a:schemeClr val="bg1"/>
                </a:solidFill>
                <a:latin typeface="微软雅黑"/>
                <a:ea typeface="微软雅黑"/>
                <a:cs typeface="微软雅黑"/>
              </a:rPr>
              <a:t>x04:/</a:t>
            </a:r>
            <a:r>
              <a:rPr lang="en-US" altLang="zh-CN" sz="2400" dirty="0" err="1" smtClean="0">
                <a:solidFill>
                  <a:schemeClr val="bg1"/>
                </a:solidFill>
                <a:latin typeface="微软雅黑"/>
                <a:ea typeface="微软雅黑"/>
                <a:cs typeface="微软雅黑"/>
              </a:rPr>
              <a:t>haplox</a:t>
            </a:r>
            <a:r>
              <a:rPr lang="en-US" altLang="zh-CN" sz="2400" dirty="0" smtClean="0">
                <a:solidFill>
                  <a:schemeClr val="bg1"/>
                </a:solidFill>
                <a:latin typeface="微软雅黑"/>
                <a:ea typeface="微软雅黑"/>
                <a:cs typeface="微软雅黑"/>
              </a:rPr>
              <a:t>/</a:t>
            </a:r>
            <a:r>
              <a:rPr lang="en-US" altLang="zh-CN" sz="2400" dirty="0" err="1" smtClean="0">
                <a:solidFill>
                  <a:schemeClr val="bg1"/>
                </a:solidFill>
                <a:latin typeface="微软雅黑"/>
                <a:ea typeface="微软雅黑"/>
                <a:cs typeface="微软雅黑"/>
              </a:rPr>
              <a:t>cpp</a:t>
            </a:r>
            <a:r>
              <a:rPr lang="en-US" altLang="zh-CN" sz="2400" dirty="0" smtClean="0">
                <a:solidFill>
                  <a:schemeClr val="bg1"/>
                </a:solidFill>
                <a:latin typeface="微软雅黑"/>
                <a:ea typeface="微软雅黑"/>
                <a:cs typeface="微软雅黑"/>
              </a:rPr>
              <a:t>/</a:t>
            </a:r>
            <a:r>
              <a:rPr lang="en-US" altLang="zh-CN" sz="2400" dirty="0" err="1" smtClean="0">
                <a:solidFill>
                  <a:schemeClr val="bg1"/>
                </a:solidFill>
                <a:latin typeface="微软雅黑"/>
                <a:ea typeface="微软雅黑"/>
                <a:cs typeface="微软雅黑"/>
              </a:rPr>
              <a:t>hellodna.txt</a:t>
            </a:r>
            <a:r>
              <a:rPr lang="zh-CN" altLang="en-US" sz="2400" dirty="0" smtClean="0">
                <a:solidFill>
                  <a:schemeClr val="bg1"/>
                </a:solidFill>
                <a:latin typeface="微软雅黑"/>
                <a:ea typeface="微软雅黑"/>
                <a:cs typeface="微软雅黑"/>
              </a:rPr>
              <a:t> 是一个</a:t>
            </a:r>
            <a:r>
              <a:rPr lang="en-US" altLang="zh-CN" sz="2400" dirty="0" smtClean="0">
                <a:solidFill>
                  <a:schemeClr val="bg1"/>
                </a:solidFill>
                <a:latin typeface="微软雅黑"/>
                <a:ea typeface="微软雅黑"/>
                <a:cs typeface="微软雅黑"/>
              </a:rPr>
              <a:t>DNA</a:t>
            </a:r>
            <a:r>
              <a:rPr lang="zh-CN" altLang="en-US" sz="2400" dirty="0" smtClean="0">
                <a:solidFill>
                  <a:schemeClr val="bg1"/>
                </a:solidFill>
                <a:latin typeface="微软雅黑"/>
                <a:ea typeface="微软雅黑"/>
                <a:cs typeface="微软雅黑"/>
              </a:rPr>
              <a:t>序列文件，但是其中混入了一些名字叫</a:t>
            </a:r>
            <a:r>
              <a:rPr lang="en-US" altLang="zh-CN" sz="2400" dirty="0" smtClean="0">
                <a:solidFill>
                  <a:schemeClr val="bg1"/>
                </a:solidFill>
                <a:latin typeface="微软雅黑"/>
                <a:ea typeface="微软雅黑"/>
                <a:cs typeface="微软雅黑"/>
              </a:rPr>
              <a:t>”hello</a:t>
            </a:r>
            <a:r>
              <a:rPr lang="zh-CN" altLang="en-US" sz="2400" dirty="0" smtClean="0">
                <a:solidFill>
                  <a:schemeClr val="bg1"/>
                </a:solidFill>
                <a:latin typeface="微软雅黑"/>
                <a:ea typeface="微软雅黑"/>
                <a:cs typeface="微软雅黑"/>
              </a:rPr>
              <a:t> </a:t>
            </a:r>
            <a:r>
              <a:rPr lang="en-US" altLang="zh-CN" sz="2400" dirty="0" smtClean="0">
                <a:solidFill>
                  <a:schemeClr val="bg1"/>
                </a:solidFill>
                <a:latin typeface="微软雅黑"/>
                <a:ea typeface="微软雅黑"/>
                <a:cs typeface="微软雅黑"/>
              </a:rPr>
              <a:t>world!”</a:t>
            </a:r>
            <a:r>
              <a:rPr lang="zh-CN" altLang="en-US" sz="2400" dirty="0" smtClean="0">
                <a:solidFill>
                  <a:schemeClr val="bg1"/>
                </a:solidFill>
                <a:latin typeface="微软雅黑"/>
                <a:ea typeface="微软雅黑"/>
                <a:cs typeface="微软雅黑"/>
              </a:rPr>
              <a:t>的卧底，请大家用</a:t>
            </a:r>
            <a:r>
              <a:rPr lang="en-US" altLang="zh-CN" sz="2400" dirty="0" smtClean="0">
                <a:solidFill>
                  <a:schemeClr val="bg1"/>
                </a:solidFill>
                <a:latin typeface="微软雅黑"/>
                <a:ea typeface="微软雅黑"/>
                <a:cs typeface="微软雅黑"/>
              </a:rPr>
              <a:t>C/C++</a:t>
            </a:r>
            <a:r>
              <a:rPr lang="zh-CN" altLang="en-US" sz="2400" dirty="0" smtClean="0">
                <a:solidFill>
                  <a:schemeClr val="bg1"/>
                </a:solidFill>
                <a:latin typeface="微软雅黑"/>
                <a:ea typeface="微软雅黑"/>
                <a:cs typeface="微软雅黑"/>
              </a:rPr>
              <a:t>语言编程进行统计一共有多少个卧底。在正确的前提下，最快完成编程，以及使用内存最少的两位小伙伴将获得陈大的私包！</a:t>
            </a:r>
            <a:endParaRPr lang="en-US" altLang="zh-CN" sz="2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42880166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2321" y="223294"/>
            <a:ext cx="7019870" cy="553998"/>
          </a:xfrm>
          <a:prstGeom prst="rect">
            <a:avLst/>
          </a:prstGeom>
        </p:spPr>
        <p:txBody>
          <a:bodyPr wrap="none">
            <a:spAutoFit/>
          </a:bodyPr>
          <a:lstStyle/>
          <a:p>
            <a:r>
              <a:rPr lang="zh-TW" altLang="en-US" sz="3000" b="1" dirty="0" smtClean="0">
                <a:solidFill>
                  <a:schemeClr val="bg1"/>
                </a:solidFill>
                <a:latin typeface="Microsoft YaHei" charset="-122"/>
                <a:ea typeface="Microsoft YaHei" charset="-122"/>
                <a:cs typeface="Microsoft YaHei" charset="-122"/>
              </a:rPr>
              <a:t>让我们从一个不一样的</a:t>
            </a:r>
            <a:r>
              <a:rPr lang="en-US" altLang="zh-TW" sz="3000" b="1" dirty="0" smtClean="0">
                <a:solidFill>
                  <a:schemeClr val="bg1"/>
                </a:solidFill>
                <a:latin typeface="Microsoft YaHei" charset="-122"/>
                <a:ea typeface="Microsoft YaHei" charset="-122"/>
                <a:cs typeface="Microsoft YaHei" charset="-122"/>
              </a:rPr>
              <a:t>Hello World</a:t>
            </a:r>
            <a:r>
              <a:rPr lang="zh-TW" altLang="en-US" sz="3000" b="1" dirty="0" smtClean="0">
                <a:solidFill>
                  <a:schemeClr val="bg1"/>
                </a:solidFill>
                <a:latin typeface="Microsoft YaHei" charset="-122"/>
                <a:ea typeface="Microsoft YaHei" charset="-122"/>
                <a:cs typeface="Microsoft YaHei" charset="-122"/>
              </a:rPr>
              <a:t>开始</a:t>
            </a:r>
            <a:endParaRPr lang="zh-TW" altLang="en-US" sz="3000" b="1" dirty="0">
              <a:solidFill>
                <a:schemeClr val="bg1"/>
              </a:solidFill>
              <a:latin typeface="Microsoft YaHei" charset="-122"/>
              <a:ea typeface="Microsoft YaHei" charset="-122"/>
              <a:cs typeface="Microsoft YaHei" charset="-122"/>
            </a:endParaRPr>
          </a:p>
        </p:txBody>
      </p:sp>
      <p:cxnSp>
        <p:nvCxnSpPr>
          <p:cNvPr id="7" name="直接连接符 11"/>
          <p:cNvCxnSpPr/>
          <p:nvPr/>
        </p:nvCxnSpPr>
        <p:spPr>
          <a:xfrm>
            <a:off x="490495" y="232513"/>
            <a:ext cx="0" cy="511876"/>
          </a:xfrm>
          <a:prstGeom prst="line">
            <a:avLst/>
          </a:prstGeom>
          <a:ln w="76200">
            <a:solidFill>
              <a:srgbClr val="0092FF"/>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11652" y="1317785"/>
            <a:ext cx="11623186" cy="4216539"/>
          </a:xfrm>
          <a:prstGeom prst="rect">
            <a:avLst/>
          </a:prstGeom>
        </p:spPr>
        <p:txBody>
          <a:bodyPr wrap="square" anchor="ctr" anchorCtr="0">
            <a:spAutoFit/>
          </a:bodyPr>
          <a:lstStyle/>
          <a:p>
            <a:pPr algn="ctr">
              <a:lnSpc>
                <a:spcPct val="150000"/>
              </a:lnSpc>
              <a:buClr>
                <a:srgbClr val="0092FF"/>
              </a:buClr>
            </a:pPr>
            <a:r>
              <a:rPr lang="en-US" altLang="zh-CN" sz="3600" dirty="0" smtClean="0">
                <a:solidFill>
                  <a:schemeClr val="bg1"/>
                </a:solidFill>
                <a:latin typeface="微软雅黑"/>
                <a:ea typeface="微软雅黑"/>
                <a:cs typeface="微软雅黑"/>
              </a:rPr>
              <a:t>Hello</a:t>
            </a:r>
            <a:r>
              <a:rPr lang="zh-CN" altLang="en-US" sz="3600" dirty="0" smtClean="0">
                <a:solidFill>
                  <a:schemeClr val="bg1"/>
                </a:solidFill>
                <a:latin typeface="微软雅黑"/>
                <a:ea typeface="微软雅黑"/>
                <a:cs typeface="微软雅黑"/>
              </a:rPr>
              <a:t> 有多少种写法？</a:t>
            </a:r>
            <a:endParaRPr lang="en-US" altLang="zh-CN" sz="3600" dirty="0" smtClean="0">
              <a:solidFill>
                <a:schemeClr val="bg1"/>
              </a:solidFill>
              <a:latin typeface="微软雅黑"/>
              <a:ea typeface="微软雅黑"/>
              <a:cs typeface="微软雅黑"/>
            </a:endParaRPr>
          </a:p>
          <a:p>
            <a:pPr algn="ctr">
              <a:lnSpc>
                <a:spcPct val="150000"/>
              </a:lnSpc>
              <a:buClr>
                <a:srgbClr val="0092FF"/>
              </a:buClr>
            </a:pPr>
            <a:endParaRPr lang="en-US" altLang="zh-CN" sz="2400" dirty="0" smtClean="0">
              <a:solidFill>
                <a:schemeClr val="bg1"/>
              </a:solidFill>
              <a:latin typeface="微软雅黑"/>
              <a:ea typeface="微软雅黑"/>
              <a:cs typeface="微软雅黑"/>
            </a:endParaRPr>
          </a:p>
          <a:p>
            <a:pPr algn="ctr">
              <a:lnSpc>
                <a:spcPct val="150000"/>
              </a:lnSpc>
              <a:buClr>
                <a:srgbClr val="0092FF"/>
              </a:buClr>
            </a:pPr>
            <a:r>
              <a:rPr lang="en-US" altLang="zh-CN" sz="2400" dirty="0" smtClean="0">
                <a:solidFill>
                  <a:schemeClr val="bg1"/>
                </a:solidFill>
                <a:latin typeface="微软雅黑"/>
                <a:ea typeface="微软雅黑"/>
                <a:cs typeface="微软雅黑"/>
              </a:rPr>
              <a:t>“Hello”</a:t>
            </a:r>
            <a:r>
              <a:rPr lang="zh-CN" altLang="en-US" sz="2400" dirty="0" smtClean="0">
                <a:solidFill>
                  <a:schemeClr val="bg1"/>
                </a:solidFill>
                <a:latin typeface="微软雅黑"/>
                <a:ea typeface="微软雅黑"/>
                <a:cs typeface="微软雅黑"/>
              </a:rPr>
              <a:t>，总共有</a:t>
            </a:r>
            <a:r>
              <a:rPr lang="zh-CN" altLang="zh-CN" sz="2400" dirty="0">
                <a:solidFill>
                  <a:schemeClr val="bg1"/>
                </a:solidFill>
                <a:latin typeface="微软雅黑"/>
                <a:ea typeface="微软雅黑"/>
                <a:cs typeface="微软雅黑"/>
              </a:rPr>
              <a:t>5</a:t>
            </a:r>
            <a:r>
              <a:rPr lang="zh-CN" altLang="en-US" sz="2400" dirty="0" smtClean="0">
                <a:solidFill>
                  <a:schemeClr val="bg1"/>
                </a:solidFill>
                <a:latin typeface="微软雅黑"/>
                <a:ea typeface="微软雅黑"/>
                <a:cs typeface="微软雅黑"/>
              </a:rPr>
              <a:t>个字符，如果穷尽它们的顺序，总共有多少唯一写法？</a:t>
            </a:r>
            <a:endParaRPr lang="en-US" altLang="zh-CN" sz="2400" dirty="0" smtClean="0">
              <a:solidFill>
                <a:schemeClr val="bg1"/>
              </a:solidFill>
              <a:latin typeface="微软雅黑"/>
              <a:ea typeface="微软雅黑"/>
              <a:cs typeface="微软雅黑"/>
            </a:endParaRPr>
          </a:p>
          <a:p>
            <a:pPr algn="ctr">
              <a:lnSpc>
                <a:spcPct val="150000"/>
              </a:lnSpc>
              <a:buClr>
                <a:srgbClr val="0092FF"/>
              </a:buClr>
            </a:pPr>
            <a:r>
              <a:rPr lang="zh-CN" altLang="en-US" sz="2400" dirty="0" smtClean="0">
                <a:solidFill>
                  <a:schemeClr val="bg1"/>
                </a:solidFill>
                <a:latin typeface="微软雅黑"/>
                <a:ea typeface="微软雅黑"/>
                <a:cs typeface="微软雅黑"/>
              </a:rPr>
              <a:t>请使用</a:t>
            </a:r>
            <a:r>
              <a:rPr lang="en-US" altLang="zh-CN" sz="2400" dirty="0" smtClean="0">
                <a:solidFill>
                  <a:schemeClr val="bg1"/>
                </a:solidFill>
                <a:latin typeface="微软雅黑"/>
                <a:ea typeface="微软雅黑"/>
                <a:cs typeface="微软雅黑"/>
              </a:rPr>
              <a:t>C/C++</a:t>
            </a:r>
            <a:r>
              <a:rPr lang="zh-CN" altLang="en-US" sz="2400" dirty="0" smtClean="0">
                <a:solidFill>
                  <a:schemeClr val="bg1"/>
                </a:solidFill>
                <a:latin typeface="微软雅黑"/>
                <a:ea typeface="微软雅黑"/>
                <a:cs typeface="微软雅黑"/>
              </a:rPr>
              <a:t>语言编程，将所有不同的组合输出到一个文件中，每一行输出一个组合</a:t>
            </a:r>
            <a:endParaRPr lang="en-US" altLang="zh-CN" sz="2400" dirty="0">
              <a:solidFill>
                <a:schemeClr val="bg1"/>
              </a:solidFill>
              <a:latin typeface="微软雅黑"/>
              <a:ea typeface="微软雅黑"/>
              <a:cs typeface="微软雅黑"/>
            </a:endParaRPr>
          </a:p>
          <a:p>
            <a:pPr algn="ctr">
              <a:lnSpc>
                <a:spcPct val="150000"/>
              </a:lnSpc>
              <a:buClr>
                <a:srgbClr val="0092FF"/>
              </a:buClr>
            </a:pPr>
            <a:r>
              <a:rPr lang="zh-CN" altLang="en-US" sz="2400" dirty="0" smtClean="0">
                <a:solidFill>
                  <a:schemeClr val="bg1"/>
                </a:solidFill>
                <a:latin typeface="微软雅黑"/>
                <a:ea typeface="微软雅黑"/>
                <a:cs typeface="微软雅黑"/>
              </a:rPr>
              <a:t>推荐你输出到：</a:t>
            </a:r>
            <a:r>
              <a:rPr lang="en-US" altLang="zh-CN" sz="2400" dirty="0" smtClean="0">
                <a:solidFill>
                  <a:schemeClr val="bg1"/>
                </a:solidFill>
                <a:latin typeface="微软雅黑"/>
                <a:ea typeface="微软雅黑"/>
                <a:cs typeface="微软雅黑"/>
              </a:rPr>
              <a:t>x04:/</a:t>
            </a:r>
            <a:r>
              <a:rPr lang="en-US" altLang="zh-CN" sz="2400" dirty="0" err="1" smtClean="0">
                <a:solidFill>
                  <a:schemeClr val="bg1"/>
                </a:solidFill>
                <a:latin typeface="微软雅黑"/>
                <a:ea typeface="微软雅黑"/>
                <a:cs typeface="微软雅黑"/>
              </a:rPr>
              <a:t>haplox</a:t>
            </a:r>
            <a:r>
              <a:rPr lang="en-US" altLang="zh-CN" sz="2400" dirty="0" smtClean="0">
                <a:solidFill>
                  <a:schemeClr val="bg1"/>
                </a:solidFill>
                <a:latin typeface="微软雅黑"/>
                <a:ea typeface="微软雅黑"/>
                <a:cs typeface="微软雅黑"/>
              </a:rPr>
              <a:t>/users/</a:t>
            </a:r>
            <a:r>
              <a:rPr lang="zh-CN" altLang="en-US" sz="2400" dirty="0" smtClean="0">
                <a:solidFill>
                  <a:schemeClr val="bg1"/>
                </a:solidFill>
                <a:latin typeface="微软雅黑"/>
                <a:ea typeface="微软雅黑"/>
                <a:cs typeface="微软雅黑"/>
              </a:rPr>
              <a:t>你的用户名</a:t>
            </a:r>
            <a:r>
              <a:rPr lang="en-US" altLang="zh-CN" sz="2400" dirty="0" smtClean="0">
                <a:solidFill>
                  <a:schemeClr val="bg1"/>
                </a:solidFill>
                <a:latin typeface="微软雅黑"/>
                <a:ea typeface="微软雅黑"/>
                <a:cs typeface="微软雅黑"/>
              </a:rPr>
              <a:t>/</a:t>
            </a:r>
            <a:r>
              <a:rPr lang="en-US" altLang="zh-CN" sz="2400" dirty="0" err="1" smtClean="0">
                <a:solidFill>
                  <a:schemeClr val="bg1"/>
                </a:solidFill>
                <a:latin typeface="微软雅黑"/>
                <a:ea typeface="微软雅黑"/>
                <a:cs typeface="微软雅黑"/>
              </a:rPr>
              <a:t>cpp</a:t>
            </a:r>
            <a:r>
              <a:rPr lang="en-US" altLang="zh-CN" sz="2400" dirty="0" smtClean="0">
                <a:solidFill>
                  <a:schemeClr val="bg1"/>
                </a:solidFill>
                <a:latin typeface="微软雅黑"/>
                <a:ea typeface="微软雅黑"/>
                <a:cs typeface="微软雅黑"/>
              </a:rPr>
              <a:t>/</a:t>
            </a:r>
            <a:r>
              <a:rPr lang="en-US" altLang="zh-CN" sz="2400" dirty="0" err="1" smtClean="0">
                <a:solidFill>
                  <a:schemeClr val="bg1"/>
                </a:solidFill>
                <a:latin typeface="微软雅黑"/>
                <a:ea typeface="微软雅黑"/>
                <a:cs typeface="微软雅黑"/>
              </a:rPr>
              <a:t>hello.txt</a:t>
            </a:r>
            <a:endParaRPr lang="en-US" altLang="zh-CN" sz="2400" dirty="0" smtClean="0">
              <a:solidFill>
                <a:schemeClr val="bg1"/>
              </a:solidFill>
              <a:latin typeface="微软雅黑"/>
              <a:ea typeface="微软雅黑"/>
              <a:cs typeface="微软雅黑"/>
            </a:endParaRPr>
          </a:p>
          <a:p>
            <a:pPr algn="ctr">
              <a:lnSpc>
                <a:spcPct val="150000"/>
              </a:lnSpc>
              <a:buClr>
                <a:srgbClr val="0092FF"/>
              </a:buClr>
            </a:pPr>
            <a:endParaRPr lang="en-US" altLang="zh-CN" sz="2400" dirty="0">
              <a:solidFill>
                <a:schemeClr val="bg1"/>
              </a:solidFill>
              <a:latin typeface="微软雅黑"/>
              <a:ea typeface="微软雅黑"/>
              <a:cs typeface="微软雅黑"/>
            </a:endParaRPr>
          </a:p>
          <a:p>
            <a:pPr algn="ctr">
              <a:lnSpc>
                <a:spcPct val="150000"/>
              </a:lnSpc>
              <a:buClr>
                <a:srgbClr val="0092FF"/>
              </a:buClr>
            </a:pPr>
            <a:r>
              <a:rPr lang="zh-CN" altLang="en-US" sz="2400" dirty="0" smtClean="0">
                <a:solidFill>
                  <a:schemeClr val="bg1"/>
                </a:solidFill>
                <a:latin typeface="微软雅黑"/>
                <a:ea typeface="微软雅黑"/>
                <a:cs typeface="微软雅黑"/>
              </a:rPr>
              <a:t>最快编程完成，结果准确的小伙伴将得到陈大私包</a:t>
            </a:r>
            <a:endParaRPr lang="en-US" altLang="zh-CN" sz="2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31146541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2321" y="223294"/>
            <a:ext cx="4455066" cy="553998"/>
          </a:xfrm>
          <a:prstGeom prst="rect">
            <a:avLst/>
          </a:prstGeom>
        </p:spPr>
        <p:txBody>
          <a:bodyPr wrap="none">
            <a:spAutoFit/>
          </a:bodyPr>
          <a:lstStyle/>
          <a:p>
            <a:r>
              <a:rPr lang="en-US" altLang="zh-TW" sz="3000" b="1" dirty="0" smtClean="0">
                <a:solidFill>
                  <a:schemeClr val="bg1"/>
                </a:solidFill>
                <a:latin typeface="Microsoft YaHei" charset="-122"/>
                <a:ea typeface="Microsoft YaHei" charset="-122"/>
                <a:cs typeface="Microsoft YaHei" charset="-122"/>
              </a:rPr>
              <a:t>FASTQ</a:t>
            </a:r>
            <a:r>
              <a:rPr lang="zh-TW" altLang="en-US" sz="3000" b="1" dirty="0" smtClean="0">
                <a:solidFill>
                  <a:schemeClr val="bg1"/>
                </a:solidFill>
                <a:latin typeface="Microsoft YaHei" charset="-122"/>
                <a:ea typeface="Microsoft YaHei" charset="-122"/>
                <a:cs typeface="Microsoft YaHei" charset="-122"/>
              </a:rPr>
              <a:t>文件处理新手上路</a:t>
            </a:r>
            <a:endParaRPr lang="zh-TW" altLang="en-US" sz="3000" b="1" dirty="0">
              <a:solidFill>
                <a:schemeClr val="bg1"/>
              </a:solidFill>
              <a:latin typeface="Microsoft YaHei" charset="-122"/>
              <a:ea typeface="Microsoft YaHei" charset="-122"/>
              <a:cs typeface="Microsoft YaHei" charset="-122"/>
            </a:endParaRPr>
          </a:p>
        </p:txBody>
      </p:sp>
      <p:cxnSp>
        <p:nvCxnSpPr>
          <p:cNvPr id="7" name="直接连接符 11"/>
          <p:cNvCxnSpPr/>
          <p:nvPr/>
        </p:nvCxnSpPr>
        <p:spPr>
          <a:xfrm>
            <a:off x="490495" y="232513"/>
            <a:ext cx="0" cy="511876"/>
          </a:xfrm>
          <a:prstGeom prst="line">
            <a:avLst/>
          </a:prstGeom>
          <a:ln w="76200">
            <a:solidFill>
              <a:srgbClr val="0092FF"/>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12321" y="1871783"/>
            <a:ext cx="10946142" cy="3108543"/>
          </a:xfrm>
          <a:prstGeom prst="rect">
            <a:avLst/>
          </a:prstGeom>
        </p:spPr>
        <p:txBody>
          <a:bodyPr wrap="square" anchor="ctr" anchorCtr="0">
            <a:spAutoFit/>
          </a:bodyPr>
          <a:lstStyle/>
          <a:p>
            <a:pPr algn="ctr">
              <a:lnSpc>
                <a:spcPct val="150000"/>
              </a:lnSpc>
              <a:buClr>
                <a:srgbClr val="0092FF"/>
              </a:buClr>
            </a:pPr>
            <a:r>
              <a:rPr lang="zh-CN" altLang="en-US" sz="3600" dirty="0" smtClean="0">
                <a:solidFill>
                  <a:schemeClr val="bg1"/>
                </a:solidFill>
                <a:latin typeface="微软雅黑"/>
                <a:ea typeface="微软雅黑"/>
                <a:cs typeface="微软雅黑"/>
              </a:rPr>
              <a:t>求每个</a:t>
            </a:r>
            <a:r>
              <a:rPr lang="en-US" altLang="zh-CN" sz="3600" dirty="0" smtClean="0">
                <a:solidFill>
                  <a:schemeClr val="bg1"/>
                </a:solidFill>
                <a:latin typeface="微软雅黑"/>
                <a:ea typeface="微软雅黑"/>
                <a:cs typeface="微软雅黑"/>
              </a:rPr>
              <a:t>cycle</a:t>
            </a:r>
            <a:r>
              <a:rPr lang="zh-CN" altLang="en-US" sz="3600" dirty="0" smtClean="0">
                <a:solidFill>
                  <a:schemeClr val="bg1"/>
                </a:solidFill>
                <a:latin typeface="微软雅黑"/>
                <a:ea typeface="微软雅黑"/>
                <a:cs typeface="微软雅黑"/>
              </a:rPr>
              <a:t> </a:t>
            </a:r>
            <a:r>
              <a:rPr lang="en-US" altLang="zh-CN" sz="3600" dirty="0" smtClean="0">
                <a:solidFill>
                  <a:schemeClr val="bg1"/>
                </a:solidFill>
                <a:latin typeface="微软雅黑"/>
                <a:ea typeface="微软雅黑"/>
                <a:cs typeface="微软雅黑"/>
              </a:rPr>
              <a:t>Q30</a:t>
            </a:r>
            <a:r>
              <a:rPr lang="zh-CN" altLang="en-US" sz="3600" dirty="0" smtClean="0">
                <a:solidFill>
                  <a:schemeClr val="bg1"/>
                </a:solidFill>
                <a:latin typeface="微软雅黑"/>
                <a:ea typeface="微软雅黑"/>
                <a:cs typeface="微软雅黑"/>
              </a:rPr>
              <a:t>比例</a:t>
            </a:r>
            <a:endParaRPr lang="en-US" altLang="zh-CN" sz="3600" dirty="0" smtClean="0">
              <a:solidFill>
                <a:schemeClr val="bg1"/>
              </a:solidFill>
              <a:latin typeface="微软雅黑"/>
              <a:ea typeface="微软雅黑"/>
              <a:cs typeface="微软雅黑"/>
            </a:endParaRPr>
          </a:p>
          <a:p>
            <a:pPr algn="ctr">
              <a:lnSpc>
                <a:spcPct val="150000"/>
              </a:lnSpc>
              <a:buClr>
                <a:srgbClr val="0092FF"/>
              </a:buClr>
            </a:pPr>
            <a:endParaRPr lang="en-US" altLang="zh-CN" sz="2400" dirty="0" smtClean="0">
              <a:solidFill>
                <a:schemeClr val="bg1"/>
              </a:solidFill>
              <a:latin typeface="微软雅黑"/>
              <a:ea typeface="微软雅黑"/>
              <a:cs typeface="微软雅黑"/>
            </a:endParaRPr>
          </a:p>
          <a:p>
            <a:pPr algn="ctr">
              <a:lnSpc>
                <a:spcPct val="150000"/>
              </a:lnSpc>
              <a:buClr>
                <a:srgbClr val="0092FF"/>
              </a:buClr>
            </a:pPr>
            <a:r>
              <a:rPr lang="en-US" altLang="zh-CN" sz="2400" dirty="0">
                <a:solidFill>
                  <a:schemeClr val="bg1"/>
                </a:solidFill>
                <a:latin typeface="微软雅黑"/>
                <a:ea typeface="微软雅黑"/>
                <a:cs typeface="微软雅黑"/>
              </a:rPr>
              <a:t>x04:/</a:t>
            </a:r>
            <a:r>
              <a:rPr lang="en-US" altLang="zh-CN" sz="2400" dirty="0" err="1">
                <a:solidFill>
                  <a:schemeClr val="bg1"/>
                </a:solidFill>
                <a:latin typeface="微软雅黑"/>
                <a:ea typeface="微软雅黑"/>
                <a:cs typeface="微软雅黑"/>
              </a:rPr>
              <a:t>haplox</a:t>
            </a:r>
            <a:r>
              <a:rPr lang="en-US" altLang="zh-CN" sz="2400" dirty="0">
                <a:solidFill>
                  <a:schemeClr val="bg1"/>
                </a:solidFill>
                <a:latin typeface="微软雅黑"/>
                <a:ea typeface="微软雅黑"/>
                <a:cs typeface="微软雅黑"/>
              </a:rPr>
              <a:t>/</a:t>
            </a:r>
            <a:r>
              <a:rPr lang="en-US" altLang="zh-CN" sz="2400" dirty="0" err="1">
                <a:solidFill>
                  <a:schemeClr val="bg1"/>
                </a:solidFill>
                <a:latin typeface="微软雅黑"/>
                <a:ea typeface="微软雅黑"/>
                <a:cs typeface="微软雅黑"/>
              </a:rPr>
              <a:t>cpp</a:t>
            </a:r>
            <a:r>
              <a:rPr lang="en-US" altLang="zh-CN" sz="2400" dirty="0" smtClean="0">
                <a:solidFill>
                  <a:schemeClr val="bg1"/>
                </a:solidFill>
                <a:latin typeface="微软雅黑"/>
                <a:ea typeface="微软雅黑"/>
                <a:cs typeface="微软雅黑"/>
              </a:rPr>
              <a:t>/</a:t>
            </a:r>
            <a:r>
              <a:rPr lang="en-US" altLang="zh-CN" sz="2400" dirty="0" err="1" smtClean="0">
                <a:solidFill>
                  <a:schemeClr val="bg1"/>
                </a:solidFill>
                <a:latin typeface="微软雅黑"/>
                <a:ea typeface="微软雅黑"/>
                <a:cs typeface="微软雅黑"/>
              </a:rPr>
              <a:t>test.fq</a:t>
            </a:r>
            <a:r>
              <a:rPr lang="zh-CN" altLang="en-US" sz="2400" dirty="0" smtClean="0">
                <a:solidFill>
                  <a:schemeClr val="bg1"/>
                </a:solidFill>
                <a:latin typeface="微软雅黑"/>
                <a:ea typeface="微软雅黑"/>
                <a:cs typeface="微软雅黑"/>
              </a:rPr>
              <a:t> 是一个</a:t>
            </a:r>
            <a:r>
              <a:rPr lang="en-US" altLang="zh-CN" sz="2400" dirty="0" smtClean="0">
                <a:solidFill>
                  <a:schemeClr val="bg1"/>
                </a:solidFill>
                <a:latin typeface="微软雅黑"/>
                <a:ea typeface="微软雅黑"/>
                <a:cs typeface="微软雅黑"/>
              </a:rPr>
              <a:t>FASTQ</a:t>
            </a:r>
            <a:r>
              <a:rPr lang="zh-CN" altLang="en-US" sz="2400" dirty="0" smtClean="0">
                <a:solidFill>
                  <a:schemeClr val="bg1"/>
                </a:solidFill>
                <a:latin typeface="微软雅黑"/>
                <a:ea typeface="微软雅黑"/>
                <a:cs typeface="微软雅黑"/>
              </a:rPr>
              <a:t>文件，每一行记录的长度不超过</a:t>
            </a:r>
            <a:r>
              <a:rPr lang="en-US" altLang="zh-CN" sz="2400" dirty="0" smtClean="0">
                <a:solidFill>
                  <a:schemeClr val="bg1"/>
                </a:solidFill>
                <a:latin typeface="微软雅黑"/>
                <a:ea typeface="微软雅黑"/>
                <a:cs typeface="微软雅黑"/>
              </a:rPr>
              <a:t>151.</a:t>
            </a:r>
            <a:r>
              <a:rPr lang="zh-CN" altLang="en-US" sz="2400" dirty="0" smtClean="0">
                <a:solidFill>
                  <a:schemeClr val="bg1"/>
                </a:solidFill>
                <a:latin typeface="微软雅黑"/>
                <a:ea typeface="微软雅黑"/>
                <a:cs typeface="微软雅黑"/>
              </a:rPr>
              <a:t> 请编写</a:t>
            </a:r>
            <a:r>
              <a:rPr lang="en-US" altLang="zh-CN" sz="2400" dirty="0" smtClean="0">
                <a:solidFill>
                  <a:schemeClr val="bg1"/>
                </a:solidFill>
                <a:latin typeface="微软雅黑"/>
                <a:ea typeface="微软雅黑"/>
                <a:cs typeface="微软雅黑"/>
              </a:rPr>
              <a:t>C/C++</a:t>
            </a:r>
            <a:r>
              <a:rPr lang="zh-CN" altLang="en-US" sz="2400" dirty="0" smtClean="0">
                <a:solidFill>
                  <a:schemeClr val="bg1"/>
                </a:solidFill>
                <a:latin typeface="微软雅黑"/>
                <a:ea typeface="微软雅黑"/>
                <a:cs typeface="微软雅黑"/>
              </a:rPr>
              <a:t>程序，计算每一个</a:t>
            </a:r>
            <a:r>
              <a:rPr lang="en-US" altLang="zh-CN" sz="2400" dirty="0" smtClean="0">
                <a:solidFill>
                  <a:schemeClr val="bg1"/>
                </a:solidFill>
                <a:latin typeface="微软雅黑"/>
                <a:ea typeface="微软雅黑"/>
                <a:cs typeface="微软雅黑"/>
              </a:rPr>
              <a:t>cycle</a:t>
            </a:r>
            <a:r>
              <a:rPr lang="zh-CN" altLang="en-US" sz="2400" dirty="0" smtClean="0">
                <a:solidFill>
                  <a:schemeClr val="bg1"/>
                </a:solidFill>
                <a:latin typeface="微软雅黑"/>
                <a:ea typeface="微软雅黑"/>
                <a:cs typeface="微软雅黑"/>
              </a:rPr>
              <a:t>的平均</a:t>
            </a:r>
            <a:r>
              <a:rPr lang="en-US" altLang="zh-CN" sz="2400" dirty="0" smtClean="0">
                <a:solidFill>
                  <a:schemeClr val="bg1"/>
                </a:solidFill>
                <a:latin typeface="微软雅黑"/>
                <a:ea typeface="微软雅黑"/>
                <a:cs typeface="微软雅黑"/>
              </a:rPr>
              <a:t>Q30</a:t>
            </a:r>
            <a:r>
              <a:rPr lang="zh-CN" altLang="en-US" sz="2400" dirty="0" smtClean="0">
                <a:solidFill>
                  <a:schemeClr val="bg1"/>
                </a:solidFill>
                <a:latin typeface="微软雅黑"/>
                <a:ea typeface="微软雅黑"/>
                <a:cs typeface="微软雅黑"/>
              </a:rPr>
              <a:t>比例。</a:t>
            </a:r>
            <a:endParaRPr lang="en-US" altLang="zh-CN" sz="2400" dirty="0">
              <a:solidFill>
                <a:schemeClr val="bg1"/>
              </a:solidFill>
              <a:latin typeface="微软雅黑"/>
              <a:ea typeface="微软雅黑"/>
              <a:cs typeface="微软雅黑"/>
            </a:endParaRPr>
          </a:p>
          <a:p>
            <a:pPr algn="ctr">
              <a:lnSpc>
                <a:spcPct val="150000"/>
              </a:lnSpc>
              <a:buClr>
                <a:srgbClr val="0092FF"/>
              </a:buClr>
            </a:pPr>
            <a:endParaRPr lang="en-US" altLang="zh-CN" sz="2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12352952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Grid Minimalist">
      <a:dk1>
        <a:srgbClr val="000000"/>
      </a:dk1>
      <a:lt1>
        <a:srgbClr val="FFFFFF"/>
      </a:lt1>
      <a:dk2>
        <a:srgbClr val="000000"/>
      </a:dk2>
      <a:lt2>
        <a:srgbClr val="FEFDFF"/>
      </a:lt2>
      <a:accent1>
        <a:srgbClr val="006BFF"/>
      </a:accent1>
      <a:accent2>
        <a:srgbClr val="0162E9"/>
      </a:accent2>
      <a:accent3>
        <a:srgbClr val="025CD9"/>
      </a:accent3>
      <a:accent4>
        <a:srgbClr val="0256CA"/>
      </a:accent4>
      <a:accent5>
        <a:srgbClr val="014FBA"/>
      </a:accent5>
      <a:accent6>
        <a:srgbClr val="0249AA"/>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2000" spc="300">
            <a:latin typeface="linea-basic-10" charset="0"/>
            <a:ea typeface="linea-basic-10" charset="0"/>
            <a:cs typeface="linea-basic-10"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18287</TotalTime>
  <Words>357</Words>
  <Application>Microsoft Macintosh PowerPoint</Application>
  <PresentationFormat>自定义</PresentationFormat>
  <Paragraphs>49</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shifu chen</cp:lastModifiedBy>
  <cp:revision>1090</cp:revision>
  <dcterms:created xsi:type="dcterms:W3CDTF">2016-07-26T01:12:05Z</dcterms:created>
  <dcterms:modified xsi:type="dcterms:W3CDTF">2018-07-31T02:36:30Z</dcterms:modified>
</cp:coreProperties>
</file>