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>
        <p:scale>
          <a:sx n="119" d="100"/>
          <a:sy n="119" d="100"/>
        </p:scale>
        <p:origin x="7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2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3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8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2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93DBE-C9E8-FB42-BFE6-26F55055DD0F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DB565-7B3A-7546-B4D2-0FC0C8D27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0BA6EC-44FE-A991-6331-20F4A882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31172" y="3560743"/>
            <a:ext cx="3301435" cy="2865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A534E-BBEE-53C5-DF39-3965A81A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1" y="979715"/>
            <a:ext cx="1927610" cy="1910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2DC9D-52F1-D010-EB7C-FDC76201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2" y="3967844"/>
            <a:ext cx="1841114" cy="182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0</Words>
  <Application>Microsoft Macintosh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Impson, Joshua K</dc:creator>
  <cp:lastModifiedBy>Impson, Joshua K</cp:lastModifiedBy>
  <cp:revision>1</cp:revision>
  <cp:lastPrinted>2025-10-17T20:32:47Z</cp:lastPrinted>
  <dcterms:created xsi:type="dcterms:W3CDTF">2025-10-17T20:02:53Z</dcterms:created>
  <dcterms:modified xsi:type="dcterms:W3CDTF">2025-10-17T21:39:40Z</dcterms:modified>
</cp:coreProperties>
</file>