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4" autoAdjust="0"/>
    <p:restoredTop sz="86401"/>
  </p:normalViewPr>
  <p:slideViewPr>
    <p:cSldViewPr snapToGrid="0">
      <p:cViewPr varScale="1">
        <p:scale>
          <a:sx n="86" d="100"/>
          <a:sy n="86" d="100"/>
        </p:scale>
        <p:origin x="216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6DD70-CDA7-4669-AC32-62E8F183DCB1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05AD9-3FD2-4DA9-858D-36976FB85D6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1143000"/>
            <a:ext cx="6858000" cy="38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39767A0-1466-4F3D-930E-8DE92553CCF2}" type="datetimeFigureOut">
              <a:rPr lang="ko-KR" altLang="en-US" smtClean="0"/>
              <a:t>2017. 12. 2.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E9CC-DB94-415D-9E25-FDEDD50ADC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1928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6666" y="1137442"/>
            <a:ext cx="5427133" cy="547688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/>
              <a:t>심플렉스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컴플레서티</a:t>
            </a:r>
            <a:r>
              <a:rPr lang="ko-KR" altLang="en-US" sz="3600" dirty="0"/>
              <a:t> 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24199"/>
            <a:ext cx="10515600" cy="30527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심플렉스</a:t>
            </a:r>
            <a:r>
              <a:rPr lang="ko-KR" altLang="en-US" dirty="0"/>
              <a:t> </a:t>
            </a:r>
            <a:r>
              <a:rPr lang="ko-KR" altLang="en-US" dirty="0" err="1"/>
              <a:t>컴플레서티</a:t>
            </a:r>
            <a:r>
              <a:rPr lang="ko-KR" altLang="en-US" dirty="0"/>
              <a:t> </a:t>
            </a:r>
            <a:r>
              <a:rPr lang="ko-KR" altLang="en-US" dirty="0" smtClean="0"/>
              <a:t>그룹에서는 요즘 유행하는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부터 전산 및 기타 다른 기술들의 기저에 깔려있는 수학 및 </a:t>
            </a:r>
            <a:r>
              <a:rPr lang="ko-KR" altLang="en-US" dirty="0" err="1" smtClean="0"/>
              <a:t>복잡계를</a:t>
            </a:r>
            <a:r>
              <a:rPr lang="ko-KR" altLang="en-US" dirty="0" smtClean="0"/>
              <a:t> 다루는 수학을 배우는 그룹입니다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이런 그룹을 만든 이유는 </a:t>
            </a:r>
            <a:r>
              <a:rPr lang="ko-KR" altLang="en-US" dirty="0" err="1" smtClean="0"/>
              <a:t>복잡계를</a:t>
            </a:r>
            <a:r>
              <a:rPr lang="ko-KR" altLang="en-US" dirty="0" smtClean="0"/>
              <a:t> 배우려는 목적 및 다른 </a:t>
            </a:r>
            <a:r>
              <a:rPr lang="ko-KR" altLang="en-US" dirty="0" err="1" smtClean="0"/>
              <a:t>스터디들이</a:t>
            </a:r>
            <a:r>
              <a:rPr lang="ko-KR" altLang="en-US" dirty="0"/>
              <a:t> </a:t>
            </a:r>
            <a:r>
              <a:rPr lang="ko-KR" altLang="en-US" dirty="0" smtClean="0"/>
              <a:t>필요한 분야의 내용들 위주로 진행하는 것에 대해서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것들의 기초 수학을 조금 더 자세히 보면 </a:t>
            </a:r>
            <a:r>
              <a:rPr lang="ko-KR" altLang="en-US" dirty="0" err="1" smtClean="0"/>
              <a:t>어떨까하는</a:t>
            </a:r>
            <a:r>
              <a:rPr lang="ko-KR" altLang="en-US" dirty="0" smtClean="0"/>
              <a:t> 생각에서 출발했습니다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이를 통해서 내가 사용하는 기술에 대해서 이해도를 높이며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응용 기술들을 연구하는데 도움이 될 수 있다고 믿고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26666" y="1859755"/>
            <a:ext cx="542713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926666" y="1859755"/>
            <a:ext cx="542713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26666" y="1837528"/>
            <a:ext cx="542713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926665" y="1856977"/>
            <a:ext cx="542713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600" dirty="0"/>
              <a:t>https://www.facebook.com/groups/631032050388643/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84" y="1212430"/>
            <a:ext cx="1869427" cy="10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9755"/>
            <a:ext cx="10515600" cy="4317207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지금까지 대학교에서 공부하는 선형대수</a:t>
            </a:r>
            <a:r>
              <a:rPr lang="en-US" altLang="ko-KR" dirty="0"/>
              <a:t>, </a:t>
            </a:r>
            <a:r>
              <a:rPr lang="ko-KR" altLang="en-US" dirty="0" err="1"/>
              <a:t>미적분학</a:t>
            </a:r>
            <a:r>
              <a:rPr lang="en-US" altLang="ko-KR" dirty="0"/>
              <a:t>, </a:t>
            </a:r>
            <a:r>
              <a:rPr lang="ko-KR" altLang="en-US" dirty="0"/>
              <a:t>수리물리</a:t>
            </a:r>
            <a:r>
              <a:rPr lang="en-US" altLang="ko-KR" dirty="0"/>
              <a:t>, </a:t>
            </a:r>
            <a:r>
              <a:rPr lang="ko-KR" altLang="en-US" dirty="0" smtClean="0"/>
              <a:t>수치해석 등을 </a:t>
            </a:r>
            <a:r>
              <a:rPr lang="ko-KR" altLang="en-US" dirty="0"/>
              <a:t>배웠으며</a:t>
            </a:r>
            <a:r>
              <a:rPr lang="en-US" altLang="ko-KR" dirty="0"/>
              <a:t>, </a:t>
            </a:r>
            <a:r>
              <a:rPr lang="ko-KR" altLang="en-US" dirty="0"/>
              <a:t>앞으로 어렵지 않은 수준의 기호논리학</a:t>
            </a:r>
            <a:r>
              <a:rPr lang="en-US" altLang="ko-KR" dirty="0"/>
              <a:t>, </a:t>
            </a:r>
            <a:r>
              <a:rPr lang="ko-KR" altLang="en-US" dirty="0"/>
              <a:t>정보이론</a:t>
            </a:r>
            <a:r>
              <a:rPr lang="en-US" altLang="ko-KR" dirty="0"/>
              <a:t>, </a:t>
            </a:r>
            <a:r>
              <a:rPr lang="ko-KR" altLang="en-US" dirty="0"/>
              <a:t>집합론</a:t>
            </a:r>
            <a:r>
              <a:rPr lang="en-US" altLang="ko-KR" dirty="0"/>
              <a:t>, </a:t>
            </a:r>
            <a:r>
              <a:rPr lang="ko-KR" altLang="en-US" dirty="0" smtClean="0"/>
              <a:t>위상기하 등을 </a:t>
            </a:r>
            <a:r>
              <a:rPr lang="ko-KR" altLang="en-US" dirty="0" smtClean="0"/>
              <a:t>배우려고 합니다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정보이론이나 위상기하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복잡계</a:t>
            </a:r>
            <a:r>
              <a:rPr lang="ko-KR" altLang="en-US" dirty="0" smtClean="0"/>
              <a:t> 같은 수학적인 도구들은 학습하는 이유는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등을 이용한 데이터 과학 쪽에서 왜 그렇게 학습이 되었는지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 그런 결과들이 나왔는지를 이해하는데 도움이 될 수 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앞으로 데이터 과학 쪽에 필요한 기초 학문들을 다루는 커리큘럼을 만들려고 하고 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현재는 잠시 방학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아닌 방학을 하고 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매주 화요일 저녁에 구글 행아웃을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TopCoder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탑코더 알고리즘 트레이닝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책을 이용하여 알고리즘 스터디를 진행 중에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26666" y="1859755"/>
            <a:ext cx="542713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926666" y="1859755"/>
            <a:ext cx="542713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26666" y="1837528"/>
            <a:ext cx="542713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37</TotalTime>
  <Words>182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Shell Dlg 2</vt:lpstr>
      <vt:lpstr>Wingdings</vt:lpstr>
      <vt:lpstr>Wingdings 3</vt:lpstr>
      <vt:lpstr>맑은 고딕</vt:lpstr>
      <vt:lpstr>Arial</vt:lpstr>
      <vt:lpstr>Madison</vt:lpstr>
      <vt:lpstr>심플렉스 컴플레서티 그룹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커뮤니티</dc:title>
  <dc:creator>Selina Park</dc:creator>
  <cp:lastModifiedBy>Sim Sang Jin</cp:lastModifiedBy>
  <cp:revision>8</cp:revision>
  <dcterms:created xsi:type="dcterms:W3CDTF">2017-04-05T08:18:36Z</dcterms:created>
  <dcterms:modified xsi:type="dcterms:W3CDTF">2017-12-02T05:02:43Z</dcterms:modified>
</cp:coreProperties>
</file>