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1664425" y="1486925"/>
            <a:ext cx="4984200" cy="17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싸이랭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58050" y="160475"/>
            <a:ext cx="1937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December 2, 2017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스터디뽀개기 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1058175" y="2803463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1211763" y="26624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904563" y="26624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058163" y="25214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95725" y="659850"/>
            <a:ext cx="8520600" cy="22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그 시작.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첫 미팅.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            </a:t>
            </a:r>
            <a:r>
              <a:rPr lang="en" sz="3000">
                <a:solidFill>
                  <a:srgbClr val="7D8488"/>
                </a:solidFill>
              </a:rPr>
              <a:t>현재. 2017    </a:t>
            </a:r>
            <a:r>
              <a:rPr lang="en" sz="3000">
                <a:solidFill>
                  <a:srgbClr val="7D8488"/>
                </a:solidFill>
              </a:rPr>
              <a:t>  </a:t>
            </a:r>
            <a:r>
              <a:rPr lang="en" sz="3000">
                <a:solidFill>
                  <a:srgbClr val="6D9EEB"/>
                </a:solidFill>
              </a:rPr>
              <a:t>            </a:t>
            </a:r>
            <a:r>
              <a:rPr lang="en">
                <a:solidFill>
                  <a:srgbClr val="F4CCCC"/>
                </a:solidFill>
              </a:rPr>
              <a:t>     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404150" y="3629675"/>
            <a:ext cx="6335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강남역 씨맥스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매주 토요일 오후 2시 - 5시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Natural Language Processing</a:t>
            </a:r>
            <a:r>
              <a:rPr lang="en" sz="2000">
                <a:solidFill>
                  <a:srgbClr val="7D8488"/>
                </a:solidFill>
              </a:rPr>
              <a:t> &amp; English Learning</a:t>
            </a:r>
          </a:p>
        </p:txBody>
      </p:sp>
      <p:pic>
        <p:nvPicPr>
          <p:cNvPr descr="스크린샷 2016-12-03 오전 7.08.44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25" y="238325"/>
            <a:ext cx="3958526" cy="1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/>
        </p:nvSpPr>
        <p:spPr>
          <a:xfrm>
            <a:off x="755600" y="1421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908000" y="1573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060400" y="1726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212800" y="1878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365200" y="20311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17600" y="21835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670000" y="23359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22400" y="24883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974800" y="26407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127200" y="27931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279600" y="2945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432000" y="3097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584400" y="3250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736800" y="3402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217275" y="1327025"/>
            <a:ext cx="76407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Computational Language Data Analysis &amp;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Develop and apply (language/education) research/tools  </a:t>
            </a:r>
          </a:p>
        </p:txBody>
      </p:sp>
      <p:sp>
        <p:nvSpPr>
          <p:cNvPr id="89" name="Shape 89"/>
          <p:cNvSpPr/>
          <p:nvPr/>
        </p:nvSpPr>
        <p:spPr>
          <a:xfrm flipH="1" rot="-10800000">
            <a:off x="347325" y="767050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14875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First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4875" y="4069175"/>
            <a:ext cx="153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Basics of Python for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Text Analysis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351075" y="3575900"/>
            <a:ext cx="128100" cy="11100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5315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Second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531600" y="3949000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Corpus Development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NLP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65537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Third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55375" y="39490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Data/Text Analysis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73900" y="3339000"/>
            <a:ext cx="153600" cy="141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435525" y="3339000"/>
            <a:ext cx="153600" cy="141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338325" y="3339000"/>
            <a:ext cx="153600" cy="1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48275" y="3547700"/>
            <a:ext cx="128100" cy="11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52725" y="3049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268375" y="1349575"/>
            <a:ext cx="87528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English Learning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 how to improve English proficiency with a focus on speaking and writing skills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Shape 109"/>
          <p:cNvSpPr/>
          <p:nvPr/>
        </p:nvSpPr>
        <p:spPr>
          <a:xfrm flipH="1" rot="-10800000">
            <a:off x="347325" y="575275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14875" y="3553375"/>
            <a:ext cx="1201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Vocabulary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14875" y="3822175"/>
            <a:ext cx="167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Learning new words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636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Writing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411775" y="3822175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Email, resume, Q &amp; 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66722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Speaking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41275" y="40532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Free conversation, presentation practice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20063" y="35533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21938" y="35533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577638" y="3553375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893325" y="35533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28475" y="1460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13163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39225" y="3575900"/>
            <a:ext cx="128100" cy="10647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521600" y="204050"/>
            <a:ext cx="3670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768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Self-directed learning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SNS Collaboration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" y="381550"/>
            <a:ext cx="4235025" cy="41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000" y="1692075"/>
            <a:ext cx="4267150" cy="285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5098550" y="776750"/>
            <a:ext cx="153600" cy="141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250950" y="929150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876250" y="1163913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029850" y="1022925"/>
            <a:ext cx="1536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5" y="1060975"/>
            <a:ext cx="3224300" cy="3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150" y="1060975"/>
            <a:ext cx="3224300" cy="369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351000" y="233525"/>
            <a:ext cx="6995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Slow and steady wins the race! Join us now! 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79750" y="4908225"/>
            <a:ext cx="2894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Template credit: 페이스북 피도리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