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1" Type="http://schemas.openxmlformats.org/officeDocument/2006/relationships/image" Target="../media/image13.png"/><Relationship Id="rId10" Type="http://schemas.openxmlformats.org/officeDocument/2006/relationships/image" Target="../media/image17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810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싸이지먼트 소개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아련한 기억(3년 1개월 전 후기)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37735"/>
            <a:ext cx="10515600" cy="48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2014년 R이라는 핫이슈로 모여든 남자들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진리더는 상열님이었고 저는 R을 처음 접했습니다.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899" y="2586143"/>
            <a:ext cx="5491491" cy="312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0952" y="3005048"/>
            <a:ext cx="5262562" cy="248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Shape 94"/>
          <p:cNvCxnSpPr/>
          <p:nvPr/>
        </p:nvCxnSpPr>
        <p:spPr>
          <a:xfrm>
            <a:off x="1430129" y="4135994"/>
            <a:ext cx="2311239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" name="Shape 95"/>
          <p:cNvCxnSpPr/>
          <p:nvPr/>
        </p:nvCxnSpPr>
        <p:spPr>
          <a:xfrm>
            <a:off x="2727048" y="4355007"/>
            <a:ext cx="2311239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" name="Shape 96"/>
          <p:cNvCxnSpPr/>
          <p:nvPr/>
        </p:nvCxnSpPr>
        <p:spPr>
          <a:xfrm>
            <a:off x="663816" y="4362068"/>
            <a:ext cx="1910115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" name="Shape 97"/>
          <p:cNvCxnSpPr/>
          <p:nvPr/>
        </p:nvCxnSpPr>
        <p:spPr>
          <a:xfrm>
            <a:off x="3928800" y="4145069"/>
            <a:ext cx="1910115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" name="Shape 98"/>
          <p:cNvCxnSpPr/>
          <p:nvPr/>
        </p:nvCxnSpPr>
        <p:spPr>
          <a:xfrm>
            <a:off x="956495" y="5242147"/>
            <a:ext cx="1910115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" name="Shape 99"/>
          <p:cNvCxnSpPr/>
          <p:nvPr/>
        </p:nvCxnSpPr>
        <p:spPr>
          <a:xfrm>
            <a:off x="9443685" y="3901341"/>
            <a:ext cx="1910115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6289083" y="4108241"/>
            <a:ext cx="4954348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6314313" y="4321200"/>
            <a:ext cx="4954348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아련한 기억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67871" y="183218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2014년 어느 늦은 가을..시작되어…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899" y="2586143"/>
            <a:ext cx="5491491" cy="312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0952" y="2532707"/>
            <a:ext cx="5262562" cy="24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376979" y="3915784"/>
            <a:ext cx="2431228" cy="26894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002255" y="5014857"/>
            <a:ext cx="1708672" cy="26894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260952" y="3208449"/>
            <a:ext cx="5331302" cy="64008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9593113" y="3210443"/>
            <a:ext cx="493835" cy="21855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2754" y="589314"/>
            <a:ext cx="2215278" cy="30534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44644" y="5143894"/>
            <a:ext cx="4198452" cy="14259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16" name="Shape 116"/>
          <p:cNvCxnSpPr>
            <a:endCxn id="114" idx="1"/>
          </p:cNvCxnSpPr>
          <p:nvPr/>
        </p:nvCxnSpPr>
        <p:spPr>
          <a:xfrm rot="-5400000">
            <a:off x="1512754" y="2625759"/>
            <a:ext cx="1799700" cy="7803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7" name="Shape 117"/>
          <p:cNvCxnSpPr>
            <a:stCxn id="111" idx="2"/>
            <a:endCxn id="115" idx="1"/>
          </p:cNvCxnSpPr>
          <p:nvPr/>
        </p:nvCxnSpPr>
        <p:spPr>
          <a:xfrm flipH="1" rot="-5400000">
            <a:off x="2264141" y="4876248"/>
            <a:ext cx="573000" cy="1388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118" name="Shape 1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5344" y="861818"/>
            <a:ext cx="4296910" cy="12535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19" name="Shape 119"/>
          <p:cNvCxnSpPr/>
          <p:nvPr/>
        </p:nvCxnSpPr>
        <p:spPr>
          <a:xfrm rot="-5400000">
            <a:off x="9584274" y="2388940"/>
            <a:ext cx="1137300" cy="517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20" name="Shape 120"/>
          <p:cNvSpPr/>
          <p:nvPr/>
        </p:nvSpPr>
        <p:spPr>
          <a:xfrm>
            <a:off x="1126348" y="194063"/>
            <a:ext cx="4151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R을 몰랐던 김영우님은 R 책을 쓰셨고</a:t>
            </a:r>
          </a:p>
        </p:txBody>
      </p:sp>
      <p:sp>
        <p:nvSpPr>
          <p:cNvPr id="121" name="Shape 121"/>
          <p:cNvSpPr/>
          <p:nvPr/>
        </p:nvSpPr>
        <p:spPr>
          <a:xfrm>
            <a:off x="7443096" y="5875260"/>
            <a:ext cx="46666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당시 대학원생이셨던 상열님은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캐글뽀개기 그룹의 리더</a:t>
            </a:r>
          </a:p>
        </p:txBody>
      </p:sp>
      <p:sp>
        <p:nvSpPr>
          <p:cNvPr id="122" name="Shape 122"/>
          <p:cNvSpPr/>
          <p:nvPr/>
        </p:nvSpPr>
        <p:spPr>
          <a:xfrm>
            <a:off x="5610631" y="195084"/>
            <a:ext cx="51828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지나친 열성으로 직장을 관두고 대학원에 진학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싸이지먼트 그룹의 리더가 됨</a:t>
            </a:r>
            <a:r>
              <a:rPr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(홀로 남겨짐, 자동으로 리더)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어느새 졸업!! 새로운 직장을 찾고 있습니다.</a:t>
            </a:r>
          </a:p>
        </p:txBody>
      </p:sp>
      <p:sp>
        <p:nvSpPr>
          <p:cNvPr id="123" name="Shape 123"/>
          <p:cNvSpPr/>
          <p:nvPr/>
        </p:nvSpPr>
        <p:spPr>
          <a:xfrm>
            <a:off x="4981080" y="4146511"/>
            <a:ext cx="15626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ko-K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유학 가신 듯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2860365" y="4373174"/>
            <a:ext cx="2101126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8176833" y="4779910"/>
            <a:ext cx="1910115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7415069" y="4550806"/>
            <a:ext cx="1578607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싸이지먼트란?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Psychology + managiment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사람들의 심리를 꿰뚫어 돈을 벌겠어!!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Programing을 통해 Computational 한 접근으로!!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경영, 경제, 광고, 마케팅에서 쓸만한 IT기술과 머신러닝을 공부하고 있습니다.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싸이지먼트 스터디 정체성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소비자On –&gt; 마켓On –&gt; 애드On (2년 계획)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온라인에서 일어나는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소비자의 행동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시장의 변화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광고와 홍보 등과 관련된 </a:t>
            </a:r>
          </a:p>
          <a:p>
            <a:pPr indent="-12700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인간의 행동을 분석하자!!!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Shape 139"/>
          <p:cNvGrpSpPr/>
          <p:nvPr/>
        </p:nvGrpSpPr>
        <p:grpSpPr>
          <a:xfrm>
            <a:off x="5393448" y="2267434"/>
            <a:ext cx="6341352" cy="4161941"/>
            <a:chOff x="791101" y="460680"/>
            <a:chExt cx="8297841" cy="6567866"/>
          </a:xfrm>
        </p:grpSpPr>
        <p:pic>
          <p:nvPicPr>
            <p:cNvPr id="140" name="Shape 1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69470" y="463647"/>
              <a:ext cx="2719472" cy="211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Shape 1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80855" y="464534"/>
              <a:ext cx="2815417" cy="2184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Shape 1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1101" y="460680"/>
              <a:ext cx="2807895" cy="2194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Shape 1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2247" y="2611874"/>
              <a:ext cx="2768607" cy="2150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Shape 14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80856" y="2612957"/>
              <a:ext cx="2861451" cy="2181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Shape 1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369470" y="2614783"/>
              <a:ext cx="2711135" cy="2160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Shape 14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12247" y="4749899"/>
              <a:ext cx="2785381" cy="2108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Shape 14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597628" y="4749219"/>
              <a:ext cx="2788614" cy="22793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Shape 14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371233" y="4749218"/>
              <a:ext cx="2709372" cy="21557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싸이지먼트 스터디 정체성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2년의 거대한 계획이 끝난 후	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애드bot – 애드web – 애드agent로 이어지고 있으며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끊임없이 향후 무엇을 할지 고민 중!!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커리큘럼도, 이름도, 대표사진도 고민중!! 도와주세요!!!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950" y="3844926"/>
            <a:ext cx="3385810" cy="235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0733" y="3864681"/>
            <a:ext cx="3350533" cy="231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4517" y="3844926"/>
            <a:ext cx="3350533" cy="231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싸이지먼트 과거 주요 스터디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소비자행동 : 소비자 심리, 디지털마케팅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R, Python 기초 : R기초 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데이터마이닝 : R데이터마이닝 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머신러닝 : 코세라 Practical Machine Learing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소비자On : R마케팅분석, 구글애널리틱스, 추천시스템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마켓On : 딥러닝, NLP기초, A/B테스트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애드On : 딥NLP, 베이지안 통계, MAB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애드Bot : 파이썬NLP, 챗봇분석, 챗봇개발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애드web(agent) : 장고, 네트워크분석, 프로그래머틱 광고, 강화학습 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베이즈코인(RL) : 베이지안통계, 비트코인, Agent Modeling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싸이지먼트 향후 계획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향후…계획중인 스터디 (확정 아님..)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봇 빌더를 활용한 챗봇 개발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A/B TEST 실전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늘 그렇듯…머신러닝과 딥러닝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