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싸이그래머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9865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http://psygrammer.github.io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029475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언제까</a:t>
            </a:r>
            <a:r>
              <a:rPr lang="en"/>
              <a:t>지?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475" y="1640150"/>
            <a:ext cx="3429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싸이그래</a:t>
            </a:r>
            <a:r>
              <a:rPr lang="en"/>
              <a:t>머?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algn="ctr">
              <a:spcBef>
                <a:spcPts val="0"/>
              </a:spcBef>
              <a:buNone/>
            </a:pPr>
            <a:r>
              <a:rPr lang="en" sz="4800"/>
              <a:t>정</a:t>
            </a:r>
            <a:r>
              <a:rPr lang="en" sz="4800"/>
              <a:t>통 심리학 그룹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정</a:t>
            </a:r>
            <a:r>
              <a:rPr lang="en"/>
              <a:t>통?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 algn="ctr">
              <a:spcBef>
                <a:spcPts val="0"/>
              </a:spcBef>
              <a:buNone/>
            </a:pPr>
            <a:r>
              <a:rPr lang="en" sz="4800"/>
              <a:t>정통 . 심리학 그룹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심리</a:t>
            </a:r>
            <a:r>
              <a:rPr lang="en"/>
              <a:t>학 </a:t>
            </a:r>
            <a:r>
              <a:rPr lang="en"/>
              <a:t>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 algn="ctr">
              <a:spcBef>
                <a:spcPts val="0"/>
              </a:spcBef>
              <a:buNone/>
            </a:pPr>
            <a:r>
              <a:rPr lang="en" sz="4800"/>
              <a:t>정통 .. 심리학 그룹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Psygrammer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 algn="ctr">
              <a:spcBef>
                <a:spcPts val="0"/>
              </a:spcBef>
              <a:buNone/>
            </a:pPr>
            <a:r>
              <a:rPr lang="en" sz="4800"/>
              <a:t>정통 .. 심리학 그룹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2013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450" y="1144475"/>
            <a:ext cx="4897150" cy="34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2014 - 2015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350" y="1334800"/>
            <a:ext cx="19716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2016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29955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2017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775" y="1510950"/>
            <a:ext cx="34290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