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싸이버스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https://www.facebook.com/thepsybus/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900" y="464025"/>
            <a:ext cx="473392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Psy + Bus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Cyber</a:t>
            </a:r>
            <a:r>
              <a:rPr lang="en"/>
              <a:t> + Earth 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325" y="1042425"/>
            <a:ext cx="3751025" cy="37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Cyber + Multiverse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250" y="902650"/>
            <a:ext cx="7063779" cy="39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