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2"/>
  </p:notesMasterIdLst>
  <p:sldIdLst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622"/>
    <a:srgbClr val="EDEDED"/>
    <a:srgbClr val="000000"/>
    <a:srgbClr val="FAF5C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0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3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7203" y="827098"/>
            <a:ext cx="8632176" cy="5641797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9123049" y="1040860"/>
            <a:ext cx="2732891" cy="5233480"/>
          </a:xfrm>
        </p:spPr>
        <p:txBody>
          <a:bodyPr/>
          <a:lstStyle>
            <a:lvl1pPr marL="0" indent="0">
              <a:buFont typeface="+mj-lt"/>
              <a:buNone/>
              <a:defRPr sz="1477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822719" indent="-342900">
              <a:buFont typeface="+mj-lt"/>
              <a:buAutoNum type="arabicParenR"/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0419" y="202701"/>
            <a:ext cx="10990384" cy="3926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HY </a:t>
            </a:r>
            <a:r>
              <a:rPr lang="ko-KR" altLang="en-US"/>
              <a:t>견고딕</a:t>
            </a:r>
            <a:r>
              <a:rPr lang="en-US" altLang="ko-KR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418" y="827098"/>
            <a:ext cx="11365522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dirty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9058245" y="6554962"/>
            <a:ext cx="28448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83" i="1" dirty="0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83" i="1" smtClean="0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83" i="1" dirty="0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/ 8 -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336062" y="692150"/>
            <a:ext cx="11855938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83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336064" y="6515970"/>
            <a:ext cx="115198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3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20651" y="6528503"/>
            <a:ext cx="39320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83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https://www.facebook.com/groups/AlphaLaw/</a:t>
            </a:r>
            <a:endParaRPr kumimoji="1" lang="ko-KR" altLang="en-US" sz="1083" b="1" i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9058245" y="2324910"/>
            <a:ext cx="3133755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3326" indent="-113326" algn="l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ko-KR" altLang="en-US" sz="2215" b="0" dirty="0"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139A8D-041D-4D62-BB76-FD2BDF019A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354" y="187424"/>
            <a:ext cx="423172" cy="42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92314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167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92314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92314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92314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92314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95297" algn="l" defTabSz="992314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90595" algn="l" defTabSz="992314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485891" algn="l" defTabSz="992314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981188" algn="l" defTabSz="992314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85484" indent="-285484" algn="l" defTabSz="801418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25" b="0">
          <a:solidFill>
            <a:schemeClr val="tx1"/>
          </a:solidFill>
          <a:latin typeface="+mn-ea"/>
          <a:ea typeface="+mn-ea"/>
          <a:cs typeface="+mn-cs"/>
        </a:defRPr>
      </a:lvl1pPr>
      <a:lvl2pPr marL="660397" indent="-180578" algn="l" defTabSz="801418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85436" indent="-130705" algn="l" defTabSz="801418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356909" indent="-177138" algn="l" defTabSz="801418" rtl="0" fontAlgn="base" latinLnBrk="1">
        <a:spcBef>
          <a:spcPct val="20000"/>
        </a:spcBef>
        <a:spcAft>
          <a:spcPct val="0"/>
        </a:spcAft>
        <a:buChar char="-"/>
        <a:defRPr kumimoji="1" sz="2167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771375" indent="-220131" algn="l" defTabSz="801418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266672" indent="-220131" algn="l" defTabSz="801418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761971" indent="-220131" algn="l" defTabSz="801418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257267" indent="-220131" algn="l" defTabSz="801418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752564" indent="-220131" algn="l" defTabSz="801418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7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8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7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4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1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0417" y="161851"/>
            <a:ext cx="10990384" cy="433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HY </a:t>
            </a:r>
            <a:r>
              <a:rPr lang="ko-KR" altLang="en-US"/>
              <a:t>견고딕</a:t>
            </a:r>
            <a:r>
              <a:rPr lang="en-US" altLang="ko-KR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417" y="827089"/>
            <a:ext cx="11365522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9058245" y="6554962"/>
            <a:ext cx="28448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31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231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231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336062" y="692150"/>
            <a:ext cx="11855938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231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336062" y="6515970"/>
            <a:ext cx="115198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477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20646" y="6528496"/>
            <a:ext cx="3932043" cy="28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231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231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11460114" y="120878"/>
            <a:ext cx="57898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231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231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231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112739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462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112739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112739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112739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112739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562722" algn="l" defTabSz="112739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1125444" algn="l" defTabSz="112739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688165" algn="l" defTabSz="112739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2250887" algn="l" defTabSz="112739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24347" indent="-324347" algn="l" defTabSz="91051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846" b="0">
          <a:solidFill>
            <a:schemeClr val="tx1"/>
          </a:solidFill>
          <a:latin typeface="+mn-ea"/>
          <a:ea typeface="+mn-ea"/>
          <a:cs typeface="+mn-cs"/>
        </a:defRPr>
      </a:lvl1pPr>
      <a:lvl2pPr marL="750296" indent="-205160" algn="l" defTabSz="91051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19582" indent="-148496" algn="l" defTabSz="91051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541624" indent="-201252" algn="l" defTabSz="910515" rtl="0" fontAlgn="base" latinLnBrk="1">
        <a:spcBef>
          <a:spcPct val="20000"/>
        </a:spcBef>
        <a:spcAft>
          <a:spcPct val="0"/>
        </a:spcAft>
        <a:buChar char="-"/>
        <a:defRPr kumimoji="1" sz="2462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12512" indent="-250099" algn="l" defTabSz="910515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75234" indent="-250099" algn="l" defTabSz="910515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137955" indent="-250099" algn="l" defTabSz="910515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700677" indent="-250099" algn="l" defTabSz="910515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63399" indent="-250099" algn="l" defTabSz="910515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CA8C39B-6CE2-4B84-9264-92F1B7687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85" y="1390928"/>
            <a:ext cx="7115956" cy="4211780"/>
          </a:xfrm>
          <a:prstGeom prst="rect">
            <a:avLst/>
          </a:prstGeom>
          <a:solidFill>
            <a:srgbClr val="000000"/>
          </a:solidFill>
          <a:scene3d>
            <a:camera prst="isometricLeftDown"/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F57AF-9765-45B4-874F-B7CEC5C43B3F}"/>
              </a:ext>
            </a:extLst>
          </p:cNvPr>
          <p:cNvSpPr txBox="1"/>
          <p:nvPr/>
        </p:nvSpPr>
        <p:spPr>
          <a:xfrm>
            <a:off x="1351772" y="1978636"/>
            <a:ext cx="9828332" cy="830997"/>
          </a:xfrm>
          <a:prstGeom prst="rect">
            <a:avLst/>
          </a:prstGeom>
          <a:solidFill>
            <a:srgbClr val="EDEDED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4800" b="0" dirty="0">
                <a:ea typeface="맑은 고딕" panose="020B0503020000020004" pitchFamily="50" charset="-127"/>
              </a:rPr>
              <a:t>스터디 </a:t>
            </a:r>
            <a:r>
              <a:rPr lang="ko-KR" altLang="en-US" sz="4800" b="0" dirty="0" err="1">
                <a:ea typeface="맑은 고딕" panose="020B0503020000020004" pitchFamily="50" charset="-127"/>
              </a:rPr>
              <a:t>뽀개기</a:t>
            </a:r>
            <a:r>
              <a:rPr lang="ko-KR" altLang="en-US" sz="4800" b="0" dirty="0">
                <a:ea typeface="맑은 고딕" panose="020B0503020000020004" pitchFamily="50" charset="-127"/>
              </a:rPr>
              <a:t> </a:t>
            </a:r>
            <a:r>
              <a:rPr lang="en-US" altLang="ko-KR" sz="4800" b="0" dirty="0">
                <a:ea typeface="맑은 고딕" panose="020B0503020000020004" pitchFamily="50" charset="-127"/>
              </a:rPr>
              <a:t>2017</a:t>
            </a:r>
            <a:endParaRPr lang="en-US" altLang="ko-KR" sz="4800" dirty="0"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804FD-D412-4395-A63F-224679886833}"/>
              </a:ext>
            </a:extLst>
          </p:cNvPr>
          <p:cNvSpPr txBox="1"/>
          <p:nvPr/>
        </p:nvSpPr>
        <p:spPr>
          <a:xfrm>
            <a:off x="5265006" y="3053296"/>
            <a:ext cx="1620957" cy="523220"/>
          </a:xfrm>
          <a:prstGeom prst="rect">
            <a:avLst/>
          </a:prstGeom>
          <a:solidFill>
            <a:srgbClr val="EDEDED">
              <a:alpha val="69804"/>
            </a:srgb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ko-KR" altLang="en-US" sz="2800" b="0" dirty="0">
                <a:ea typeface="맑은 고딕" panose="020B0503020000020004" pitchFamily="50" charset="-127"/>
              </a:rPr>
              <a:t>알파로우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4B1A2-0468-427C-BF9A-FAF3E788085E}"/>
              </a:ext>
            </a:extLst>
          </p:cNvPr>
          <p:cNvSpPr txBox="1"/>
          <p:nvPr/>
        </p:nvSpPr>
        <p:spPr>
          <a:xfrm>
            <a:off x="3711392" y="4896725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0" dirty="0">
                <a:ea typeface="맑은 고딕" panose="020B0503020000020004" pitchFamily="50" charset="-127"/>
              </a:rPr>
              <a:t>2017-12-02</a:t>
            </a:r>
            <a:r>
              <a:rPr lang="en-US" altLang="ko-KR" dirty="0">
                <a:ea typeface="맑은 고딕" panose="020B0503020000020004" pitchFamily="50" charset="-127"/>
              </a:rPr>
              <a:t>, NAVER D2 Startup Factory</a:t>
            </a:r>
            <a:endParaRPr lang="ko-KR" altLang="en-US" b="0" dirty="0"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1F930-5111-4F0D-BE9B-DAD16CAD7896}"/>
              </a:ext>
            </a:extLst>
          </p:cNvPr>
          <p:cNvSpPr txBox="1"/>
          <p:nvPr/>
        </p:nvSpPr>
        <p:spPr>
          <a:xfrm>
            <a:off x="5442636" y="547020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ko-KR" altLang="en-US" b="0" dirty="0">
                <a:ea typeface="맑은 고딕" panose="020B0503020000020004" pitchFamily="50" charset="-127"/>
              </a:rPr>
              <a:t>발표자 이재석</a:t>
            </a:r>
          </a:p>
        </p:txBody>
      </p:sp>
    </p:spTree>
    <p:extLst>
      <p:ext uri="{BB962C8B-B14F-4D97-AF65-F5344CB8AC3E}">
        <p14:creationId xmlns:p14="http://schemas.microsoft.com/office/powerpoint/2010/main" val="342325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알파로우는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4000" dirty="0" err="1"/>
              <a:t>알파고</a:t>
            </a:r>
            <a:r>
              <a:rPr lang="ko-KR" altLang="en-US" sz="4000" dirty="0"/>
              <a:t> 이후의 법</a:t>
            </a:r>
            <a:r>
              <a:rPr lang="en-US" altLang="ko-KR" sz="4000" dirty="0"/>
              <a:t>.</a:t>
            </a:r>
          </a:p>
          <a:p>
            <a:endParaRPr lang="en-US" altLang="ko-KR" sz="4000" dirty="0"/>
          </a:p>
          <a:p>
            <a:r>
              <a:rPr lang="ko-KR" altLang="en-US" sz="4000" dirty="0"/>
              <a:t>법 </a:t>
            </a:r>
            <a:r>
              <a:rPr lang="en-US" altLang="ko-KR" sz="4000" dirty="0"/>
              <a:t>+ IT + </a:t>
            </a:r>
            <a:r>
              <a:rPr lang="ko-KR" altLang="en-US" sz="4000" dirty="0"/>
              <a:t>심리학 스터디 그룹입니다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7E25AE-3148-408A-B947-5C579065047B}"/>
              </a:ext>
            </a:extLst>
          </p:cNvPr>
          <p:cNvSpPr/>
          <p:nvPr/>
        </p:nvSpPr>
        <p:spPr bwMode="auto">
          <a:xfrm>
            <a:off x="5231424" y="2435469"/>
            <a:ext cx="1784838" cy="465992"/>
          </a:xfrm>
          <a:prstGeom prst="rect">
            <a:avLst/>
          </a:prstGeom>
          <a:solidFill>
            <a:srgbClr val="C00000">
              <a:alpha val="2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8CDF88E-8ECE-4CD1-A5FD-03555E66E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" y="833939"/>
            <a:ext cx="8631237" cy="5628273"/>
          </a:xfrm>
        </p:spPr>
      </p:pic>
    </p:spTree>
    <p:extLst>
      <p:ext uri="{BB962C8B-B14F-4D97-AF65-F5344CB8AC3E}">
        <p14:creationId xmlns:p14="http://schemas.microsoft.com/office/powerpoint/2010/main" val="16773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스터디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4000" dirty="0"/>
              <a:t>2016</a:t>
            </a:r>
            <a:r>
              <a:rPr lang="ko-KR" altLang="en-US" sz="4000" dirty="0"/>
              <a:t>년 </a:t>
            </a:r>
            <a:endParaRPr lang="en-US" altLang="ko-KR" sz="4000" dirty="0"/>
          </a:p>
          <a:p>
            <a:r>
              <a:rPr lang="en-US" altLang="ko-KR" sz="4000" dirty="0"/>
              <a:t>10</a:t>
            </a:r>
            <a:r>
              <a:rPr lang="ko-KR" altLang="en-US" sz="4000" dirty="0"/>
              <a:t>월 </a:t>
            </a:r>
            <a:r>
              <a:rPr lang="en-US" altLang="ko-KR" sz="4000" dirty="0"/>
              <a:t>25</a:t>
            </a:r>
            <a:r>
              <a:rPr lang="ko-KR" altLang="en-US" sz="4000" dirty="0"/>
              <a:t>일</a:t>
            </a:r>
            <a:r>
              <a:rPr lang="en-US" altLang="ko-KR" sz="4000" dirty="0"/>
              <a:t>!!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8FEB890-C6C7-42E8-9976-8D3FB60D2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1" y="836612"/>
            <a:ext cx="4187814" cy="314086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E04B28-F8B7-4AE9-92F9-63BFE854C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55" y="2694511"/>
            <a:ext cx="4816642" cy="36124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AE5F1F-A1DA-4023-8A40-D52CBBD8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0" y="3166131"/>
            <a:ext cx="4187815" cy="31408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D7649B-D89C-42E1-9582-132A77FB9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73" y="832160"/>
            <a:ext cx="4322824" cy="32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4000" dirty="0"/>
              <a:t>이해 </a:t>
            </a:r>
            <a:endParaRPr lang="en-US" altLang="ko-KR" sz="4000" dirty="0"/>
          </a:p>
          <a:p>
            <a:r>
              <a:rPr lang="ko-KR" altLang="en-US" sz="4000" dirty="0"/>
              <a:t>가시나요</a:t>
            </a:r>
            <a:r>
              <a:rPr lang="en-US" altLang="ko-KR" sz="4000" dirty="0"/>
              <a:t>?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AA6A658-E6F7-4C8D-8B8B-24D22A6E0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65" y="827088"/>
            <a:ext cx="7522633" cy="5641975"/>
          </a:xfrm>
        </p:spPr>
      </p:pic>
    </p:spTree>
    <p:extLst>
      <p:ext uri="{BB962C8B-B14F-4D97-AF65-F5344CB8AC3E}">
        <p14:creationId xmlns:p14="http://schemas.microsoft.com/office/powerpoint/2010/main" val="413158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261B67B-9CD3-4311-BF7E-4D757DB2F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" y="1076686"/>
            <a:ext cx="8631237" cy="514277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쇠퇴기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4000" dirty="0"/>
              <a:t>어려워</a:t>
            </a:r>
            <a:r>
              <a:rPr lang="en-US" altLang="ko-KR" sz="4000" dirty="0"/>
              <a:t>!</a:t>
            </a:r>
          </a:p>
          <a:p>
            <a:endParaRPr lang="en-US" altLang="ko-KR" sz="4000" dirty="0"/>
          </a:p>
          <a:p>
            <a:r>
              <a:rPr lang="ko-KR" altLang="en-US" sz="4000" dirty="0"/>
              <a:t>어려워</a:t>
            </a:r>
            <a:r>
              <a:rPr lang="en-US" altLang="ko-KR" sz="4000" dirty="0"/>
              <a:t>!!!</a:t>
            </a:r>
          </a:p>
          <a:p>
            <a:endParaRPr lang="en-US" altLang="ko-KR" sz="4000" dirty="0"/>
          </a:p>
          <a:p>
            <a:r>
              <a:rPr lang="ko-KR" altLang="en-US" sz="4000" dirty="0"/>
              <a:t>다들 떠나가시고</a:t>
            </a:r>
            <a:r>
              <a:rPr lang="en-US" altLang="ko-K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77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시류 편승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4000" dirty="0"/>
              <a:t>2017</a:t>
            </a:r>
            <a:r>
              <a:rPr lang="ko-KR" altLang="en-US" sz="4000" dirty="0"/>
              <a:t>년 </a:t>
            </a:r>
            <a:endParaRPr lang="en-US" altLang="ko-KR" sz="4000" dirty="0"/>
          </a:p>
          <a:p>
            <a:r>
              <a:rPr lang="en-US" altLang="ko-KR" sz="4000" dirty="0"/>
              <a:t>6</a:t>
            </a:r>
            <a:r>
              <a:rPr lang="ko-KR" altLang="en-US" sz="4000" dirty="0"/>
              <a:t>월 </a:t>
            </a:r>
            <a:r>
              <a:rPr lang="en-US" altLang="ko-KR" sz="4000" dirty="0"/>
              <a:t>13</a:t>
            </a:r>
            <a:r>
              <a:rPr lang="ko-KR" altLang="en-US" sz="4000" dirty="0"/>
              <a:t>일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 err="1"/>
              <a:t>딥러닝으로</a:t>
            </a:r>
            <a:r>
              <a:rPr lang="ko-KR" altLang="en-US" sz="4000" dirty="0"/>
              <a:t> 부활 시도</a:t>
            </a:r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6F7681E9-A348-4173-805E-788EFBD73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" y="1220540"/>
            <a:ext cx="8631237" cy="4855070"/>
          </a:xfrm>
        </p:spPr>
      </p:pic>
    </p:spTree>
    <p:extLst>
      <p:ext uri="{BB962C8B-B14F-4D97-AF65-F5344CB8AC3E}">
        <p14:creationId xmlns:p14="http://schemas.microsoft.com/office/powerpoint/2010/main" val="368942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0C108BA-1E49-47F4-84C8-C9F86605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" y="1220540"/>
            <a:ext cx="8631237" cy="485507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2017</a:t>
            </a:r>
            <a:r>
              <a:rPr lang="ko-KR" altLang="en-US" dirty="0"/>
              <a:t>년 마무리 스터디는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4000" dirty="0"/>
              <a:t>밑바닥 </a:t>
            </a:r>
            <a:r>
              <a:rPr lang="ko-KR" altLang="en-US" sz="4000" dirty="0" err="1"/>
              <a:t>딥러닝</a:t>
            </a:r>
            <a:r>
              <a:rPr lang="ko-KR" altLang="en-US" sz="4000" dirty="0"/>
              <a:t> 끝내고</a:t>
            </a:r>
            <a:r>
              <a:rPr lang="en-US" altLang="ko-KR" sz="4000" dirty="0"/>
              <a:t>,</a:t>
            </a:r>
          </a:p>
          <a:p>
            <a:endParaRPr lang="en-US" altLang="ko-KR" sz="4000" dirty="0"/>
          </a:p>
          <a:p>
            <a:r>
              <a:rPr lang="ko-KR" altLang="en-US" sz="4000" dirty="0" err="1"/>
              <a:t>텐서플로맛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r>
              <a:rPr lang="ko-KR" altLang="en-US" sz="4000" dirty="0"/>
              <a:t>끝내고</a:t>
            </a:r>
            <a:r>
              <a:rPr lang="en-US" altLang="ko-KR" sz="4000" dirty="0"/>
              <a:t>,</a:t>
            </a:r>
          </a:p>
          <a:p>
            <a:endParaRPr lang="en-US" altLang="ko-KR" sz="4000" dirty="0"/>
          </a:p>
          <a:p>
            <a:r>
              <a:rPr lang="ko-KR" altLang="en-US" sz="4000" dirty="0"/>
              <a:t>지금은 </a:t>
            </a:r>
            <a:endParaRPr lang="en-US" altLang="ko-KR" sz="4000" dirty="0"/>
          </a:p>
          <a:p>
            <a:r>
              <a:rPr lang="ko-KR" altLang="en-US" sz="4000" dirty="0" err="1"/>
              <a:t>방학중</a:t>
            </a:r>
            <a:r>
              <a:rPr lang="en-US" altLang="ko-KR" sz="4000" dirty="0"/>
              <a:t>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950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 무엇을 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6" name="내용 개체 틀 12">
            <a:extLst>
              <a:ext uri="{FF2B5EF4-FFF2-40B4-BE49-F238E27FC236}">
                <a16:creationId xmlns:a16="http://schemas.microsoft.com/office/drawing/2014/main" id="{654046D5-6C7C-49B3-B9A5-60FBE617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180"/>
            <a:ext cx="12192000" cy="42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0BDD79-DEA1-486F-B6C0-F01E40953052}"/>
              </a:ext>
            </a:extLst>
          </p:cNvPr>
          <p:cNvSpPr txBox="1"/>
          <p:nvPr/>
        </p:nvSpPr>
        <p:spPr>
          <a:xfrm>
            <a:off x="2971800" y="2470638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ko-KR" altLang="en-US" sz="9600" b="0" dirty="0"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63609-3AD3-4772-A7F0-E3B43CA2922B}"/>
              </a:ext>
            </a:extLst>
          </p:cNvPr>
          <p:cNvSpPr txBox="1"/>
          <p:nvPr/>
        </p:nvSpPr>
        <p:spPr>
          <a:xfrm>
            <a:off x="6664569" y="4040298"/>
            <a:ext cx="250902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ko-KR" altLang="en-US" b="0" dirty="0">
                <a:ea typeface="맑은 고딕" panose="020B0503020000020004" pitchFamily="50" charset="-127"/>
              </a:rPr>
              <a:t>지금까지 알파로우의 </a:t>
            </a:r>
            <a:endParaRPr lang="en-US" altLang="ko-KR" b="0" dirty="0">
              <a:ea typeface="맑은 고딕" panose="020B0503020000020004" pitchFamily="50" charset="-127"/>
            </a:endParaRPr>
          </a:p>
          <a:p>
            <a:pPr algn="l">
              <a:spcBef>
                <a:spcPts val="600"/>
              </a:spcBef>
            </a:pPr>
            <a:r>
              <a:rPr lang="ko-KR" altLang="en-US" dirty="0">
                <a:ea typeface="맑은 고딕" panose="020B0503020000020004" pitchFamily="50" charset="-127"/>
              </a:rPr>
              <a:t>이재석 이었습니다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  <a:endParaRPr lang="ko-KR" altLang="en-US" b="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576065"/>
      </p:ext>
    </p:extLst>
  </p:cSld>
  <p:clrMapOvr>
    <a:masterClrMapping/>
  </p:clrMapOvr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4890</TotalTime>
  <Words>86</Words>
  <Application>Microsoft Office PowerPoint</Application>
  <PresentationFormat>와이드스크린</PresentationFormat>
  <Paragraphs>38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Arial Unicode MS</vt:lpstr>
      <vt:lpstr>HY견고딕</vt:lpstr>
      <vt:lpstr>굴림</vt:lpstr>
      <vt:lpstr>나눔고딕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16_Blank Presentation</vt:lpstr>
      <vt:lpstr>PowerPoint 프레젠테이션</vt:lpstr>
      <vt:lpstr>알파로우는?</vt:lpstr>
      <vt:lpstr>첫 스터디</vt:lpstr>
      <vt:lpstr>어려움</vt:lpstr>
      <vt:lpstr>쇠퇴기</vt:lpstr>
      <vt:lpstr>시류 편승</vt:lpstr>
      <vt:lpstr>2017년 마무리 스터디는?</vt:lpstr>
      <vt:lpstr>2018년 무엇을 할 것인가?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JAESEOK LEE</cp:lastModifiedBy>
  <cp:revision>365</cp:revision>
  <dcterms:created xsi:type="dcterms:W3CDTF">2015-03-30T03:05:29Z</dcterms:created>
  <dcterms:modified xsi:type="dcterms:W3CDTF">2017-12-01T12:02:54Z</dcterms:modified>
</cp:coreProperties>
</file>