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6.jpg"/><Relationship Id="rId5" Type="http://schemas.openxmlformats.org/officeDocument/2006/relationships/image" Target="../media/image5.jpg"/><Relationship Id="rId6" Type="http://schemas.openxmlformats.org/officeDocument/2006/relationships/image" Target="../media/image3.jpg"/><Relationship Id="rId7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딥리워드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9865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https://www.facebook.com/groups/DeepReward/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딥리워드 - 강화학</a:t>
            </a:r>
            <a:r>
              <a:rPr lang="en"/>
              <a:t>습 스터디 그룹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1093925"/>
            <a:ext cx="679284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딥리워드 : 강화학습 </a:t>
            </a:r>
            <a:r>
              <a:rPr lang="en">
                <a:solidFill>
                  <a:srgbClr val="FF0000"/>
                </a:solidFill>
              </a:rPr>
              <a:t>실습형</a:t>
            </a:r>
            <a:r>
              <a:rPr lang="en"/>
              <a:t> 스터디 그룹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4800"/>
          </a:p>
          <a:p>
            <a:pPr lvl="0" algn="ctr">
              <a:spcBef>
                <a:spcPts val="0"/>
              </a:spcBef>
              <a:buNone/>
            </a:pPr>
            <a:r>
              <a:rPr lang="en" sz="4800"/>
              <a:t>“백문이 불여일</a:t>
            </a:r>
            <a:r>
              <a:rPr lang="en" sz="4800">
                <a:solidFill>
                  <a:srgbClr val="FF0000"/>
                </a:solidFill>
              </a:rPr>
              <a:t>타</a:t>
            </a:r>
            <a:r>
              <a:rPr lang="en" sz="4800"/>
              <a:t>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딥리워드 - 과</a:t>
            </a:r>
            <a:r>
              <a:rPr lang="en"/>
              <a:t>연 제 2의 바벨피쉬가 될 수 있을까?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9225" y="1446100"/>
            <a:ext cx="2698625" cy="15179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/>
        </p:nvSpPr>
        <p:spPr>
          <a:xfrm>
            <a:off x="926975" y="2890925"/>
            <a:ext cx="16896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9900FF"/>
                </a:solidFill>
              </a:rPr>
              <a:t>바벨피쉬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5643200" y="3885675"/>
            <a:ext cx="16896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9900FF"/>
                </a:solidFill>
              </a:rPr>
              <a:t>싸이그래머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2527625" y="3885675"/>
            <a:ext cx="16896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9900FF"/>
                </a:solidFill>
              </a:rPr>
              <a:t>싸이지먼트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6495425" y="2283625"/>
            <a:ext cx="16896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9900FF"/>
                </a:solidFill>
              </a:rPr>
              <a:t>바이오스핀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1373350" y="1367938"/>
            <a:ext cx="16896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9900FF"/>
                </a:solidFill>
              </a:rPr>
              <a:t>캐글뽀개기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3672550" y="3227525"/>
            <a:ext cx="16896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0000FF"/>
                </a:solidFill>
              </a:rPr>
              <a:t>X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(콜라보레이션)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774575" y="33460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대화</a:t>
            </a:r>
            <a:r>
              <a:rPr lang="en"/>
              <a:t>형 에이전트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2347025" y="4467625"/>
            <a:ext cx="1746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온라</a:t>
            </a:r>
            <a:r>
              <a:rPr lang="en"/>
              <a:t>인 광고 자동화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853150" y="19321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의사결</a:t>
            </a:r>
            <a:r>
              <a:rPr lang="en"/>
              <a:t>정 </a:t>
            </a:r>
            <a:r>
              <a:rPr lang="en"/>
              <a:t>최적화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1347100" y="3932900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추</a:t>
            </a:r>
            <a:r>
              <a:rPr lang="en"/>
              <a:t>천 시스템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4053550" y="39895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신경경제학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5348950" y="35323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의사결</a:t>
            </a:r>
            <a:r>
              <a:rPr lang="en"/>
              <a:t>정 심리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2300950" y="33799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마케</a:t>
            </a:r>
            <a:r>
              <a:rPr lang="en"/>
              <a:t>팅 자동화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929350" y="23893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음성인</a:t>
            </a:r>
            <a:r>
              <a:rPr lang="en"/>
              <a:t>식 시스템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3901150" y="4446725"/>
            <a:ext cx="1746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멀티에이전</a:t>
            </a:r>
            <a:r>
              <a:rPr lang="en"/>
              <a:t>트 시스템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5729950" y="43705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로보틱스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6644350" y="42943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자율주행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7711150" y="26941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계산정신의학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7482550" y="17035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뇌과학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5348950" y="31513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역강화학습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6568150" y="29989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계산인지뇌과학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                    </a:t>
            </a:r>
            <a:r>
              <a:rPr lang="en"/>
              <a:t>2017   2018</a:t>
            </a:r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050" y="1251775"/>
            <a:ext cx="1561476" cy="1232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5275" y="1282635"/>
            <a:ext cx="1561474" cy="1171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99275" y="1282625"/>
            <a:ext cx="1561475" cy="1171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Shape 103"/>
          <p:cNvCxnSpPr/>
          <p:nvPr/>
        </p:nvCxnSpPr>
        <p:spPr>
          <a:xfrm flipH="1">
            <a:off x="5519325" y="387525"/>
            <a:ext cx="11700" cy="4568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lg" w="lg" type="none"/>
            <a:tailEnd len="lg" w="lg" type="none"/>
          </a:ln>
        </p:spPr>
      </p:cxnSp>
      <p:pic>
        <p:nvPicPr>
          <p:cNvPr id="104" name="Shape 10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59575" y="2615875"/>
            <a:ext cx="1517275" cy="1171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65875" y="3913350"/>
            <a:ext cx="1561475" cy="1171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/>
        </p:nvSpPr>
        <p:spPr>
          <a:xfrm>
            <a:off x="395950" y="7891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딥리워</a:t>
            </a:r>
            <a:r>
              <a:rPr lang="en"/>
              <a:t>드 : 파트 1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2072350" y="7891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딥리워드 : 파트 2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3824950" y="789125"/>
            <a:ext cx="15615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딥파블로프 : 파트 1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5653750" y="1246325"/>
            <a:ext cx="20145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200"/>
              <a:t>강화학</a:t>
            </a:r>
            <a:r>
              <a:rPr b="1" lang="en" sz="1200"/>
              <a:t>습 기초 (종료)</a:t>
            </a: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여러 강좌 슬라이드 사용</a:t>
            </a: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파이썬 코딩</a:t>
            </a: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딥강화학습 논문리뷰 (NIPS 2016 워크샵)</a:t>
            </a:r>
          </a:p>
          <a:p>
            <a:pPr indent="-292100" lvl="0" marL="457200" rtl="0">
              <a:spcBef>
                <a:spcPts val="0"/>
              </a:spcBef>
              <a:buSzPts val="1000"/>
              <a:buChar char="●"/>
            </a:pPr>
            <a:r>
              <a:rPr lang="en" sz="1000"/>
              <a:t>실험계획법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2605750" y="2617925"/>
            <a:ext cx="20145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/>
              <a:t>딥</a:t>
            </a:r>
            <a:r>
              <a:rPr b="1" lang="en" sz="1200"/>
              <a:t>강화학습 기초 (이어</a:t>
            </a:r>
            <a:r>
              <a:rPr b="1" lang="en" sz="1200"/>
              <a:t>짐)</a:t>
            </a: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딥러닝 기초(앤드류 응 코세라 코스)</a:t>
            </a:r>
          </a:p>
          <a:p>
            <a:pPr indent="-292100" lvl="0" marL="457200" rtl="0">
              <a:spcBef>
                <a:spcPts val="0"/>
              </a:spcBef>
              <a:buSzPts val="1000"/>
              <a:buChar char="●"/>
            </a:pPr>
            <a:r>
              <a:rPr lang="en" sz="1000"/>
              <a:t>딥강화학</a:t>
            </a:r>
            <a:r>
              <a:rPr lang="en" sz="1000"/>
              <a:t>습 기초(CMU  코스)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7330150" y="3837125"/>
            <a:ext cx="20145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/>
              <a:t>강화학습 기초 (새</a:t>
            </a:r>
            <a:r>
              <a:rPr b="1" lang="en" sz="1200"/>
              <a:t>로 시작</a:t>
            </a:r>
            <a:r>
              <a:rPr b="1" lang="en" sz="1200"/>
              <a:t>)</a:t>
            </a: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셔튼 강화학습 기초 책</a:t>
            </a:r>
          </a:p>
          <a:p>
            <a:pPr indent="-292100" lvl="0" marL="457200" rtl="0">
              <a:spcBef>
                <a:spcPts val="0"/>
              </a:spcBef>
              <a:buSzPts val="1000"/>
              <a:buChar char="●"/>
            </a:pPr>
            <a:r>
              <a:rPr lang="en" sz="1000"/>
              <a:t>딥강화학습 부트캠프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2018 (상반기)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4044375" y="1304875"/>
            <a:ext cx="5004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ReBasic</a:t>
            </a:r>
            <a:r>
              <a:rPr b="1" lang="en"/>
              <a:t> : 시즌 1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●"/>
            </a:pPr>
            <a:r>
              <a:rPr lang="en" sz="1400">
                <a:solidFill>
                  <a:srgbClr val="FF0000"/>
                </a:solidFill>
              </a:rPr>
              <a:t>딥리워드</a:t>
            </a:r>
            <a:r>
              <a:rPr lang="en" sz="1400">
                <a:solidFill>
                  <a:srgbClr val="FF0000"/>
                </a:solidFill>
              </a:rPr>
              <a:t>X싸이그래머, 격주 월요일, 저녁 7시 30분 - 10시 30분(3시간), 1월~6월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4A86E8"/>
                </a:solidFill>
              </a:rPr>
              <a:t>(강화학</a:t>
            </a:r>
            <a:r>
              <a:rPr lang="en" sz="1400">
                <a:solidFill>
                  <a:srgbClr val="4A86E8"/>
                </a:solidFill>
              </a:rPr>
              <a:t>습 기초</a:t>
            </a:r>
            <a:r>
              <a:rPr lang="en" sz="1400">
                <a:solidFill>
                  <a:srgbClr val="4A86E8"/>
                </a:solidFill>
              </a:rPr>
              <a:t>)</a:t>
            </a:r>
            <a:r>
              <a:rPr lang="en" sz="1400"/>
              <a:t> </a:t>
            </a:r>
            <a:r>
              <a:rPr lang="en" sz="1400">
                <a:solidFill>
                  <a:srgbClr val="000000"/>
                </a:solidFill>
              </a:rPr>
              <a:t>Sutton &amp; Barto's book Reinforcement Learning: An Introduction (2nd Edition)</a:t>
            </a:r>
            <a:r>
              <a:rPr lang="en" sz="1400"/>
              <a:t> </a:t>
            </a:r>
          </a:p>
          <a:p>
            <a:pPr indent="-317500" lvl="0" marL="457200" rtl="0">
              <a:spcBef>
                <a:spcPts val="0"/>
              </a:spcBef>
              <a:buSzPts val="1400"/>
              <a:buChar char="●"/>
            </a:pPr>
            <a:r>
              <a:rPr lang="en" sz="1400">
                <a:solidFill>
                  <a:srgbClr val="4A86E8"/>
                </a:solidFill>
              </a:rPr>
              <a:t>(딥강화학</a:t>
            </a:r>
            <a:r>
              <a:rPr lang="en" sz="1400">
                <a:solidFill>
                  <a:srgbClr val="4A86E8"/>
                </a:solidFill>
              </a:rPr>
              <a:t>습 부트캠프</a:t>
            </a:r>
            <a:r>
              <a:rPr lang="en" sz="1400">
                <a:solidFill>
                  <a:srgbClr val="4A86E8"/>
                </a:solidFill>
              </a:rPr>
              <a:t>) </a:t>
            </a:r>
            <a:r>
              <a:rPr lang="en" sz="1400">
                <a:solidFill>
                  <a:srgbClr val="000000"/>
                </a:solidFill>
              </a:rPr>
              <a:t>Deep Reinforcement Learning Bootcamp (2017)</a:t>
            </a:r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88600"/>
            <a:ext cx="3686225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879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감사합니다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