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싸이버스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https://www.facebook.com/thepsybus/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2202900" y="1844825"/>
            <a:ext cx="4608600" cy="83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00" y="464025"/>
            <a:ext cx="47339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 + Bus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Cyber</a:t>
            </a:r>
            <a:r>
              <a:rPr lang="en"/>
              <a:t> + Earth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325" y="1042425"/>
            <a:ext cx="3751025" cy="37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Cyber + Multiverse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50" y="902650"/>
            <a:ext cx="7063779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늘 감사합니다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토인모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</a:t>
            </a:r>
            <a:r>
              <a:rPr lang="en"/>
              <a:t>썬 코리아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네이버 D2 (싸이그래머 후원)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코스랩 (캐글뽀개기와 바이오스핀 후원)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메가존 (싸이그래머와 바벨피쉬 후원)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(주) 영우디지탈, 영우글로벌러닝 (싸이그래머, 데이터그램 후원)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운</a:t>
            </a:r>
            <a:r>
              <a:rPr lang="en"/>
              <a:t>영 방향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</a:t>
            </a:r>
            <a:r>
              <a:rPr lang="en"/>
              <a:t>런 것 없음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공부</a:t>
            </a:r>
            <a:r>
              <a:rPr lang="en"/>
              <a:t>는 공짜로, 안되면 최저가로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취미</a:t>
            </a:r>
            <a:r>
              <a:rPr lang="en"/>
              <a:t>로 하자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힘들</a:t>
            </a:r>
            <a:r>
              <a:rPr lang="en"/>
              <a:t>면 대충하자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발표가 제일 배운다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없으면 직접 스터디를 만들어보자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수평적으로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스터디 참여 목적 외에 신상을 묻지 않는다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신뢰를 지킨다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최대한 사적 모임을 공식적으로 하지 않는다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오픈 모임을 지향한다(물론 클로즈드도 가능은 함)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지향점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31500" y="1844825"/>
            <a:ext cx="4608600" cy="83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아카데미</a:t>
            </a:r>
            <a:r>
              <a:rPr lang="en" sz="3600"/>
              <a:t>아 + 해커문화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미래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583900" y="1844825"/>
            <a:ext cx="4608600" cy="83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스터디계의 비트코인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사실은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3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839250" y="4022675"/>
            <a:ext cx="8396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Surviving in the real world and failing gracefully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