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808525" cy="30279975"/>
  <p:notesSz cx="9928225" cy="6797675"/>
  <p:embeddedFontLst>
    <p:embeddedFont>
      <p:font typeface="Garamond" panose="020204040303010108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1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163887" y="509587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509588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r" fontAlgn="base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457200" marR="0" lvl="1" indent="0" algn="ctr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914400" marR="0" lvl="2" indent="0" algn="ctr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1371600" marR="0" lvl="3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1828800" marR="0" lvl="4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2286000" marR="0" lvl="5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2743200" marR="0" lvl="6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3200400" marR="0" lvl="7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3657600" marR="0" lvl="8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marR="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marR="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marR="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marR="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marR="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marR="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marR="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marR="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7200" b="1" dirty="0">
                <a:solidFill>
                  <a:schemeClr val="dk1"/>
                </a:solidFill>
              </a:rPr>
              <a:t>Object </a:t>
            </a:r>
            <a:r>
              <a:rPr lang="da-DK" sz="7200" b="1" dirty="0" err="1">
                <a:solidFill>
                  <a:schemeClr val="dk1"/>
                </a:solidFill>
              </a:rPr>
              <a:t>detection</a:t>
            </a:r>
            <a:r>
              <a:rPr lang="da-DK" sz="7200" b="1" dirty="0">
                <a:solidFill>
                  <a:schemeClr val="dk1"/>
                </a:solidFill>
              </a:rPr>
              <a:t> models for </a:t>
            </a:r>
            <a:r>
              <a:rPr lang="da-DK" sz="7200" b="1" dirty="0" err="1">
                <a:solidFill>
                  <a:schemeClr val="dk1"/>
                </a:solidFill>
              </a:rPr>
              <a:t>sleep</a:t>
            </a:r>
            <a:r>
              <a:rPr lang="da-DK" sz="7200" b="1" dirty="0">
                <a:solidFill>
                  <a:schemeClr val="dk1"/>
                </a:solidFill>
              </a:rPr>
              <a:t> micro-event </a:t>
            </a:r>
            <a:r>
              <a:rPr lang="da-DK" sz="7200" b="1" dirty="0" err="1">
                <a:solidFill>
                  <a:schemeClr val="dk1"/>
                </a:solidFill>
              </a:rPr>
              <a:t>analysis</a:t>
            </a:r>
            <a:r>
              <a:rPr lang="da-DK" sz="7200" b="1" dirty="0">
                <a:solidFill>
                  <a:schemeClr val="dk1"/>
                </a:solidFill>
              </a:rPr>
              <a:t> </a:t>
            </a:r>
            <a:endParaRPr sz="7200" b="1" dirty="0">
              <a:solidFill>
                <a:schemeClr val="dk1"/>
              </a:solidFill>
            </a:endParaRPr>
          </a:p>
        </p:txBody>
      </p:sp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1217413384"/>
              </p:ext>
            </p:extLst>
          </p:nvPr>
        </p:nvGraphicFramePr>
        <p:xfrm>
          <a:off x="1606562" y="3361075"/>
          <a:ext cx="38736575" cy="1940520"/>
        </p:xfrm>
        <a:graphic>
          <a:graphicData uri="http://schemas.openxmlformats.org/drawingml/2006/table">
            <a:tbl>
              <a:tblPr>
                <a:noFill/>
                <a:tableStyleId>{C6BC8DBA-7418-44DE-A905-4A3DDD48CAAF}</a:tableStyleId>
              </a:tblPr>
              <a:tblGrid>
                <a:gridCol w="387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Siham Kida, </a:t>
                      </a:r>
                      <a:r>
                        <a:rPr lang="da-DK" sz="3600" b="0" i="1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Jedrzej</a:t>
                      </a:r>
                      <a:r>
                        <a:rPr lang="da-DK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Konrad </a:t>
                      </a:r>
                      <a:r>
                        <a:rPr lang="da-DK" sz="3600" b="0" i="1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Kolbert</a:t>
                      </a:r>
                      <a:r>
                        <a:rPr lang="da-DK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Muse Ali </a:t>
                      </a:r>
                      <a:r>
                        <a:rPr lang="en-US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da-DK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Matteo </a:t>
                      </a:r>
                      <a:r>
                        <a:rPr lang="da-DK" sz="3600" b="0" i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Sabadin</a:t>
                      </a:r>
                      <a:r>
                        <a:rPr lang="da-DK" sz="3600" b="0" i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3600" b="0" i="1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Compute, Technical University of Denmark</a:t>
                      </a:r>
                      <a:endParaRPr sz="3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University of Copenhagen</a:t>
                      </a:r>
                      <a:endParaRPr sz="36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2195375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Introduction</a:t>
            </a:r>
            <a:endParaRPr sz="4800" b="1" u="sng"/>
          </a:p>
        </p:txBody>
      </p:sp>
      <p:sp>
        <p:nvSpPr>
          <p:cNvPr id="97" name="Google Shape;97;p13"/>
          <p:cNvSpPr txBox="1"/>
          <p:nvPr/>
        </p:nvSpPr>
        <p:spPr>
          <a:xfrm>
            <a:off x="2229925" y="15140000"/>
            <a:ext cx="69015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dirty="0"/>
              <a:t>Key contributions</a:t>
            </a:r>
            <a:r>
              <a:rPr lang="en-US" sz="3000" b="1" dirty="0"/>
              <a:t>:</a:t>
            </a:r>
            <a:endParaRPr sz="3000" b="1"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3873133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Model</a:t>
            </a:r>
            <a:endParaRPr sz="4800" b="1" u="sng"/>
          </a:p>
        </p:txBody>
      </p:sp>
      <p:sp>
        <p:nvSpPr>
          <p:cNvPr id="104" name="Google Shape;104;p13"/>
          <p:cNvSpPr txBox="1"/>
          <p:nvPr/>
        </p:nvSpPr>
        <p:spPr>
          <a:xfrm>
            <a:off x="24815500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Computation</a:t>
            </a:r>
            <a:endParaRPr sz="4800" b="1" u="sng"/>
          </a:p>
        </p:txBody>
      </p:sp>
      <p:sp>
        <p:nvSpPr>
          <p:cNvPr id="118" name="Google Shape;118;p13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/>
              <a:t>Results</a:t>
            </a:r>
            <a:r>
              <a:rPr lang="en-US" sz="4800" b="1" dirty="0"/>
              <a:t> - </a:t>
            </a:r>
            <a:r>
              <a:rPr lang="en-US" sz="4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sz="4800" b="1" u="sng" dirty="0"/>
          </a:p>
        </p:txBody>
      </p:sp>
      <p:sp>
        <p:nvSpPr>
          <p:cNvPr id="119" name="Google Shape;119;p13"/>
          <p:cNvSpPr txBox="1"/>
          <p:nvPr/>
        </p:nvSpPr>
        <p:spPr>
          <a:xfrm>
            <a:off x="34667629" y="701720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Related Models</a:t>
            </a:r>
            <a:endParaRPr sz="4800" b="1" u="sng"/>
          </a:p>
        </p:txBody>
      </p:sp>
      <p:sp>
        <p:nvSpPr>
          <p:cNvPr id="120" name="Google Shape;120;p13"/>
          <p:cNvSpPr txBox="1"/>
          <p:nvPr/>
        </p:nvSpPr>
        <p:spPr>
          <a:xfrm>
            <a:off x="28280012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Results</a:t>
            </a:r>
            <a:r>
              <a:rPr lang="en-US" sz="4800" b="1"/>
              <a:t> - </a:t>
            </a:r>
            <a:r>
              <a:rPr lang="en-US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sz="4800" b="1" u="sng"/>
          </a:p>
        </p:txBody>
      </p:sp>
      <p:sp>
        <p:nvSpPr>
          <p:cNvPr id="126" name="Google Shape;126;p13"/>
          <p:cNvSpPr txBox="1"/>
          <p:nvPr/>
        </p:nvSpPr>
        <p:spPr>
          <a:xfrm>
            <a:off x="28293587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References</a:t>
            </a:r>
            <a:endParaRPr sz="4800" b="1" u="sng"/>
          </a:p>
        </p:txBody>
      </p:sp>
      <p:cxnSp>
        <p:nvCxnSpPr>
          <p:cNvPr id="127" name="Google Shape;127;p13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34137600" y="7620000"/>
            <a:ext cx="0" cy="10363200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Garamond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Siham KIDA</dc:creator>
  <cp:lastModifiedBy>Siham KIDA</cp:lastModifiedBy>
  <cp:revision>3</cp:revision>
  <dcterms:modified xsi:type="dcterms:W3CDTF">2022-11-02T15:41:22Z</dcterms:modified>
</cp:coreProperties>
</file>