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82" r:id="rId4"/>
    <p:sldId id="287" r:id="rId5"/>
    <p:sldId id="279" r:id="rId6"/>
    <p:sldId id="283" r:id="rId7"/>
    <p:sldId id="278" r:id="rId8"/>
    <p:sldId id="284" r:id="rId9"/>
    <p:sldId id="286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94660"/>
  </p:normalViewPr>
  <p:slideViewPr>
    <p:cSldViewPr snapToGrid="0">
      <p:cViewPr>
        <p:scale>
          <a:sx n="75" d="100"/>
          <a:sy n="75" d="100"/>
        </p:scale>
        <p:origin x="573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3620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20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1275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7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82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61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48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8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40F04ED-875D-40E6-9FCF-8C7243DAB142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535AE59-BBFB-4D2E-BB5E-D374C7644DF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00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E%D0%BB%D0%B8%D1%86%D1%8B%D0%BD,_%D0%94%D0%BC%D0%B8%D1%82%D1%80%D0%B8%D0%B9_%D0%9C%D0%B8%D1%85%D0%B0%D0%B9%D0%BB%D0%BE%D0%B2%D0%B8%D1%87_(1721)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usvelikaia.ru/articles/35731/?utm_source=yandex.ru&amp;utm_medium=organic&amp;utm_campaign=yandex.ru&amp;utm_referrer=yandex.ru" TargetMode="External"/><Relationship Id="rId4" Type="http://schemas.openxmlformats.org/officeDocument/2006/relationships/hyperlink" Target="https://fb.ru/article/458127/golitsyin-dmitriy-mihaylovich---istoriya-jizni-i-stanovleniya-diplom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C46F3-77FE-A49E-ED0F-643702F6F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b="1" dirty="0">
                <a:solidFill>
                  <a:schemeClr val="bg1">
                    <a:lumMod val="95000"/>
                  </a:schemeClr>
                </a:solidFill>
              </a:rPr>
              <a:t>Дмитрий Михайлович Голицын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E5F6AD-D726-D9FB-2EB5-561692DE4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1721 – 1793</a:t>
            </a:r>
          </a:p>
        </p:txBody>
      </p:sp>
    </p:spTree>
    <p:extLst>
      <p:ext uri="{BB962C8B-B14F-4D97-AF65-F5344CB8AC3E}">
        <p14:creationId xmlns:p14="http://schemas.microsoft.com/office/powerpoint/2010/main" val="318054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8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C5166-EBAE-81A5-FDB8-4187DF54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05FF7-233C-DFD4-B72A-8DADA365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0261600" cy="474345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u="sng" kern="100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Голицын, Дмитрий Михайлович (1721) — Википедия (wikipedia.org)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u="sng" kern="100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Голицын Дмитрий Михайлович - история жизни и становления дипломата (fb.ru)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u="sng" kern="100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Дмитрий Михайлович Голицын – учредитель московской больницы — Русь Великая (rusvelikaia.ru)</a:t>
            </a:r>
            <a:endParaRPr lang="ru-RU" sz="1800" u="sng" kern="100" dirty="0">
              <a:solidFill>
                <a:srgbClr val="0000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u="sng" kern="100" dirty="0">
              <a:solidFill>
                <a:srgbClr val="0000F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u="sng" kern="100" dirty="0">
              <a:solidFill>
                <a:srgbClr val="0000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u="sng" kern="100" dirty="0">
              <a:solidFill>
                <a:srgbClr val="0000F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u="sng" kern="100" dirty="0">
              <a:solidFill>
                <a:srgbClr val="0000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Презентацию подготовил:</a:t>
            </a:r>
            <a:br>
              <a:rPr lang="ru-RU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Суханкулиев Мухаммет, студент первого курса ФБИТ, ИТМО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5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54ECB-893E-1925-D1E5-18C65CBB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680421"/>
          </a:xfrm>
        </p:spPr>
        <p:txBody>
          <a:bodyPr/>
          <a:lstStyle/>
          <a:p>
            <a:r>
              <a:rPr lang="ru-RU" dirty="0"/>
              <a:t>Вступление</a:t>
            </a:r>
          </a:p>
        </p:txBody>
      </p:sp>
      <p:pic>
        <p:nvPicPr>
          <p:cNvPr id="6" name="Объект 5" descr="На портрете 1762 года">
            <a:extLst>
              <a:ext uri="{FF2B5EF4-FFF2-40B4-BE49-F238E27FC236}">
                <a16:creationId xmlns:a16="http://schemas.microsoft.com/office/drawing/2014/main" id="{E781E339-4B3E-7C53-D403-759C1CF7C8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-1061950"/>
            <a:ext cx="6659562" cy="867075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D2D27EC-4119-E25B-C794-D82B02631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800" y="1463040"/>
            <a:ext cx="4695371" cy="50393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2400" b="0" i="0" dirty="0">
                <a:solidFill>
                  <a:schemeClr val="tx1"/>
                </a:solidFill>
                <a:effectLst/>
                <a:latin typeface="-apple-system"/>
              </a:rPr>
              <a:t>Князь Дмитрий Михайлович Голицын был выдающимся дипломатом, меценатом и коллекционером искусства в России XVIII века. Его жизнь и карьера оставили значительный след в истории России. Он служил в Измайловском полку, затем перешел в дипломатический корпус, где прославился своими дипломатическими навыками, особенно во время службы в Париже и Вене. Кроме того, он был известен своими благотворительными начинаниями, включая учреждение Голицынской больницы в Москве.</a:t>
            </a:r>
          </a:p>
          <a:p>
            <a:pPr algn="just"/>
            <a:r>
              <a:rPr lang="ru-RU" sz="2400" b="0" i="0" dirty="0">
                <a:solidFill>
                  <a:schemeClr val="tx1"/>
                </a:solidFill>
                <a:effectLst/>
                <a:latin typeface="-apple-system"/>
              </a:rPr>
              <a:t>Эта презентация расскажет о его жизни, карьере и вкладе в общество.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9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76BA5-F7A0-0529-B05F-0C04282C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Ранние годы и карьера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51F47-18E6-81E3-897E-4D835A7939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Дмитрий Михайлович Голицын родился в 1721 году в одном из самых старых и влиятельных родов Российской империи. О его детстве известно немного, но известно, что он получил отличное домашнее образование.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40AEF1-B524-33A3-5F07-BE273B2290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В начале своей карьеры Голицын служил в лейб-гвардии Измайловского полка. Однако, его интересы и таланты привели его к дипломатической службе. В 1751 году он стал камер-юнкером, а через четыре года был повышен до звания камергера. Эти позиции открыли ему двери в мир дипломатии, где он впоследствии достиг больших успехов.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970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Человеческое лицо, одежда, человек, портрет">
            <a:extLst>
              <a:ext uri="{FF2B5EF4-FFF2-40B4-BE49-F238E27FC236}">
                <a16:creationId xmlns:a16="http://schemas.microsoft.com/office/drawing/2014/main" id="{14C65F5C-5A9E-AEFC-AD20-96DC88A37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84" y="-65314"/>
            <a:ext cx="5659386" cy="69233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C9D8E-D636-39FB-2250-D375FBD9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556" y="707572"/>
            <a:ext cx="9601200" cy="1485900"/>
          </a:xfrm>
        </p:spPr>
        <p:txBody>
          <a:bodyPr/>
          <a:lstStyle/>
          <a:p>
            <a:r>
              <a:rPr lang="ru-RU" dirty="0"/>
              <a:t>Брак и личная жизнь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DBB781-AFA5-4659-C441-4E8FFFB89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7985" y="2525487"/>
            <a:ext cx="4443984" cy="4103914"/>
          </a:xfr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В 1751 году князь Дмитрий Михайлович Голицын вступил в брак с Екатериной-</a:t>
            </a:r>
            <a:r>
              <a:rPr kumimoji="0" lang="ru-RU" sz="2200" b="1" i="0" u="none" strike="noStrike" kern="1200" cap="none" spc="0" normalizeH="0" baseline="0" noProof="0" dirty="0" err="1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Смарагдой</a:t>
            </a:r>
            <a:r>
              <a:rPr kumimoji="0" lang="ru-RU" sz="2200" b="1" i="0" u="none" strike="noStrike" kern="1200" cap="none" spc="0" normalizeH="0" baseline="0" noProof="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Кантемир. Этот брак был необычным для того времени, поскольку был заключен по любви и после долгих уговоров со стороны Голицына.</a:t>
            </a:r>
            <a:endParaRPr lang="ru-RU" sz="22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FDA535-018D-6BCF-F108-B6B90E6D1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555" y="1625601"/>
            <a:ext cx="5195273" cy="470262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Екатерина-Смарагда была известна своими талантами и образованием, и ее здоровье было слабым. Она не планировала выходить замуж, но уступила настойчивости Голицына. Их брак оказал значительное влияние на карьеру Голицына, особенно его дипломатическую карьеру.</a:t>
            </a:r>
          </a:p>
          <a:p>
            <a:pPr algn="just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После свадьбы Голицыны уединились в своем поместье и все реже выезжали ко двору, а в скором времени попросили у Ее Императорского Величества разрешения отправиться заграницу для лечения Екатерины. Это привело к тому, что Голицын был назначен послом в Париже, а затем в Вене.</a:t>
            </a:r>
          </a:p>
        </p:txBody>
      </p:sp>
    </p:spTree>
    <p:extLst>
      <p:ext uri="{BB962C8B-B14F-4D97-AF65-F5344CB8AC3E}">
        <p14:creationId xmlns:p14="http://schemas.microsoft.com/office/powerpoint/2010/main" val="76838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0DAEB-75AF-B14F-AE5B-3403B9EC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81000"/>
            <a:ext cx="3855720" cy="180340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Период службы в Париже и Вене.</a:t>
            </a:r>
          </a:p>
        </p:txBody>
      </p:sp>
      <p:pic>
        <p:nvPicPr>
          <p:cNvPr id="6" name="Рисунок 5" descr="Изображение выглядит как Человеческое лицо, картина, портрет, багет">
            <a:extLst>
              <a:ext uri="{FF2B5EF4-FFF2-40B4-BE49-F238E27FC236}">
                <a16:creationId xmlns:a16="http://schemas.microsoft.com/office/drawing/2014/main" id="{D69C2E0D-AEC0-7BF7-AA7E-58D98DBB7E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2" b="9032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83D84B5-D858-70AC-102D-B351B4148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039257"/>
            <a:ext cx="3855720" cy="4818743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В 1760 году Голицын был назначен послом в Париже, где его дипломатические навыки были высоко оценены. Он умело управлял сложными политическими ситуациями, укрепляя отношения между Россией и Францией.</a:t>
            </a:r>
          </a:p>
          <a:p>
            <a:pPr algn="just"/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Позже Голицын был переведен в Вену, где он продолжил свою успешную дипломатическую карьеру. Он сумел улучшить отношения между Россией и Австрией, что привело к укреплению позиций России в Европе.</a:t>
            </a:r>
          </a:p>
          <a:p>
            <a:pPr algn="just"/>
            <a:endParaRPr lang="ru-RU" sz="1800" dirty="0">
              <a:solidFill>
                <a:schemeClr val="accent1">
                  <a:lumMod val="50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3837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BD6BB-EBB3-F5B9-777E-897D340E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013857"/>
          </a:xfrm>
        </p:spPr>
        <p:txBody>
          <a:bodyPr>
            <a:noAutofit/>
          </a:bodyPr>
          <a:lstStyle/>
          <a:p>
            <a:r>
              <a:rPr lang="ru-RU" sz="4000" dirty="0"/>
              <a:t>Его вклад в искусство как меценат и коллекционер.</a:t>
            </a:r>
          </a:p>
        </p:txBody>
      </p:sp>
      <p:pic>
        <p:nvPicPr>
          <p:cNvPr id="6" name="Рисунок 5" descr="Изображение выглядит как багет, искусство, музей, контейнер&#10;&#10;Автоматически созданное описание">
            <a:extLst>
              <a:ext uri="{FF2B5EF4-FFF2-40B4-BE49-F238E27FC236}">
                <a16:creationId xmlns:a16="http://schemas.microsoft.com/office/drawing/2014/main" id="{BCA9A308-BB8C-072F-8399-2E42E12EF3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1" r="15521"/>
          <a:stretch/>
        </p:blipFill>
        <p:spPr>
          <a:xfrm>
            <a:off x="5493654" y="-833779"/>
            <a:ext cx="6698346" cy="888115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D65564A-798A-EC2F-63EF-DF679AC2B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7"/>
            <a:ext cx="3855720" cy="356660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В то же время Голицын был активным меценатом и коллекционером искусства. Он поддерживал многих художников, а также собирал произведения искусства. Его коллекция, включающая произведения многих известных художников, была одной из самых значительных в тот период.</a:t>
            </a:r>
          </a:p>
        </p:txBody>
      </p:sp>
    </p:spTree>
    <p:extLst>
      <p:ext uri="{BB962C8B-B14F-4D97-AF65-F5344CB8AC3E}">
        <p14:creationId xmlns:p14="http://schemas.microsoft.com/office/powerpoint/2010/main" val="10638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B57C1-DAB6-64C3-7248-8BCAA829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397000"/>
          </a:xfrm>
        </p:spPr>
        <p:txBody>
          <a:bodyPr>
            <a:noAutofit/>
          </a:bodyPr>
          <a:lstStyle/>
          <a:p>
            <a:r>
              <a:rPr lang="ru-RU" sz="3200" dirty="0"/>
              <a:t>Его вклад в область медицины и образования.</a:t>
            </a:r>
          </a:p>
        </p:txBody>
      </p:sp>
      <p:pic>
        <p:nvPicPr>
          <p:cNvPr id="6" name="Рисунок 5" descr="Изображение выглядит как на открытом воздухе, строительство, дерево, небо">
            <a:extLst>
              <a:ext uri="{FF2B5EF4-FFF2-40B4-BE49-F238E27FC236}">
                <a16:creationId xmlns:a16="http://schemas.microsoft.com/office/drawing/2014/main" id="{5F0D850C-5170-1B43-62AF-5423922786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r="536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E9FFBC1-1908-429E-75B2-A62542F4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082799"/>
            <a:ext cx="3855720" cy="45429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Голицын сделал значительный вклад в область медицины и образования. Он учредил Голицынскую больницу в Москве, которая была первой частной гражданской больницей в России. Больница предоставляла бесплатное лечение всем неимущим слоям населения, а состоятельные пациенты должны были платить за услуги.</a:t>
            </a:r>
          </a:p>
          <a:p>
            <a:endParaRPr lang="ru-RU" sz="2000" dirty="0">
              <a:solidFill>
                <a:schemeClr val="accent1">
                  <a:lumMod val="50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846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7E5D-9C53-699A-C9D6-BDC84863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Голицынская больница в Москве</a:t>
            </a:r>
          </a:p>
        </p:txBody>
      </p:sp>
      <p:pic>
        <p:nvPicPr>
          <p:cNvPr id="5" name="Объект 4" descr="Изображение выглядит как небо, дерево, на открытом воздухе, картина">
            <a:extLst>
              <a:ext uri="{FF2B5EF4-FFF2-40B4-BE49-F238E27FC236}">
                <a16:creationId xmlns:a16="http://schemas.microsoft.com/office/drawing/2014/main" id="{2286B387-EEFF-88B0-CA40-68C52B27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1632857"/>
            <a:ext cx="11510133" cy="5225143"/>
          </a:xfrm>
        </p:spPr>
      </p:pic>
    </p:spTree>
    <p:extLst>
      <p:ext uri="{BB962C8B-B14F-4D97-AF65-F5344CB8AC3E}">
        <p14:creationId xmlns:p14="http://schemas.microsoft.com/office/powerpoint/2010/main" val="351312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FE4F907-18B6-5CD8-976D-58ED3052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5943" y="578644"/>
            <a:ext cx="4443984" cy="823912"/>
          </a:xfrm>
        </p:spPr>
        <p:txBody>
          <a:bodyPr/>
          <a:lstStyle/>
          <a:p>
            <a:r>
              <a:rPr lang="ru-RU" dirty="0"/>
              <a:t>Отставка и последние годы жизни в Вене.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CC2C0C-5A91-A0B9-5B6F-789A821CD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486" y="1509487"/>
            <a:ext cx="4814098" cy="503645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30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В 1790 году Голицын вступил в отставку и провел последние годы своей жизни в Вене. Несмотря на отставку, он продолжал активно участвовать в общественной жизни, поддерживая научные и искусственные начинания. Его благотворительная деятельность и вклад в искусство продолжались до конца его жизни.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23A2EB-3925-61E2-82A5-F2136F79A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578644"/>
            <a:ext cx="4443984" cy="823912"/>
          </a:xfrm>
        </p:spPr>
        <p:txBody>
          <a:bodyPr/>
          <a:lstStyle/>
          <a:p>
            <a:r>
              <a:rPr lang="ru-RU" dirty="0"/>
              <a:t>Обобщение его достижений и вклада в историю.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F708D3-29F2-49B5-C3D8-93190FCD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9371" y="1611087"/>
            <a:ext cx="5246915" cy="47679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Князь Дмитрий Михайлович Голицын оставил значительный след в истории России. Его дипломатическая карьера, включая службу в Париже и Вене, укрепила позиции России в Европе. Как меценат и коллекционер, он поддерживал искусство, собрав впечатляющую коллекцию произведений искусства.</a:t>
            </a:r>
          </a:p>
          <a:p>
            <a:pPr algn="just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Его благотворительная деятельность, особенно учреждение Голицынской больницы в Москве, оказала большое влияние на область медицины и образования в России.</a:t>
            </a:r>
          </a:p>
          <a:p>
            <a:pPr algn="just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После его смерти, его наследие продолжило влиять на последующие поколения. Его имя до сих пор ассоциируется с дипломатией, меценатством и благотворительностью. Он оставил пример служения своей стране, который вдохновляет людей до сих пор.</a:t>
            </a:r>
          </a:p>
          <a:p>
            <a:pPr algn="just"/>
            <a:endParaRPr lang="ru-RU" sz="2000" dirty="0">
              <a:solidFill>
                <a:schemeClr val="accent1">
                  <a:lumMod val="50000"/>
                </a:schemeClr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05430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92</TotalTime>
  <Words>716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-apple-system</vt:lpstr>
      <vt:lpstr>Aptos</vt:lpstr>
      <vt:lpstr>Franklin Gothic Book</vt:lpstr>
      <vt:lpstr>Уголки</vt:lpstr>
      <vt:lpstr>Дмитрий Михайлович Голицын</vt:lpstr>
      <vt:lpstr>Вступление</vt:lpstr>
      <vt:lpstr>Ранние годы и карьера</vt:lpstr>
      <vt:lpstr>Брак и личная жизнь</vt:lpstr>
      <vt:lpstr>Период службы в Париже и Вене.</vt:lpstr>
      <vt:lpstr>Его вклад в искусство как меценат и коллекционер.</vt:lpstr>
      <vt:lpstr>Его вклад в область медицины и образования.</vt:lpstr>
      <vt:lpstr>Голицынская больница в Москве</vt:lpstr>
      <vt:lpstr>Презентация PowerPoint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Суханкулиев Мухаммет</dc:creator>
  <cp:lastModifiedBy>Суханкулиев Мухаммет</cp:lastModifiedBy>
  <cp:revision>30</cp:revision>
  <dcterms:created xsi:type="dcterms:W3CDTF">2024-03-27T20:12:22Z</dcterms:created>
  <dcterms:modified xsi:type="dcterms:W3CDTF">2024-03-27T21:45:06Z</dcterms:modified>
</cp:coreProperties>
</file>