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262" r:id="rId4"/>
    <p:sldId id="258" r:id="rId5"/>
    <p:sldId id="257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7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201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2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637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8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3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414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34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5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DB11-68C0-41F8-935A-DC8F615AA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69004"/>
            <a:ext cx="8361229" cy="1491641"/>
          </a:xfrm>
        </p:spPr>
        <p:txBody>
          <a:bodyPr/>
          <a:lstStyle/>
          <a:p>
            <a:r>
              <a:rPr lang="en-US" altLang="ko-KR" dirty="0" err="1"/>
              <a:t>Assuretee</a:t>
            </a:r>
            <a:br>
              <a:rPr lang="en-US" altLang="ko-KR" dirty="0"/>
            </a:b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일상생활 속 우리가 지나쳤을 보험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95104-B8FB-4A8E-98AE-875D8000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2022 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장규민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8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35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7957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사이트 선정 </a:t>
            </a:r>
            <a:r>
              <a:rPr lang="en-US" altLang="ko-KR" b="1" dirty="0"/>
              <a:t>– ASSURETEE.com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127C1-BE6B-4710-A5E9-D876ADAE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6087"/>
            <a:ext cx="8505500" cy="4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사이트의 응용구현 된 소스들을 배운 것을 최대한 활용하여 본인의 소스들로 구현하는 것을 우선 목적으로 두었습니다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사이트는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GDWEB DESIGN AWARD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WINNER PRIZE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디자인과 사용성을 고루 갖춘 사이트로 판단하여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선정하게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5802AB2-451B-43B4-AC8E-E9A706AD2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78748"/>
              </p:ext>
            </p:extLst>
          </p:nvPr>
        </p:nvGraphicFramePr>
        <p:xfrm>
          <a:off x="2108200" y="4686301"/>
          <a:ext cx="812799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1598">
                  <a:extLst>
                    <a:ext uri="{9D8B030D-6E8A-4147-A177-3AD203B41FA5}">
                      <a16:colId xmlns:a16="http://schemas.microsoft.com/office/drawing/2014/main" val="3873600389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178841712"/>
                    </a:ext>
                  </a:extLst>
                </a:gridCol>
              </a:tblGrid>
              <a:tr h="16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827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2022 07.01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2022.08.06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4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61849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 / CSS 3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swipe.js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5, CSS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기본적인 구조와 스타일을 만들었고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다양한 동적인 기능을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Swipe.js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다양한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배너들을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AB0A27-9FE5-41D8-86C4-01B2E9E8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86718"/>
            <a:ext cx="4043010" cy="21557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ECC40-7F27-41F3-97F5-AF3D0CA2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05603"/>
            <a:ext cx="1614881" cy="24086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0EB3DCD-2D01-4451-8748-5D37C2F88C05}"/>
              </a:ext>
            </a:extLst>
          </p:cNvPr>
          <p:cNvSpPr txBox="1">
            <a:spLocks/>
          </p:cNvSpPr>
          <p:nvPr/>
        </p:nvSpPr>
        <p:spPr>
          <a:xfrm>
            <a:off x="9639300" y="4000331"/>
            <a:ext cx="217611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800" dirty="0"/>
              <a:t>▶ </a:t>
            </a:r>
            <a:r>
              <a:rPr lang="en-US" altLang="ko-KR" sz="1800" dirty="0"/>
              <a:t>Swipe.js </a:t>
            </a:r>
            <a:r>
              <a:rPr lang="ko-KR" altLang="en-US" sz="1800" dirty="0"/>
              <a:t>활용예</a:t>
            </a:r>
          </a:p>
        </p:txBody>
      </p:sp>
    </p:spTree>
    <p:extLst>
      <p:ext uri="{BB962C8B-B14F-4D97-AF65-F5344CB8AC3E}">
        <p14:creationId xmlns:p14="http://schemas.microsoft.com/office/powerpoint/2010/main" val="14909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4660900" cy="11429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 :  Noto Sans Korean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F1D90B9-CA20-41D7-B816-084637C5C0C4}"/>
              </a:ext>
            </a:extLst>
          </p:cNvPr>
          <p:cNvSpPr txBox="1">
            <a:spLocks/>
          </p:cNvSpPr>
          <p:nvPr/>
        </p:nvSpPr>
        <p:spPr>
          <a:xfrm>
            <a:off x="6858000" y="1905000"/>
            <a:ext cx="46609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Color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#000                  #FFF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AEFFC-6311-4251-8BB0-8301F605C5B2}"/>
              </a:ext>
            </a:extLst>
          </p:cNvPr>
          <p:cNvSpPr/>
          <p:nvPr/>
        </p:nvSpPr>
        <p:spPr>
          <a:xfrm>
            <a:off x="9131300" y="3548830"/>
            <a:ext cx="1206500" cy="116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543E0-6625-4162-8D22-D09C256C605F}"/>
              </a:ext>
            </a:extLst>
          </p:cNvPr>
          <p:cNvSpPr/>
          <p:nvPr/>
        </p:nvSpPr>
        <p:spPr>
          <a:xfrm>
            <a:off x="7035800" y="3548830"/>
            <a:ext cx="1206500" cy="1161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CB457-3591-4BAF-9DFB-1E3F577EA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5" y="3047999"/>
            <a:ext cx="4793345" cy="3392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53467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 사이트만의 단순하지만 신뢰감이 있는  정보들을 깔끔하게 나열한 레이아웃입니다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화면과 모바일 화면 모두 같은 레이아웃을 채택하여 통일성을 높였습니다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5D1F4-DFA7-45C8-9D6B-1E40337F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49" y="397120"/>
            <a:ext cx="1187351" cy="571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6C6D1-3AA3-4A55-BF08-433A1696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12" y="397120"/>
            <a:ext cx="372100" cy="571711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72B4EC8-06D9-4529-AEA2-08DEDEF6ACAB}"/>
              </a:ext>
            </a:extLst>
          </p:cNvPr>
          <p:cNvSpPr txBox="1">
            <a:spLocks/>
          </p:cNvSpPr>
          <p:nvPr/>
        </p:nvSpPr>
        <p:spPr>
          <a:xfrm>
            <a:off x="10930900" y="6075813"/>
            <a:ext cx="147320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모바일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59BF74-8A72-4D52-860C-44DBF5056C3C}"/>
              </a:ext>
            </a:extLst>
          </p:cNvPr>
          <p:cNvSpPr txBox="1">
            <a:spLocks/>
          </p:cNvSpPr>
          <p:nvPr/>
        </p:nvSpPr>
        <p:spPr>
          <a:xfrm>
            <a:off x="9795912" y="6087866"/>
            <a:ext cx="737562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1600" b="1" dirty="0"/>
              <a:t>PC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51BD06E-42A1-47AB-A84F-5A3D3105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4279"/>
              </p:ext>
            </p:extLst>
          </p:nvPr>
        </p:nvGraphicFramePr>
        <p:xfrm>
          <a:off x="7115726" y="423484"/>
          <a:ext cx="1931362" cy="569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362">
                  <a:extLst>
                    <a:ext uri="{9D8B030D-6E8A-4147-A177-3AD203B41FA5}">
                      <a16:colId xmlns:a16="http://schemas.microsoft.com/office/drawing/2014/main" val="2357222598"/>
                    </a:ext>
                  </a:extLst>
                </a:gridCol>
              </a:tblGrid>
              <a:tr h="396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MENU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5181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73412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1179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8748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0579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5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42920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하단영역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25620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7B355D-C9D4-4A0F-A5C7-AE8DD09F6CAB}"/>
              </a:ext>
            </a:extLst>
          </p:cNvPr>
          <p:cNvSpPr txBox="1">
            <a:spLocks/>
          </p:cNvSpPr>
          <p:nvPr/>
        </p:nvSpPr>
        <p:spPr>
          <a:xfrm>
            <a:off x="7603014" y="6140597"/>
            <a:ext cx="1171024" cy="411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기본구성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2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W3C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웹표준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마크업 검사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E0D0CC1-E4B0-4E68-9576-CF8C1E5D6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38300"/>
            <a:ext cx="7973736" cy="4857988"/>
          </a:xfrm>
        </p:spPr>
      </p:pic>
    </p:spTree>
    <p:extLst>
      <p:ext uri="{BB962C8B-B14F-4D97-AF65-F5344CB8AC3E}">
        <p14:creationId xmlns:p14="http://schemas.microsoft.com/office/powerpoint/2010/main" val="1377966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110</TotalTime>
  <Words>210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HY울릉도M</vt:lpstr>
      <vt:lpstr>맑은 고딕</vt:lpstr>
      <vt:lpstr>Calibri</vt:lpstr>
      <vt:lpstr>Calibri Light</vt:lpstr>
      <vt:lpstr>Franklin Gothic Book</vt:lpstr>
      <vt:lpstr>Wingdings 2</vt:lpstr>
      <vt:lpstr>HDOfficeLightV0</vt:lpstr>
      <vt:lpstr>자르기</vt:lpstr>
      <vt:lpstr>Assuretee 일상생활 속 우리가 지나쳤을 보험</vt:lpstr>
      <vt:lpstr>목차</vt:lpstr>
      <vt:lpstr>1. 사이트 선정 – ASSURETEE.com</vt:lpstr>
      <vt:lpstr>2. 제작 목적 및 사이트선정 이유</vt:lpstr>
      <vt:lpstr>3. 제작 기법</vt:lpstr>
      <vt:lpstr>4. Font &amp; Color</vt:lpstr>
      <vt:lpstr>5. 레이아웃</vt:lpstr>
      <vt:lpstr>6. W3C 웹표준 마크업 검사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Assuretee </dc:title>
  <dc:creator>user</dc:creator>
  <cp:lastModifiedBy>user</cp:lastModifiedBy>
  <cp:revision>21</cp:revision>
  <dcterms:created xsi:type="dcterms:W3CDTF">2022-08-08T08:37:03Z</dcterms:created>
  <dcterms:modified xsi:type="dcterms:W3CDTF">2022-08-09T09:12:57Z</dcterms:modified>
</cp:coreProperties>
</file>