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2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9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6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7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5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8AF8-641C-46FD-8039-D7788B723898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39AA-A22A-4D18-A052-1C559864C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64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07F5-5DE7-3A8B-2C10-F604063F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Bahnschrift Light" panose="020B0502040204020203" pitchFamily="34" charset="0"/>
              </a:rPr>
              <a:t>WM </a:t>
            </a:r>
            <a:br>
              <a:rPr lang="en-US" altLang="ko-KR" b="1" dirty="0">
                <a:latin typeface="Bahnschrift Light" panose="020B0502040204020203" pitchFamily="34" charset="0"/>
              </a:rPr>
            </a:br>
            <a:r>
              <a:rPr lang="en-US" altLang="ko-KR" b="1" dirty="0">
                <a:latin typeface="Bahnschrift Light" panose="020B0502040204020203" pitchFamily="34" charset="0"/>
              </a:rPr>
              <a:t>Entertainment</a:t>
            </a:r>
            <a:endParaRPr lang="ko-KR" altLang="en-US" b="1" dirty="0">
              <a:latin typeface="Bahnschrift Light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F0F84-166B-A7EC-9B21-8EE97DAE0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850"/>
            <a:ext cx="9144000" cy="1655762"/>
          </a:xfrm>
        </p:spPr>
        <p:txBody>
          <a:bodyPr/>
          <a:lstStyle/>
          <a:p>
            <a:r>
              <a:rPr lang="en-US" altLang="ko-KR" dirty="0"/>
              <a:t>2022 08 </a:t>
            </a:r>
          </a:p>
          <a:p>
            <a:r>
              <a:rPr lang="ko-KR" altLang="en-US" dirty="0" err="1"/>
              <a:t>장규민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46DBA-6EBB-27EB-53DB-C3D2FE2E37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4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7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배경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 및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서브페이지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구현 링크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9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사이트 선정 배경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9023232-C94B-BA6B-0B8D-BD6165FE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975"/>
            <a:ext cx="486924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D5D00-69CE-8E63-E74C-A8C5186D427E}"/>
              </a:ext>
            </a:extLst>
          </p:cNvPr>
          <p:cNvSpPr txBox="1"/>
          <p:nvPr/>
        </p:nvSpPr>
        <p:spPr>
          <a:xfrm>
            <a:off x="5962261" y="1577975"/>
            <a:ext cx="539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사이트는 만들어 진지 너무나 오래되어 보여 </a:t>
            </a:r>
            <a:endParaRPr lang="en-US" altLang="ko-KR" dirty="0"/>
          </a:p>
          <a:p>
            <a:r>
              <a:rPr lang="ko-KR" altLang="en-US" dirty="0"/>
              <a:t>새로 만들어 보고 싶어 선정하게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메뉴부분은 요즘 쓰는 방식이 아닌 마우스가 오버 될 때 마다 이미지가 변경되게 하는 방식을 쓰고 있었으며</a:t>
            </a:r>
            <a:r>
              <a:rPr lang="en-US" altLang="ko-KR" dirty="0"/>
              <a:t>, </a:t>
            </a:r>
            <a:r>
              <a:rPr lang="ko-KR" altLang="en-US" dirty="0"/>
              <a:t>미디어 쿼리 역시 구현이 안되어 있는 사이트 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그렇기에 여러 사이트를 보는 중 제 눈에 띄었으며 타 기획사인 </a:t>
            </a:r>
            <a:r>
              <a:rPr lang="en-US" altLang="ko-KR" dirty="0"/>
              <a:t>High-up </a:t>
            </a:r>
            <a:r>
              <a:rPr lang="ko-KR" altLang="en-US" dirty="0"/>
              <a:t>엔터테인먼트의 사이트 방식을 여기에 대입해 보고 싶었습니다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2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프로젝트 목적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ko-KR" altLang="en-US" dirty="0"/>
              <a:t>해당 프로젝트는 기존 사이트를 리뉴얼 할 뿐 아니라 타 사이트의 방식도 가져오는 것이라 저에게 새로운 방식을 적용하며 만드는 것을 목표로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314484E-755A-45A0-37CB-2C6047630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69139"/>
              </p:ext>
            </p:extLst>
          </p:nvPr>
        </p:nvGraphicFramePr>
        <p:xfrm>
          <a:off x="1864048" y="3706813"/>
          <a:ext cx="8128000" cy="21948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09670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7851097"/>
                    </a:ext>
                  </a:extLst>
                </a:gridCol>
              </a:tblGrid>
              <a:tr h="607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93708"/>
                  </a:ext>
                </a:extLst>
              </a:tr>
              <a:tr h="59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참여자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2936886"/>
                  </a:ext>
                </a:extLst>
              </a:tr>
              <a:tr h="99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장규민</a:t>
                      </a:r>
                      <a:r>
                        <a:rPr lang="ko-KR" altLang="en-US" dirty="0"/>
                        <a:t> 등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2022 08.04 </a:t>
                      </a:r>
                    </a:p>
                    <a:p>
                      <a:pPr algn="ctr" latinLnBrk="1"/>
                      <a:r>
                        <a:rPr lang="en-US" altLang="ko-KR" dirty="0"/>
                        <a:t>~ </a:t>
                      </a:r>
                    </a:p>
                    <a:p>
                      <a:pPr algn="ctr" latinLnBrk="1"/>
                      <a:r>
                        <a:rPr lang="en-US" altLang="ko-KR" dirty="0"/>
                        <a:t>2022 08.08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023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0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swipe.js / fullpage.js / scroll-reveal.js / parallax.js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연출 효과를 주기위해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여러 플러그인들을 사용해 봤습니다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 쿼리를 사용하여 모바일 환경이 주류가 된 요즘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상황에 맞춰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깔끔히 구현됩니다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0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 err="1">
                <a:latin typeface="+mj-ea"/>
              </a:rPr>
              <a:t>메인페이지</a:t>
            </a:r>
            <a:r>
              <a:rPr lang="ko-KR" altLang="en-US" b="1" dirty="0">
                <a:latin typeface="+mj-ea"/>
              </a:rPr>
              <a:t>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192" cy="4351338"/>
          </a:xfrm>
        </p:spPr>
        <p:txBody>
          <a:bodyPr/>
          <a:lstStyle/>
          <a:p>
            <a:r>
              <a:rPr lang="en-US" altLang="ko-KR" dirty="0"/>
              <a:t>Fullpage.js</a:t>
            </a:r>
            <a:r>
              <a:rPr lang="ko-KR" altLang="en-US" dirty="0"/>
              <a:t>를 이용하여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한 페이지 씩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넘어가는 효과를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넣었습니다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085463D-2B2C-8E09-EA07-21AF621464CA}"/>
              </a:ext>
            </a:extLst>
          </p:cNvPr>
          <p:cNvSpPr/>
          <p:nvPr/>
        </p:nvSpPr>
        <p:spPr>
          <a:xfrm>
            <a:off x="8920067" y="5189716"/>
            <a:ext cx="2547254" cy="427314"/>
          </a:xfrm>
          <a:prstGeom prst="wedgeRectCallout">
            <a:avLst>
              <a:gd name="adj1" fmla="val 37307"/>
              <a:gd name="adj2" fmla="val -911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스크롤 </a:t>
            </a:r>
            <a:r>
              <a:rPr lang="ko-KR" altLang="en-US" sz="1200" dirty="0" err="1">
                <a:solidFill>
                  <a:schemeClr val="bg1"/>
                </a:solidFill>
              </a:rPr>
              <a:t>할때마다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한 </a:t>
            </a:r>
            <a:r>
              <a:rPr lang="ko-KR" altLang="en-US" sz="1200" dirty="0" err="1">
                <a:solidFill>
                  <a:schemeClr val="bg1"/>
                </a:solidFill>
              </a:rPr>
              <a:t>페이지씩</a:t>
            </a:r>
            <a:r>
              <a:rPr lang="ko-KR" altLang="en-US" sz="1200" dirty="0">
                <a:solidFill>
                  <a:schemeClr val="bg1"/>
                </a:solidFill>
              </a:rPr>
              <a:t> 넘어간다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B1624F-2E5E-DA37-DAFC-F8F3CCFF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3" y="2139729"/>
            <a:ext cx="5352077" cy="271369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9FAD44-24BA-6037-8162-4B46D4C8FC92}"/>
              </a:ext>
            </a:extLst>
          </p:cNvPr>
          <p:cNvCxnSpPr/>
          <p:nvPr/>
        </p:nvCxnSpPr>
        <p:spPr>
          <a:xfrm>
            <a:off x="11219672" y="1690688"/>
            <a:ext cx="0" cy="3338512"/>
          </a:xfrm>
          <a:prstGeom prst="straightConnector1">
            <a:avLst/>
          </a:prstGeom>
          <a:ln w="50800"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1498ADA-E3E5-8E34-57C4-BEDA8F329AD0}"/>
              </a:ext>
            </a:extLst>
          </p:cNvPr>
          <p:cNvSpPr/>
          <p:nvPr/>
        </p:nvSpPr>
        <p:spPr>
          <a:xfrm>
            <a:off x="4409102" y="3606281"/>
            <a:ext cx="1975274" cy="393599"/>
          </a:xfrm>
          <a:prstGeom prst="wedgeRectCallout">
            <a:avLst>
              <a:gd name="adj1" fmla="val 48335"/>
              <a:gd name="adj2" fmla="val 114710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메뉴버튼 클릭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 등장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F311CF6-489D-2272-1719-AF24AD9374AA}"/>
              </a:ext>
            </a:extLst>
          </p:cNvPr>
          <p:cNvSpPr/>
          <p:nvPr/>
        </p:nvSpPr>
        <p:spPr>
          <a:xfrm>
            <a:off x="7912364" y="1446772"/>
            <a:ext cx="3173180" cy="535343"/>
          </a:xfrm>
          <a:prstGeom prst="wedgeRectCallout">
            <a:avLst>
              <a:gd name="adj1" fmla="val -51525"/>
              <a:gd name="adj2" fmla="val 119624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</a:t>
            </a:r>
            <a:r>
              <a:rPr lang="ko-KR" altLang="en-US" sz="1200" dirty="0" err="1">
                <a:solidFill>
                  <a:schemeClr val="bg1"/>
                </a:solidFill>
              </a:rPr>
              <a:t>넘길때마다</a:t>
            </a:r>
            <a:r>
              <a:rPr lang="ko-KR" altLang="en-US" sz="1200" dirty="0">
                <a:solidFill>
                  <a:schemeClr val="bg1"/>
                </a:solidFill>
              </a:rPr>
              <a:t> 글씨 밑에서 나타남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서브페이지 하이퍼링크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D19A7047-57C3-19FA-5305-881B02F0ED41}"/>
              </a:ext>
            </a:extLst>
          </p:cNvPr>
          <p:cNvSpPr/>
          <p:nvPr/>
        </p:nvSpPr>
        <p:spPr>
          <a:xfrm>
            <a:off x="5670778" y="1542480"/>
            <a:ext cx="1697585" cy="351673"/>
          </a:xfrm>
          <a:prstGeom prst="wedgeRectCallout">
            <a:avLst>
              <a:gd name="adj1" fmla="val 51"/>
              <a:gd name="adj2" fmla="val 152487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메인로고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94378058-6596-BA15-840C-9C6D72968649}"/>
              </a:ext>
            </a:extLst>
          </p:cNvPr>
          <p:cNvSpPr/>
          <p:nvPr/>
        </p:nvSpPr>
        <p:spPr>
          <a:xfrm>
            <a:off x="4398414" y="5201054"/>
            <a:ext cx="2231956" cy="652050"/>
          </a:xfrm>
          <a:prstGeom prst="wedgeRectCallout">
            <a:avLst>
              <a:gd name="adj1" fmla="val 63385"/>
              <a:gd name="adj2" fmla="val -112814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넘길 때 마다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카테고리 및 페이지번호변경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134B6E-8851-297E-3960-80E190C15BE9}"/>
              </a:ext>
            </a:extLst>
          </p:cNvPr>
          <p:cNvSpPr/>
          <p:nvPr/>
        </p:nvSpPr>
        <p:spPr>
          <a:xfrm>
            <a:off x="6960639" y="4357396"/>
            <a:ext cx="4089721" cy="363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7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pic>
        <p:nvPicPr>
          <p:cNvPr id="6" name="그림 5" descr="텍스트, 물, 하늘, 자연이(가) 표시된 사진&#10;&#10;자동 생성된 설명">
            <a:extLst>
              <a:ext uri="{FF2B5EF4-FFF2-40B4-BE49-F238E27FC236}">
                <a16:creationId xmlns:a16="http://schemas.microsoft.com/office/drawing/2014/main" id="{F01C8E85-9108-6AF4-7F28-4B092015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93" y="2203714"/>
            <a:ext cx="5277816" cy="26540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5. </a:t>
            </a:r>
            <a:r>
              <a:rPr lang="ko-KR" altLang="en-US" b="1" dirty="0">
                <a:latin typeface="+mj-ea"/>
              </a:rPr>
              <a:t>서브페이지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2240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scroll-reveal.js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parallax.js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스크롤시 배경에 원근감을 주고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위치 도달 시 화면에 텍스트가 나오는 효과를 넣었습니다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085463D-2B2C-8E09-EA07-21AF621464CA}"/>
              </a:ext>
            </a:extLst>
          </p:cNvPr>
          <p:cNvSpPr/>
          <p:nvPr/>
        </p:nvSpPr>
        <p:spPr>
          <a:xfrm>
            <a:off x="8920067" y="5189716"/>
            <a:ext cx="2547254" cy="427314"/>
          </a:xfrm>
          <a:prstGeom prst="wedgeRectCallout">
            <a:avLst>
              <a:gd name="adj1" fmla="val 48662"/>
              <a:gd name="adj2" fmla="val -161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스크롤 </a:t>
            </a:r>
            <a:r>
              <a:rPr lang="ko-KR" altLang="en-US" sz="1200" dirty="0" err="1">
                <a:solidFill>
                  <a:schemeClr val="bg1"/>
                </a:solidFill>
              </a:rPr>
              <a:t>할때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배경 원근감 주는 효과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31498ADA-E3E5-8E34-57C4-BEDA8F329AD0}"/>
              </a:ext>
            </a:extLst>
          </p:cNvPr>
          <p:cNvSpPr/>
          <p:nvPr/>
        </p:nvSpPr>
        <p:spPr>
          <a:xfrm>
            <a:off x="6096000" y="5253922"/>
            <a:ext cx="1975274" cy="393599"/>
          </a:xfrm>
          <a:prstGeom prst="wedgeRectCallout">
            <a:avLst>
              <a:gd name="adj1" fmla="val -19686"/>
              <a:gd name="adj2" fmla="val -233767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메뉴버튼 클릭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메뉴 등장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F311CF6-489D-2272-1719-AF24AD9374AA}"/>
              </a:ext>
            </a:extLst>
          </p:cNvPr>
          <p:cNvSpPr/>
          <p:nvPr/>
        </p:nvSpPr>
        <p:spPr>
          <a:xfrm>
            <a:off x="7996334" y="1542480"/>
            <a:ext cx="2547257" cy="457769"/>
          </a:xfrm>
          <a:prstGeom prst="wedgeRectCallout">
            <a:avLst>
              <a:gd name="adj1" fmla="val -57844"/>
              <a:gd name="adj2" fmla="val 197598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페이지 </a:t>
            </a:r>
            <a:r>
              <a:rPr lang="ko-KR" altLang="en-US" sz="1200" dirty="0" err="1">
                <a:solidFill>
                  <a:schemeClr val="bg1"/>
                </a:solidFill>
              </a:rPr>
              <a:t>내릴때</a:t>
            </a:r>
            <a:r>
              <a:rPr lang="ko-KR" altLang="en-US" sz="1200" dirty="0">
                <a:solidFill>
                  <a:schemeClr val="bg1"/>
                </a:solidFill>
              </a:rPr>
              <a:t> 텍스트 등장 효과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D19A7047-57C3-19FA-5305-881B02F0ED41}"/>
              </a:ext>
            </a:extLst>
          </p:cNvPr>
          <p:cNvSpPr/>
          <p:nvPr/>
        </p:nvSpPr>
        <p:spPr>
          <a:xfrm>
            <a:off x="5670778" y="1542480"/>
            <a:ext cx="1697585" cy="351673"/>
          </a:xfrm>
          <a:prstGeom prst="wedgeRectCallout">
            <a:avLst>
              <a:gd name="adj1" fmla="val 5547"/>
              <a:gd name="adj2" fmla="val 171059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메인로고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7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A09C66-7FE2-B8B5-7FBA-747AE82593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E2DA38-E659-F12F-0581-BEB62B09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구현 링크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EFD1-73A2-1D8D-745B-958282AA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https://jkm0722.github.io/JKM_exec01/003/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1700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288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Bahnschrift Light</vt:lpstr>
      <vt:lpstr>Calibri</vt:lpstr>
      <vt:lpstr>Calibri Light</vt:lpstr>
      <vt:lpstr>Office Theme</vt:lpstr>
      <vt:lpstr>WM  Entertainment</vt:lpstr>
      <vt:lpstr>목차</vt:lpstr>
      <vt:lpstr>1. 사이트 선정 배경</vt:lpstr>
      <vt:lpstr>2. 프로젝트 목적 및 개요</vt:lpstr>
      <vt:lpstr>3. 제작 기법</vt:lpstr>
      <vt:lpstr>4. 메인페이지 레이아웃</vt:lpstr>
      <vt:lpstr>5. 서브페이지 레이아웃</vt:lpstr>
      <vt:lpstr>6. 사이트 구현 링크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  Entertainment</dc:title>
  <dc:creator>5929</dc:creator>
  <cp:lastModifiedBy>IPXHOP</cp:lastModifiedBy>
  <cp:revision>22</cp:revision>
  <dcterms:created xsi:type="dcterms:W3CDTF">2022-08-09T12:22:23Z</dcterms:created>
  <dcterms:modified xsi:type="dcterms:W3CDTF">2022-09-14T01:52:48Z</dcterms:modified>
</cp:coreProperties>
</file>