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78748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W3C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웹표준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마크업 검사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C827C33-EA44-4A56-BA0D-1CDB0FE2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22" y="1596354"/>
            <a:ext cx="4886587" cy="4970425"/>
          </a:xfrm>
        </p:spPr>
      </p:pic>
    </p:spTree>
    <p:extLst>
      <p:ext uri="{BB962C8B-B14F-4D97-AF65-F5344CB8AC3E}">
        <p14:creationId xmlns:p14="http://schemas.microsoft.com/office/powerpoint/2010/main" val="1377966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110</TotalTime>
  <Words>210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  <vt:lpstr>6. W3C 웹표준 마크업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user</cp:lastModifiedBy>
  <cp:revision>22</cp:revision>
  <dcterms:created xsi:type="dcterms:W3CDTF">2022-08-08T08:37:03Z</dcterms:created>
  <dcterms:modified xsi:type="dcterms:W3CDTF">2022-08-09T09:18:16Z</dcterms:modified>
</cp:coreProperties>
</file>