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사이트 선정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제작 목적 및 사이트선정 이유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제작 기법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사이트 선정 </a:t>
            </a:r>
            <a:r>
              <a:rPr lang="en-US" altLang="ko-KR" dirty="0"/>
              <a:t>– ASSURETEE.com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4" y="1723936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배운 것을 최대한 활용하며 기존 사이트의 응용구현 된 소스들을 본인의 소스들로 전부 다 구현하는 것을 우선 목적으로 두었다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해당 사이트는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GDWEB DESIGN AWARD FINALIST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수상</a:t>
            </a:r>
            <a:r>
              <a:rPr lang="ko-KR" altLang="en-US" dirty="0"/>
              <a:t>작이며</a:t>
            </a:r>
            <a:r>
              <a:rPr lang="en-US" altLang="ko-KR" dirty="0"/>
              <a:t>, </a:t>
            </a:r>
            <a:r>
              <a:rPr lang="ko-KR" altLang="en-US" dirty="0"/>
              <a:t> 디자인과 사용성을 고루 갖춘 사이트로 판단하여</a:t>
            </a:r>
            <a:r>
              <a:rPr lang="en-US" altLang="ko-KR" dirty="0"/>
              <a:t> </a:t>
            </a:r>
            <a:r>
              <a:rPr lang="ko-KR" altLang="en-US" dirty="0"/>
              <a:t>선정하게 되었다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26740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/>
                        <a:t>~</a:t>
                      </a:r>
                    </a:p>
                    <a:p>
                      <a:pPr algn="ctr" latinLnBrk="1"/>
                      <a:r>
                        <a:rPr lang="en-US" altLang="ko-KR" dirty="0"/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HTML 5 / CSS 3 / </a:t>
            </a:r>
            <a:r>
              <a:rPr lang="en-US" altLang="ko-KR" dirty="0" err="1"/>
              <a:t>Javascript</a:t>
            </a:r>
            <a:r>
              <a:rPr lang="en-US" altLang="ko-KR" dirty="0"/>
              <a:t> / </a:t>
            </a:r>
            <a:r>
              <a:rPr lang="en-US" altLang="ko-KR" dirty="0" err="1"/>
              <a:t>JQuery</a:t>
            </a:r>
            <a:r>
              <a:rPr lang="en-US" altLang="ko-KR" dirty="0"/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HTML 5, CSS 3</a:t>
            </a:r>
            <a:r>
              <a:rPr lang="ko-KR" altLang="en-US" dirty="0"/>
              <a:t>를 이용하여 기본적인 구조와 스타일을 만들었고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ko-KR" altLang="en-US" dirty="0"/>
              <a:t>와 </a:t>
            </a:r>
            <a:r>
              <a:rPr lang="en-US" altLang="ko-KR" dirty="0" err="1"/>
              <a:t>JQuery</a:t>
            </a:r>
            <a:r>
              <a:rPr lang="ko-KR" altLang="en-US" dirty="0"/>
              <a:t>를 사용해 다양한 동적인 기능을 구현했습니다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Swipe.js</a:t>
            </a:r>
            <a:r>
              <a:rPr lang="ko-KR" altLang="en-US" dirty="0"/>
              <a:t>를 이용하여 다양한 </a:t>
            </a:r>
            <a:r>
              <a:rPr lang="ko-KR" altLang="en-US" dirty="0" err="1"/>
              <a:t>스와이프</a:t>
            </a:r>
            <a:r>
              <a:rPr lang="ko-KR" altLang="en-US" dirty="0"/>
              <a:t> 배너들을 구현하였습니다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05" y="3642448"/>
            <a:ext cx="1651000" cy="24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dirty="0"/>
              <a:t>4. Font &amp; Color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37084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Font :  Noto Sans Korean</a:t>
            </a:r>
            <a:r>
              <a:rPr lang="ko-KR" altLang="en-US" dirty="0"/>
              <a:t>체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/>
              <a:t>Color  </a:t>
            </a: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   #000        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보험 사이트만의 단순하지만 신뢰감이 있는  정보들을 깔끔하게 나열한 레이아웃입니다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PC</a:t>
            </a:r>
            <a:r>
              <a:rPr lang="ko-KR" altLang="en-US" dirty="0"/>
              <a:t>화면과 모바일 화면 모두 같은 레이아웃을 채택하여 통일성을 높였습니다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29" y="397120"/>
            <a:ext cx="1259344" cy="6063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38" y="397120"/>
            <a:ext cx="394662" cy="60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41</TotalTime>
  <Words>186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HY울릉도M</vt:lpstr>
      <vt:lpstr>Noto Sans KR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user</cp:lastModifiedBy>
  <cp:revision>11</cp:revision>
  <dcterms:created xsi:type="dcterms:W3CDTF">2022-08-08T08:37:03Z</dcterms:created>
  <dcterms:modified xsi:type="dcterms:W3CDTF">2022-08-08T09:18:26Z</dcterms:modified>
</cp:coreProperties>
</file>