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44" r:id="rId2"/>
    <p:sldMasterId id="2147483780" r:id="rId3"/>
  </p:sldMasterIdLst>
  <p:notesMasterIdLst>
    <p:notesMasterId r:id="rId13"/>
  </p:notesMasterIdLst>
  <p:sldIdLst>
    <p:sldId id="256" r:id="rId4"/>
    <p:sldId id="280" r:id="rId5"/>
    <p:sldId id="290" r:id="rId6"/>
    <p:sldId id="281" r:id="rId7"/>
    <p:sldId id="282" r:id="rId8"/>
    <p:sldId id="285" r:id="rId9"/>
    <p:sldId id="291" r:id="rId10"/>
    <p:sldId id="284" r:id="rId11"/>
    <p:sldId id="275" r:id="rId12"/>
  </p:sldIdLst>
  <p:sldSz cx="12192000" cy="6858000"/>
  <p:notesSz cx="6858000" cy="9144000"/>
  <p:embeddedFontLs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차혜미" initials="차" lastIdx="1" clrIdx="0">
    <p:extLst>
      <p:ext uri="{19B8F6BF-5375-455C-9EA6-DF929625EA0E}">
        <p15:presenceInfo xmlns="" xmlns:p15="http://schemas.microsoft.com/office/powerpoint/2012/main" userId="7fe5fdb79393c0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5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2BF51-1683-4099-BC4B-51506F02DE6C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74E0B-4A2A-418A-89D8-5BC65B9AE2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563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74E0B-4A2A-418A-89D8-5BC65B9AE21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104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74E0B-4A2A-418A-89D8-5BC65B9AE21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104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74E0B-4A2A-418A-89D8-5BC65B9AE21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104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74E0B-4A2A-418A-89D8-5BC65B9AE21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104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74E0B-4A2A-418A-89D8-5BC65B9AE21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104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74E0B-4A2A-418A-89D8-5BC65B9AE21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1048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74E0B-4A2A-418A-89D8-5BC65B9AE21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10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6484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8941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660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810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0232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4355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251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3402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6852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893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865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8840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5305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6482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7053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6444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2173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04908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564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90281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23219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109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661684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1874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5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92493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390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04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6917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3240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085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74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CF6-2BFA-4823-A9A5-FBBED811EBFC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A2C6-8082-45ED-9EE2-0C8920A37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0581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0CF6-2BFA-4823-A9A5-FBBED811EBFC}" type="datetimeFigureOut">
              <a:rPr lang="ko-KR" altLang="en-US" smtClean="0"/>
              <a:pPr/>
              <a:t>2016-04-13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A2C6-8082-45ED-9EE2-0C8920A37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919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337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0CF6-2BFA-4823-A9A5-FBBED811EBF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A2C6-8082-45ED-9EE2-0C8920A377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27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5400000">
            <a:off x="346841" y="336331"/>
            <a:ext cx="1082566" cy="1082566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47405" y="1551511"/>
            <a:ext cx="5262980" cy="110799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이진탐색트리</a:t>
            </a:r>
            <a:endParaRPr lang="en-US" altLang="ko-KR" sz="6600" dirty="0" smtClean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97686" y="2907346"/>
            <a:ext cx="39624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01667" y="5537381"/>
            <a:ext cx="195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게임공학과 정상동</a:t>
            </a:r>
            <a:endParaRPr lang="en-US" altLang="ko-KR" sz="1600" b="1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각 삼각형 7"/>
          <p:cNvSpPr/>
          <p:nvPr/>
        </p:nvSpPr>
        <p:spPr>
          <a:xfrm rot="10800000" flipV="1">
            <a:off x="10820191" y="5522457"/>
            <a:ext cx="1082566" cy="1082566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844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5400000">
            <a:off x="-9053" y="-9053"/>
            <a:ext cx="516048" cy="51604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 flipH="1" flipV="1">
            <a:off x="11675952" y="6341952"/>
            <a:ext cx="516048" cy="51604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04235"/>
            <a:ext cx="3073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prstClr val="black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3200" b="1" dirty="0" err="1" smtClean="0">
                <a:solidFill>
                  <a:prstClr val="black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이진탐색트리</a:t>
            </a:r>
            <a:endParaRPr lang="ko-KR" altLang="en-US" sz="3200" b="1" dirty="0">
              <a:solidFill>
                <a:prstClr val="black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58571" y="6544408"/>
            <a:ext cx="6532925" cy="952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74745" y="2035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정의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8468" y="982131"/>
            <a:ext cx="966893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sz="3200" dirty="0" smtClean="0"/>
              <a:t>①각 </a:t>
            </a:r>
            <a:r>
              <a:rPr lang="ko-KR" altLang="en-US" sz="3200" dirty="0" err="1" smtClean="0"/>
              <a:t>노드는</a:t>
            </a:r>
            <a:r>
              <a:rPr lang="ko-KR" altLang="en-US" sz="3200" dirty="0" smtClean="0"/>
              <a:t> 하나씩의 키 값을 갖는다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각 </a:t>
            </a:r>
            <a:r>
              <a:rPr lang="ko-KR" altLang="en-US" sz="3200" dirty="0" err="1" smtClean="0"/>
              <a:t>노드의</a:t>
            </a:r>
            <a:r>
              <a:rPr lang="ko-KR" altLang="en-US" sz="3200" dirty="0" smtClean="0"/>
              <a:t> 키 값은 다르다</a:t>
            </a:r>
            <a:r>
              <a:rPr lang="en-US" altLang="ko-KR" sz="3200" dirty="0" smtClean="0"/>
              <a:t>. 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②최상위 레벨에 루트 </a:t>
            </a:r>
            <a:r>
              <a:rPr lang="ko-KR" altLang="en-US" sz="3200" dirty="0" err="1" smtClean="0"/>
              <a:t>노드가</a:t>
            </a:r>
            <a:r>
              <a:rPr lang="ko-KR" altLang="en-US" sz="3200" dirty="0" smtClean="0"/>
              <a:t> 있고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각 </a:t>
            </a:r>
            <a:r>
              <a:rPr lang="ko-KR" altLang="en-US" sz="3200" dirty="0" err="1" smtClean="0"/>
              <a:t>노드는</a:t>
            </a:r>
            <a:r>
              <a:rPr lang="ko-KR" altLang="en-US" sz="3200" dirty="0" smtClean="0"/>
              <a:t> 최대 두 개의 자식을 갖는다</a:t>
            </a:r>
            <a:r>
              <a:rPr lang="en-US" altLang="ko-KR" sz="3200" dirty="0" smtClean="0"/>
              <a:t>. 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③임의의 </a:t>
            </a:r>
            <a:r>
              <a:rPr lang="ko-KR" altLang="en-US" sz="3200" dirty="0" err="1" smtClean="0"/>
              <a:t>노드의</a:t>
            </a:r>
            <a:r>
              <a:rPr lang="ko-KR" altLang="en-US" sz="3200" dirty="0" smtClean="0"/>
              <a:t> 키 값은 자신의 왼쪽 자식 </a:t>
            </a:r>
            <a:r>
              <a:rPr lang="ko-KR" altLang="en-US" sz="3200" dirty="0" err="1" smtClean="0"/>
              <a:t>노드의</a:t>
            </a:r>
            <a:r>
              <a:rPr lang="ko-KR" altLang="en-US" sz="3200" dirty="0" smtClean="0"/>
              <a:t> 키 값보다 크고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오른쪽 자식의 키 값보다 작다</a:t>
            </a:r>
            <a:r>
              <a:rPr lang="en-US" altLang="ko-KR" sz="3200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943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5400000">
            <a:off x="-9053" y="-9053"/>
            <a:ext cx="516048" cy="51604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 flipH="1" flipV="1">
            <a:off x="11675952" y="6341952"/>
            <a:ext cx="516048" cy="51604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04235"/>
            <a:ext cx="3073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prstClr val="black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3200" b="1" dirty="0" err="1" smtClean="0">
                <a:solidFill>
                  <a:prstClr val="black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이진탐색트리</a:t>
            </a:r>
            <a:endParaRPr lang="ko-KR" altLang="en-US" sz="3200" b="1" dirty="0">
              <a:solidFill>
                <a:prstClr val="black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58571" y="6544408"/>
            <a:ext cx="6532925" cy="952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74745" y="20359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장단점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4602" y="1803398"/>
            <a:ext cx="966893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sz="3200" dirty="0" smtClean="0"/>
              <a:t>①</a:t>
            </a:r>
            <a:r>
              <a:rPr lang="ko-KR" altLang="ko-KR" sz="3200" dirty="0" smtClean="0"/>
              <a:t> 탐색, 저장, 삽입에서 효율성이 좋다. 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②</a:t>
            </a:r>
            <a:r>
              <a:rPr lang="ko-KR" altLang="ko-KR" sz="3200" dirty="0" smtClean="0"/>
              <a:t> 최적화되지 않은 값들이 </a:t>
            </a:r>
            <a:r>
              <a:rPr lang="ko-KR" altLang="ko-KR" sz="3200" dirty="0" err="1" smtClean="0"/>
              <a:t>들어올경우</a:t>
            </a:r>
            <a:r>
              <a:rPr lang="ko-KR" altLang="ko-KR" sz="3200" dirty="0" smtClean="0"/>
              <a:t> 편향되는 </a:t>
            </a:r>
            <a:r>
              <a:rPr lang="ko-KR" altLang="ko-KR" sz="3200" dirty="0" err="1" smtClean="0"/>
              <a:t>트리가</a:t>
            </a:r>
            <a:r>
              <a:rPr lang="ko-KR" altLang="ko-KR" sz="3200" dirty="0" smtClean="0"/>
              <a:t> 구성될 수 있다. (배열 </a:t>
            </a:r>
            <a:r>
              <a:rPr lang="ko-KR" altLang="ko-KR" sz="3200" dirty="0" err="1" smtClean="0"/>
              <a:t>구현시</a:t>
            </a:r>
            <a:r>
              <a:rPr lang="ko-KR" altLang="ko-KR" sz="3200" dirty="0" smtClean="0"/>
              <a:t> 메모리 낭비를 야기한다.) </a:t>
            </a:r>
            <a:endParaRPr lang="en-US" altLang="ko-KR" sz="32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943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5400000">
            <a:off x="-9053" y="-9053"/>
            <a:ext cx="516048" cy="51604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 flipH="1" flipV="1">
            <a:off x="11675952" y="6341952"/>
            <a:ext cx="516048" cy="51604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162" y="204235"/>
            <a:ext cx="232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prstClr val="black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endParaRPr lang="ko-KR" altLang="en-US" sz="2800" b="1" dirty="0">
              <a:solidFill>
                <a:prstClr val="black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58571" y="6544408"/>
            <a:ext cx="6532925" cy="952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3344" y="161259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+mj-ea"/>
                <a:ea typeface="+mj-ea"/>
              </a:rPr>
              <a:t>이진탐색트리의</a:t>
            </a:r>
            <a:r>
              <a:rPr lang="ko-KR" altLang="en-US" sz="3200" dirty="0" smtClean="0">
                <a:latin typeface="+mj-ea"/>
                <a:ea typeface="+mj-ea"/>
              </a:rPr>
              <a:t> 예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07122" y="1875672"/>
            <a:ext cx="641341" cy="5835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15401" y="2747737"/>
            <a:ext cx="542664" cy="4949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</a:p>
        </p:txBody>
      </p:sp>
      <p:cxnSp>
        <p:nvCxnSpPr>
          <p:cNvPr id="25" name="직선 화살표 연결선 24"/>
          <p:cNvCxnSpPr>
            <a:stCxn id="21" idx="2"/>
            <a:endCxn id="23" idx="0"/>
          </p:cNvCxnSpPr>
          <p:nvPr/>
        </p:nvCxnSpPr>
        <p:spPr>
          <a:xfrm>
            <a:off x="2227793" y="2459254"/>
            <a:ext cx="658940" cy="2884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2"/>
            <a:endCxn id="34" idx="0"/>
          </p:cNvCxnSpPr>
          <p:nvPr/>
        </p:nvCxnSpPr>
        <p:spPr>
          <a:xfrm flipH="1">
            <a:off x="1523600" y="2459254"/>
            <a:ext cx="704193" cy="322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2285201" y="3831471"/>
            <a:ext cx="542664" cy="4949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</a:t>
            </a:r>
          </a:p>
        </p:txBody>
      </p:sp>
      <p:cxnSp>
        <p:nvCxnSpPr>
          <p:cNvPr id="29" name="직선 화살표 연결선 28"/>
          <p:cNvCxnSpPr>
            <a:stCxn id="23" idx="2"/>
            <a:endCxn id="28" idx="0"/>
          </p:cNvCxnSpPr>
          <p:nvPr/>
        </p:nvCxnSpPr>
        <p:spPr>
          <a:xfrm flipH="1">
            <a:off x="2556533" y="3242733"/>
            <a:ext cx="330200" cy="588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157269" y="3823004"/>
            <a:ext cx="542664" cy="4949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45</a:t>
            </a:r>
          </a:p>
        </p:txBody>
      </p:sp>
      <p:cxnSp>
        <p:nvCxnSpPr>
          <p:cNvPr id="31" name="직선 화살표 연결선 30"/>
          <p:cNvCxnSpPr>
            <a:stCxn id="23" idx="2"/>
            <a:endCxn id="30" idx="0"/>
          </p:cNvCxnSpPr>
          <p:nvPr/>
        </p:nvCxnSpPr>
        <p:spPr>
          <a:xfrm>
            <a:off x="2886733" y="3242733"/>
            <a:ext cx="541868" cy="5802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710401" y="3831471"/>
            <a:ext cx="542664" cy="4949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</a:p>
        </p:txBody>
      </p:sp>
      <p:cxnSp>
        <p:nvCxnSpPr>
          <p:cNvPr id="33" name="직선 화살표 연결선 32"/>
          <p:cNvCxnSpPr>
            <a:stCxn id="34" idx="2"/>
            <a:endCxn id="32" idx="0"/>
          </p:cNvCxnSpPr>
          <p:nvPr/>
        </p:nvCxnSpPr>
        <p:spPr>
          <a:xfrm flipH="1">
            <a:off x="981733" y="3276600"/>
            <a:ext cx="541867" cy="5548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1252268" y="2781604"/>
            <a:ext cx="542664" cy="4949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57068" y="3839937"/>
            <a:ext cx="542664" cy="4949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</a:t>
            </a:r>
          </a:p>
        </p:txBody>
      </p:sp>
      <p:cxnSp>
        <p:nvCxnSpPr>
          <p:cNvPr id="36" name="직선 화살표 연결선 35"/>
          <p:cNvCxnSpPr>
            <a:stCxn id="34" idx="2"/>
            <a:endCxn id="35" idx="0"/>
          </p:cNvCxnSpPr>
          <p:nvPr/>
        </p:nvCxnSpPr>
        <p:spPr>
          <a:xfrm>
            <a:off x="1523600" y="3276600"/>
            <a:ext cx="304800" cy="5633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937255" y="1680938"/>
            <a:ext cx="641341" cy="545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45534" y="2553003"/>
            <a:ext cx="542664" cy="3933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</a:p>
        </p:txBody>
      </p:sp>
      <p:cxnSp>
        <p:nvCxnSpPr>
          <p:cNvPr id="41" name="직선 화살표 연결선 40"/>
          <p:cNvCxnSpPr>
            <a:stCxn id="39" idx="2"/>
            <a:endCxn id="40" idx="0"/>
          </p:cNvCxnSpPr>
          <p:nvPr/>
        </p:nvCxnSpPr>
        <p:spPr>
          <a:xfrm>
            <a:off x="6257926" y="2226134"/>
            <a:ext cx="658940" cy="3268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9" idx="2"/>
            <a:endCxn id="49" idx="0"/>
          </p:cNvCxnSpPr>
          <p:nvPr/>
        </p:nvCxnSpPr>
        <p:spPr>
          <a:xfrm flipH="1">
            <a:off x="5553733" y="2226134"/>
            <a:ext cx="704193" cy="3607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4740534" y="3357337"/>
            <a:ext cx="542664" cy="3933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</a:t>
            </a:r>
          </a:p>
        </p:txBody>
      </p:sp>
      <p:cxnSp>
        <p:nvCxnSpPr>
          <p:cNvPr id="48" name="직선 화살표 연결선 47"/>
          <p:cNvCxnSpPr>
            <a:stCxn id="49" idx="2"/>
            <a:endCxn id="47" idx="0"/>
          </p:cNvCxnSpPr>
          <p:nvPr/>
        </p:nvCxnSpPr>
        <p:spPr>
          <a:xfrm flipH="1">
            <a:off x="5011866" y="2980267"/>
            <a:ext cx="541867" cy="377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5282401" y="2586870"/>
            <a:ext cx="542664" cy="3933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756534" y="3357336"/>
            <a:ext cx="542664" cy="3933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</a:t>
            </a:r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>
            <a:off x="5553733" y="2980267"/>
            <a:ext cx="474133" cy="3770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4215602" y="4153204"/>
            <a:ext cx="542664" cy="3933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</a:p>
        </p:txBody>
      </p:sp>
      <p:cxnSp>
        <p:nvCxnSpPr>
          <p:cNvPr id="53" name="직선 화살표 연결선 52"/>
          <p:cNvCxnSpPr>
            <a:stCxn id="47" idx="2"/>
            <a:endCxn id="52" idx="0"/>
          </p:cNvCxnSpPr>
          <p:nvPr/>
        </p:nvCxnSpPr>
        <p:spPr>
          <a:xfrm flipH="1">
            <a:off x="4486934" y="3750734"/>
            <a:ext cx="524932" cy="4024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8324856" y="1664006"/>
            <a:ext cx="641339" cy="5217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9033135" y="2536071"/>
            <a:ext cx="542662" cy="37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</a:p>
        </p:txBody>
      </p:sp>
      <p:cxnSp>
        <p:nvCxnSpPr>
          <p:cNvPr id="56" name="직선 화살표 연결선 55"/>
          <p:cNvCxnSpPr>
            <a:stCxn id="54" idx="2"/>
            <a:endCxn id="55" idx="0"/>
          </p:cNvCxnSpPr>
          <p:nvPr/>
        </p:nvCxnSpPr>
        <p:spPr>
          <a:xfrm>
            <a:off x="8645526" y="2185733"/>
            <a:ext cx="658940" cy="350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9575003" y="3331938"/>
            <a:ext cx="542662" cy="37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9304466" y="2912533"/>
            <a:ext cx="541868" cy="419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10379337" y="4237871"/>
            <a:ext cx="542662" cy="37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</a:p>
        </p:txBody>
      </p:sp>
      <p:cxnSp>
        <p:nvCxnSpPr>
          <p:cNvPr id="72" name="직선 화살표 연결선 71"/>
          <p:cNvCxnSpPr>
            <a:stCxn id="60" idx="2"/>
            <a:endCxn id="71" idx="0"/>
          </p:cNvCxnSpPr>
          <p:nvPr/>
        </p:nvCxnSpPr>
        <p:spPr>
          <a:xfrm>
            <a:off x="9846334" y="3708400"/>
            <a:ext cx="804334" cy="529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5197734" y="4153203"/>
            <a:ext cx="542664" cy="3933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27</a:t>
            </a:r>
          </a:p>
        </p:txBody>
      </p:sp>
      <p:cxnSp>
        <p:nvCxnSpPr>
          <p:cNvPr id="75" name="직선 화살표 연결선 74"/>
          <p:cNvCxnSpPr>
            <a:stCxn id="47" idx="2"/>
            <a:endCxn id="74" idx="0"/>
          </p:cNvCxnSpPr>
          <p:nvPr/>
        </p:nvCxnSpPr>
        <p:spPr>
          <a:xfrm>
            <a:off x="5011866" y="3750734"/>
            <a:ext cx="457200" cy="4024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06598" y="4876799"/>
            <a:ext cx="6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(a)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867398" y="4851399"/>
            <a:ext cx="6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143998" y="4783666"/>
            <a:ext cx="6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(c)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017933" y="5266266"/>
            <a:ext cx="3974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최악의 경우</a:t>
            </a:r>
            <a:r>
              <a:rPr lang="en-US" altLang="ko-KR" dirty="0" smtClean="0"/>
              <a:t>! (</a:t>
            </a:r>
            <a:r>
              <a:rPr lang="ko-KR" altLang="en-US" dirty="0" err="1" smtClean="0"/>
              <a:t>경사트리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데이터의 개수와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높이가 같음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시간복잡도 </a:t>
            </a:r>
            <a:r>
              <a:rPr lang="en-US" altLang="ko-KR" dirty="0" smtClean="0"/>
              <a:t>: O(n)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943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5400000">
            <a:off x="-9053" y="-9053"/>
            <a:ext cx="516048" cy="51604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 flipH="1" flipV="1">
            <a:off x="11675952" y="6341952"/>
            <a:ext cx="516048" cy="51604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162" y="204235"/>
            <a:ext cx="232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prstClr val="black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endParaRPr lang="ko-KR" altLang="en-US" sz="2800" b="1" dirty="0">
              <a:solidFill>
                <a:prstClr val="black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58571" y="6544408"/>
            <a:ext cx="6532925" cy="952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45" y="152792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j-ea"/>
                <a:ea typeface="+mj-ea"/>
              </a:rPr>
              <a:t>&lt; </a:t>
            </a:r>
            <a:r>
              <a:rPr lang="ko-KR" altLang="en-US" sz="3200" dirty="0" smtClean="0">
                <a:latin typeface="+mj-ea"/>
                <a:ea typeface="+mj-ea"/>
              </a:rPr>
              <a:t>삽입 과정 </a:t>
            </a:r>
            <a:r>
              <a:rPr lang="en-US" altLang="ko-KR" sz="3200" dirty="0" smtClean="0">
                <a:latin typeface="+mj-ea"/>
                <a:ea typeface="+mj-ea"/>
              </a:rPr>
              <a:t>&gt;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63657" y="2341339"/>
            <a:ext cx="641341" cy="486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71936" y="3213404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</a:p>
        </p:txBody>
      </p:sp>
      <p:cxnSp>
        <p:nvCxnSpPr>
          <p:cNvPr id="29" name="직선 화살표 연결선 28"/>
          <p:cNvCxnSpPr>
            <a:stCxn id="16" idx="2"/>
            <a:endCxn id="20" idx="0"/>
          </p:cNvCxnSpPr>
          <p:nvPr/>
        </p:nvCxnSpPr>
        <p:spPr>
          <a:xfrm>
            <a:off x="1584328" y="2827866"/>
            <a:ext cx="658940" cy="385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58001" y="3231314"/>
            <a:ext cx="559599" cy="3500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5" name="직선 화살표 연결선 34"/>
          <p:cNvCxnSpPr>
            <a:stCxn id="16" idx="2"/>
            <a:endCxn id="33" idx="0"/>
          </p:cNvCxnSpPr>
          <p:nvPr/>
        </p:nvCxnSpPr>
        <p:spPr>
          <a:xfrm flipH="1">
            <a:off x="837801" y="2827866"/>
            <a:ext cx="746527" cy="403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6401" y="1024465"/>
            <a:ext cx="602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기본 데이터</a:t>
            </a:r>
            <a:r>
              <a:rPr lang="en-US" altLang="ko-KR" sz="2800" dirty="0" smtClean="0"/>
              <a:t>: 10</a:t>
            </a:r>
            <a:endParaRPr lang="ko-KR" altLang="en-US" sz="28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22656" y="2299006"/>
            <a:ext cx="641341" cy="486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4190202" y="3171071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</a:p>
        </p:txBody>
      </p:sp>
      <p:cxnSp>
        <p:nvCxnSpPr>
          <p:cNvPr id="100" name="직선 화살표 연결선 99"/>
          <p:cNvCxnSpPr>
            <a:stCxn id="98" idx="2"/>
            <a:endCxn id="99" idx="0"/>
          </p:cNvCxnSpPr>
          <p:nvPr/>
        </p:nvCxnSpPr>
        <p:spPr>
          <a:xfrm>
            <a:off x="3743327" y="2785533"/>
            <a:ext cx="718207" cy="385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2793200" y="3214381"/>
            <a:ext cx="559599" cy="3500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02" name="직선 화살표 연결선 101"/>
          <p:cNvCxnSpPr>
            <a:stCxn id="98" idx="2"/>
            <a:endCxn id="101" idx="0"/>
          </p:cNvCxnSpPr>
          <p:nvPr/>
        </p:nvCxnSpPr>
        <p:spPr>
          <a:xfrm flipH="1">
            <a:off x="3073000" y="2785533"/>
            <a:ext cx="670327" cy="4288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3597535" y="3975405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</a:p>
        </p:txBody>
      </p:sp>
      <p:cxnSp>
        <p:nvCxnSpPr>
          <p:cNvPr id="109" name="직선 화살표 연결선 108"/>
          <p:cNvCxnSpPr>
            <a:stCxn id="99" idx="2"/>
            <a:endCxn id="108" idx="0"/>
          </p:cNvCxnSpPr>
          <p:nvPr/>
        </p:nvCxnSpPr>
        <p:spPr>
          <a:xfrm flipH="1">
            <a:off x="3868867" y="3522134"/>
            <a:ext cx="592667" cy="4532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2" name="모서리가 둥근 직사각형 111"/>
          <p:cNvSpPr/>
          <p:nvPr/>
        </p:nvSpPr>
        <p:spPr>
          <a:xfrm>
            <a:off x="5742523" y="2273606"/>
            <a:ext cx="641341" cy="486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450802" y="3145671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</a:p>
        </p:txBody>
      </p:sp>
      <p:cxnSp>
        <p:nvCxnSpPr>
          <p:cNvPr id="114" name="직선 화살표 연결선 113"/>
          <p:cNvCxnSpPr>
            <a:stCxn id="112" idx="2"/>
            <a:endCxn id="113" idx="0"/>
          </p:cNvCxnSpPr>
          <p:nvPr/>
        </p:nvCxnSpPr>
        <p:spPr>
          <a:xfrm>
            <a:off x="6063194" y="2760133"/>
            <a:ext cx="658940" cy="385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5087667" y="3188981"/>
            <a:ext cx="559599" cy="3500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16" name="직선 화살표 연결선 115"/>
          <p:cNvCxnSpPr>
            <a:stCxn id="112" idx="2"/>
            <a:endCxn id="115" idx="0"/>
          </p:cNvCxnSpPr>
          <p:nvPr/>
        </p:nvCxnSpPr>
        <p:spPr>
          <a:xfrm flipH="1">
            <a:off x="5367467" y="2760133"/>
            <a:ext cx="695727" cy="4288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5917402" y="3950005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</a:p>
        </p:txBody>
      </p:sp>
      <p:cxnSp>
        <p:nvCxnSpPr>
          <p:cNvPr id="118" name="직선 화살표 연결선 117"/>
          <p:cNvCxnSpPr>
            <a:stCxn id="113" idx="2"/>
            <a:endCxn id="117" idx="0"/>
          </p:cNvCxnSpPr>
          <p:nvPr/>
        </p:nvCxnSpPr>
        <p:spPr>
          <a:xfrm flipH="1">
            <a:off x="6188734" y="3496734"/>
            <a:ext cx="533400" cy="4532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6992670" y="3941538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</a:p>
        </p:txBody>
      </p:sp>
      <p:cxnSp>
        <p:nvCxnSpPr>
          <p:cNvPr id="120" name="직선 화살표 연결선 119"/>
          <p:cNvCxnSpPr>
            <a:stCxn id="113" idx="2"/>
            <a:endCxn id="119" idx="0"/>
          </p:cNvCxnSpPr>
          <p:nvPr/>
        </p:nvCxnSpPr>
        <p:spPr>
          <a:xfrm>
            <a:off x="6722134" y="3496734"/>
            <a:ext cx="541868" cy="444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모서리가 둥근 직사각형 124"/>
          <p:cNvSpPr/>
          <p:nvPr/>
        </p:nvSpPr>
        <p:spPr>
          <a:xfrm>
            <a:off x="9798055" y="2155072"/>
            <a:ext cx="641341" cy="486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0506334" y="3027137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</a:p>
        </p:txBody>
      </p:sp>
      <p:cxnSp>
        <p:nvCxnSpPr>
          <p:cNvPr id="127" name="직선 화살표 연결선 126"/>
          <p:cNvCxnSpPr>
            <a:stCxn id="125" idx="2"/>
            <a:endCxn id="126" idx="0"/>
          </p:cNvCxnSpPr>
          <p:nvPr/>
        </p:nvCxnSpPr>
        <p:spPr>
          <a:xfrm>
            <a:off x="10118726" y="2641599"/>
            <a:ext cx="658940" cy="385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25" idx="2"/>
            <a:endCxn id="138" idx="0"/>
          </p:cNvCxnSpPr>
          <p:nvPr/>
        </p:nvCxnSpPr>
        <p:spPr>
          <a:xfrm flipH="1">
            <a:off x="9414533" y="2641599"/>
            <a:ext cx="704193" cy="419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9" name="모서리가 둥근 직사각형 128"/>
          <p:cNvSpPr/>
          <p:nvPr/>
        </p:nvSpPr>
        <p:spPr>
          <a:xfrm>
            <a:off x="10176134" y="3831471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</a:p>
        </p:txBody>
      </p:sp>
      <p:cxnSp>
        <p:nvCxnSpPr>
          <p:cNvPr id="130" name="직선 화살표 연결선 129"/>
          <p:cNvCxnSpPr>
            <a:stCxn id="126" idx="2"/>
            <a:endCxn id="129" idx="0"/>
          </p:cNvCxnSpPr>
          <p:nvPr/>
        </p:nvCxnSpPr>
        <p:spPr>
          <a:xfrm flipH="1">
            <a:off x="10447466" y="3378200"/>
            <a:ext cx="330200" cy="4532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11048202" y="3823004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</a:p>
        </p:txBody>
      </p:sp>
      <p:cxnSp>
        <p:nvCxnSpPr>
          <p:cNvPr id="132" name="직선 화살표 연결선 131"/>
          <p:cNvCxnSpPr>
            <a:stCxn id="126" idx="2"/>
            <a:endCxn id="131" idx="0"/>
          </p:cNvCxnSpPr>
          <p:nvPr/>
        </p:nvCxnSpPr>
        <p:spPr>
          <a:xfrm>
            <a:off x="10777666" y="3378200"/>
            <a:ext cx="541868" cy="444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662334" y="3073401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…......</a:t>
            </a:r>
            <a:endParaRPr lang="ko-KR" altLang="en-US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8601334" y="3831471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  <p:cxnSp>
        <p:nvCxnSpPr>
          <p:cNvPr id="135" name="직선 화살표 연결선 134"/>
          <p:cNvCxnSpPr>
            <a:stCxn id="138" idx="2"/>
            <a:endCxn id="134" idx="0"/>
          </p:cNvCxnSpPr>
          <p:nvPr/>
        </p:nvCxnSpPr>
        <p:spPr>
          <a:xfrm flipH="1">
            <a:off x="8872666" y="3412067"/>
            <a:ext cx="541867" cy="419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9143201" y="3061004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448001" y="3839937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</a:p>
        </p:txBody>
      </p:sp>
      <p:cxnSp>
        <p:nvCxnSpPr>
          <p:cNvPr id="144" name="직선 화살표 연결선 143"/>
          <p:cNvCxnSpPr>
            <a:stCxn id="138" idx="2"/>
            <a:endCxn id="143" idx="0"/>
          </p:cNvCxnSpPr>
          <p:nvPr/>
        </p:nvCxnSpPr>
        <p:spPr>
          <a:xfrm>
            <a:off x="9414533" y="3412067"/>
            <a:ext cx="304800" cy="427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모서리가 둥근 직사각형 148"/>
          <p:cNvSpPr/>
          <p:nvPr/>
        </p:nvSpPr>
        <p:spPr>
          <a:xfrm>
            <a:off x="8084868" y="4559605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cxnSp>
        <p:nvCxnSpPr>
          <p:cNvPr id="150" name="직선 화살표 연결선 149"/>
          <p:cNvCxnSpPr>
            <a:stCxn id="134" idx="2"/>
            <a:endCxn id="149" idx="0"/>
          </p:cNvCxnSpPr>
          <p:nvPr/>
        </p:nvCxnSpPr>
        <p:spPr>
          <a:xfrm flipH="1">
            <a:off x="8356200" y="4182534"/>
            <a:ext cx="516466" cy="377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24467" y="1650999"/>
            <a:ext cx="602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삽입</a:t>
            </a:r>
            <a:r>
              <a:rPr lang="en-US" altLang="ko-KR" sz="2800" dirty="0" smtClean="0"/>
              <a:t>: 20, 15, 30, 6, 3, 7, 1</a:t>
            </a:r>
            <a:endParaRPr lang="ko-KR" altLang="en-US" sz="2800" dirty="0"/>
          </a:p>
        </p:txBody>
      </p:sp>
      <p:pic>
        <p:nvPicPr>
          <p:cNvPr id="47" name="Picture 3" descr="C:\Program Files (x86)\Microsoft Office\MEDIA\OFFICE12\Lines\BD10219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445" y="2199866"/>
            <a:ext cx="5934075" cy="19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943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5400000">
            <a:off x="-9053" y="-9053"/>
            <a:ext cx="516048" cy="51604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 flipH="1" flipV="1">
            <a:off x="11675952" y="6341952"/>
            <a:ext cx="516048" cy="51604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162" y="204235"/>
            <a:ext cx="232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prstClr val="black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endParaRPr lang="ko-KR" altLang="en-US" sz="2800" b="1" dirty="0">
              <a:solidFill>
                <a:prstClr val="black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5153" y="6593938"/>
            <a:ext cx="1156447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:\Desktop\캡처파일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5872" y="986770"/>
            <a:ext cx="9317038" cy="54483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11052" y="152792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j-ea"/>
                <a:ea typeface="+mj-ea"/>
              </a:rPr>
              <a:t>&lt; </a:t>
            </a:r>
            <a:r>
              <a:rPr lang="ko-KR" altLang="en-US" sz="3200" dirty="0" smtClean="0">
                <a:latin typeface="+mj-ea"/>
                <a:ea typeface="+mj-ea"/>
              </a:rPr>
              <a:t>탐색 </a:t>
            </a:r>
            <a:r>
              <a:rPr lang="ko-KR" altLang="en-US" sz="3200" dirty="0" smtClean="0">
                <a:latin typeface="+mj-ea"/>
                <a:ea typeface="+mj-ea"/>
              </a:rPr>
              <a:t>과정 </a:t>
            </a:r>
            <a:r>
              <a:rPr lang="en-US" altLang="ko-KR" sz="3200" dirty="0" smtClean="0">
                <a:latin typeface="+mj-ea"/>
                <a:ea typeface="+mj-ea"/>
              </a:rPr>
              <a:t>&gt;</a:t>
            </a:r>
            <a:endParaRPr lang="ko-KR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43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5400000">
            <a:off x="-9053" y="-9053"/>
            <a:ext cx="516048" cy="51604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 flipH="1" flipV="1">
            <a:off x="11675952" y="6341952"/>
            <a:ext cx="516048" cy="51604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162" y="204235"/>
            <a:ext cx="232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prstClr val="black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endParaRPr lang="ko-KR" altLang="en-US" sz="2800" b="1" dirty="0">
              <a:solidFill>
                <a:prstClr val="black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945" y="152792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j-ea"/>
                <a:ea typeface="+mj-ea"/>
              </a:rPr>
              <a:t>&lt; </a:t>
            </a:r>
            <a:r>
              <a:rPr lang="ko-KR" altLang="en-US" sz="3200" dirty="0" smtClean="0">
                <a:latin typeface="+mj-ea"/>
                <a:ea typeface="+mj-ea"/>
              </a:rPr>
              <a:t>삭제 과정 </a:t>
            </a:r>
            <a:r>
              <a:rPr lang="en-US" altLang="ko-KR" sz="3200" dirty="0" smtClean="0">
                <a:latin typeface="+mj-ea"/>
                <a:ea typeface="+mj-ea"/>
              </a:rPr>
              <a:t>&gt;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0134" y="863598"/>
            <a:ext cx="602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삭제할 데이터</a:t>
            </a:r>
            <a:r>
              <a:rPr lang="en-US" altLang="ko-KR" sz="2800" dirty="0" smtClean="0"/>
              <a:t>: 20, 7</a:t>
            </a:r>
            <a:endParaRPr lang="ko-KR" altLang="en-US" sz="2800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101855" y="1528538"/>
            <a:ext cx="641341" cy="486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810134" y="2400603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</a:p>
        </p:txBody>
      </p:sp>
      <p:cxnSp>
        <p:nvCxnSpPr>
          <p:cNvPr id="127" name="직선 화살표 연결선 126"/>
          <p:cNvCxnSpPr>
            <a:stCxn id="125" idx="2"/>
            <a:endCxn id="126" idx="0"/>
          </p:cNvCxnSpPr>
          <p:nvPr/>
        </p:nvCxnSpPr>
        <p:spPr>
          <a:xfrm>
            <a:off x="2422526" y="2015065"/>
            <a:ext cx="658940" cy="385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25" idx="2"/>
            <a:endCxn id="138" idx="0"/>
          </p:cNvCxnSpPr>
          <p:nvPr/>
        </p:nvCxnSpPr>
        <p:spPr>
          <a:xfrm flipH="1">
            <a:off x="1718333" y="2015065"/>
            <a:ext cx="704193" cy="419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9" name="모서리가 둥근 직사각형 128"/>
          <p:cNvSpPr/>
          <p:nvPr/>
        </p:nvSpPr>
        <p:spPr>
          <a:xfrm>
            <a:off x="2479934" y="3204937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</a:p>
        </p:txBody>
      </p:sp>
      <p:cxnSp>
        <p:nvCxnSpPr>
          <p:cNvPr id="130" name="직선 화살표 연결선 129"/>
          <p:cNvCxnSpPr>
            <a:stCxn id="126" idx="2"/>
            <a:endCxn id="129" idx="0"/>
          </p:cNvCxnSpPr>
          <p:nvPr/>
        </p:nvCxnSpPr>
        <p:spPr>
          <a:xfrm flipH="1">
            <a:off x="2751266" y="2751666"/>
            <a:ext cx="330200" cy="4532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3352002" y="3196470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</a:p>
        </p:txBody>
      </p:sp>
      <p:cxnSp>
        <p:nvCxnSpPr>
          <p:cNvPr id="132" name="직선 화살표 연결선 131"/>
          <p:cNvCxnSpPr>
            <a:stCxn id="126" idx="2"/>
            <a:endCxn id="131" idx="0"/>
          </p:cNvCxnSpPr>
          <p:nvPr/>
        </p:nvCxnSpPr>
        <p:spPr>
          <a:xfrm>
            <a:off x="3081466" y="2751666"/>
            <a:ext cx="541868" cy="444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905134" y="3204937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  <p:cxnSp>
        <p:nvCxnSpPr>
          <p:cNvPr id="135" name="직선 화살표 연결선 134"/>
          <p:cNvCxnSpPr>
            <a:stCxn id="138" idx="2"/>
            <a:endCxn id="134" idx="0"/>
          </p:cNvCxnSpPr>
          <p:nvPr/>
        </p:nvCxnSpPr>
        <p:spPr>
          <a:xfrm flipH="1">
            <a:off x="1176466" y="2785533"/>
            <a:ext cx="541867" cy="419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1447001" y="2434470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1751801" y="3213403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</a:p>
        </p:txBody>
      </p:sp>
      <p:cxnSp>
        <p:nvCxnSpPr>
          <p:cNvPr id="144" name="직선 화살표 연결선 143"/>
          <p:cNvCxnSpPr>
            <a:stCxn id="138" idx="2"/>
            <a:endCxn id="143" idx="0"/>
          </p:cNvCxnSpPr>
          <p:nvPr/>
        </p:nvCxnSpPr>
        <p:spPr>
          <a:xfrm>
            <a:off x="1718333" y="2785533"/>
            <a:ext cx="304800" cy="427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5951639" y="1537005"/>
            <a:ext cx="641341" cy="486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48" idx="2"/>
            <a:endCxn id="187" idx="0"/>
          </p:cNvCxnSpPr>
          <p:nvPr/>
        </p:nvCxnSpPr>
        <p:spPr>
          <a:xfrm>
            <a:off x="6272310" y="2023532"/>
            <a:ext cx="643241" cy="378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8" idx="2"/>
            <a:endCxn id="59" idx="0"/>
          </p:cNvCxnSpPr>
          <p:nvPr/>
        </p:nvCxnSpPr>
        <p:spPr>
          <a:xfrm flipH="1">
            <a:off x="5568117" y="2023532"/>
            <a:ext cx="704193" cy="419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6329718" y="3213404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53" name="직선 화살표 연결선 52"/>
          <p:cNvCxnSpPr>
            <a:stCxn id="187" idx="2"/>
            <a:endCxn id="52" idx="0"/>
          </p:cNvCxnSpPr>
          <p:nvPr/>
        </p:nvCxnSpPr>
        <p:spPr>
          <a:xfrm flipH="1">
            <a:off x="6601050" y="2753145"/>
            <a:ext cx="314501" cy="4602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201786" y="3204937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</a:p>
        </p:txBody>
      </p:sp>
      <p:cxnSp>
        <p:nvCxnSpPr>
          <p:cNvPr id="56" name="직선 화살표 연결선 55"/>
          <p:cNvCxnSpPr>
            <a:stCxn id="187" idx="2"/>
            <a:endCxn id="54" idx="0"/>
          </p:cNvCxnSpPr>
          <p:nvPr/>
        </p:nvCxnSpPr>
        <p:spPr>
          <a:xfrm>
            <a:off x="6915551" y="2753145"/>
            <a:ext cx="557567" cy="451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754918" y="3213404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  <p:cxnSp>
        <p:nvCxnSpPr>
          <p:cNvPr id="58" name="직선 화살표 연결선 57"/>
          <p:cNvCxnSpPr>
            <a:stCxn id="59" idx="2"/>
            <a:endCxn id="57" idx="0"/>
          </p:cNvCxnSpPr>
          <p:nvPr/>
        </p:nvCxnSpPr>
        <p:spPr>
          <a:xfrm flipH="1">
            <a:off x="5026250" y="2794000"/>
            <a:ext cx="541867" cy="419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5296785" y="2442937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601585" y="3221870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</a:p>
        </p:txBody>
      </p:sp>
      <p:cxnSp>
        <p:nvCxnSpPr>
          <p:cNvPr id="61" name="직선 화살표 연결선 60"/>
          <p:cNvCxnSpPr>
            <a:stCxn id="59" idx="2"/>
            <a:endCxn id="60" idx="0"/>
          </p:cNvCxnSpPr>
          <p:nvPr/>
        </p:nvCxnSpPr>
        <p:spPr>
          <a:xfrm>
            <a:off x="5568117" y="2794000"/>
            <a:ext cx="304800" cy="427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849732" y="2414726"/>
            <a:ext cx="497150" cy="3284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2840854" y="2414726"/>
            <a:ext cx="479396" cy="3195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9858390" y="1484150"/>
            <a:ext cx="641341" cy="486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602180" y="2365092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75" name="직선 화살표 연결선 74"/>
          <p:cNvCxnSpPr>
            <a:stCxn id="73" idx="2"/>
            <a:endCxn id="74" idx="0"/>
          </p:cNvCxnSpPr>
          <p:nvPr/>
        </p:nvCxnSpPr>
        <p:spPr>
          <a:xfrm>
            <a:off x="10179061" y="1970677"/>
            <a:ext cx="694451" cy="3944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3" idx="2"/>
            <a:endCxn id="83" idx="0"/>
          </p:cNvCxnSpPr>
          <p:nvPr/>
        </p:nvCxnSpPr>
        <p:spPr>
          <a:xfrm flipH="1">
            <a:off x="9474868" y="1970677"/>
            <a:ext cx="704193" cy="419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11108537" y="3152082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</a:p>
        </p:txBody>
      </p:sp>
      <p:cxnSp>
        <p:nvCxnSpPr>
          <p:cNvPr id="80" name="직선 화살표 연결선 79"/>
          <p:cNvCxnSpPr>
            <a:stCxn id="74" idx="2"/>
            <a:endCxn id="79" idx="0"/>
          </p:cNvCxnSpPr>
          <p:nvPr/>
        </p:nvCxnSpPr>
        <p:spPr>
          <a:xfrm>
            <a:off x="10873512" y="2716155"/>
            <a:ext cx="506357" cy="435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8661669" y="3160549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  <p:cxnSp>
        <p:nvCxnSpPr>
          <p:cNvPr id="82" name="직선 화살표 연결선 81"/>
          <p:cNvCxnSpPr>
            <a:stCxn id="83" idx="2"/>
            <a:endCxn id="81" idx="0"/>
          </p:cNvCxnSpPr>
          <p:nvPr/>
        </p:nvCxnSpPr>
        <p:spPr>
          <a:xfrm flipH="1">
            <a:off x="8933001" y="2741145"/>
            <a:ext cx="541867" cy="419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9203536" y="2390082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9508336" y="3169015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</a:p>
        </p:txBody>
      </p:sp>
      <p:cxnSp>
        <p:nvCxnSpPr>
          <p:cNvPr id="85" name="직선 화살표 연결선 84"/>
          <p:cNvCxnSpPr>
            <a:stCxn id="83" idx="2"/>
            <a:endCxn id="84" idx="0"/>
          </p:cNvCxnSpPr>
          <p:nvPr/>
        </p:nvCxnSpPr>
        <p:spPr>
          <a:xfrm>
            <a:off x="9474868" y="2741145"/>
            <a:ext cx="304800" cy="427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2093388" y="3958470"/>
            <a:ext cx="641341" cy="486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2801667" y="4830535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</a:p>
        </p:txBody>
      </p:sp>
      <p:cxnSp>
        <p:nvCxnSpPr>
          <p:cNvPr id="97" name="직선 화살표 연결선 96"/>
          <p:cNvCxnSpPr>
            <a:stCxn id="95" idx="2"/>
            <a:endCxn id="96" idx="0"/>
          </p:cNvCxnSpPr>
          <p:nvPr/>
        </p:nvCxnSpPr>
        <p:spPr>
          <a:xfrm>
            <a:off x="2414059" y="4444997"/>
            <a:ext cx="658940" cy="385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5" idx="2"/>
            <a:endCxn id="121" idx="0"/>
          </p:cNvCxnSpPr>
          <p:nvPr/>
        </p:nvCxnSpPr>
        <p:spPr>
          <a:xfrm flipH="1">
            <a:off x="1709866" y="4444997"/>
            <a:ext cx="704193" cy="419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2471467" y="5634869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</a:p>
        </p:txBody>
      </p:sp>
      <p:cxnSp>
        <p:nvCxnSpPr>
          <p:cNvPr id="105" name="직선 화살표 연결선 104"/>
          <p:cNvCxnSpPr>
            <a:stCxn id="96" idx="2"/>
            <a:endCxn id="104" idx="0"/>
          </p:cNvCxnSpPr>
          <p:nvPr/>
        </p:nvCxnSpPr>
        <p:spPr>
          <a:xfrm flipH="1">
            <a:off x="2742799" y="5181598"/>
            <a:ext cx="330200" cy="4532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3343535" y="5626402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</a:p>
        </p:txBody>
      </p:sp>
      <p:cxnSp>
        <p:nvCxnSpPr>
          <p:cNvPr id="107" name="직선 화살표 연결선 106"/>
          <p:cNvCxnSpPr>
            <a:stCxn id="96" idx="2"/>
            <a:endCxn id="106" idx="0"/>
          </p:cNvCxnSpPr>
          <p:nvPr/>
        </p:nvCxnSpPr>
        <p:spPr>
          <a:xfrm>
            <a:off x="3072999" y="5181598"/>
            <a:ext cx="541868" cy="444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896667" y="5634869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  <p:cxnSp>
        <p:nvCxnSpPr>
          <p:cNvPr id="111" name="직선 화살표 연결선 110"/>
          <p:cNvCxnSpPr>
            <a:stCxn id="121" idx="2"/>
            <a:endCxn id="110" idx="0"/>
          </p:cNvCxnSpPr>
          <p:nvPr/>
        </p:nvCxnSpPr>
        <p:spPr>
          <a:xfrm flipH="1">
            <a:off x="1167999" y="5215465"/>
            <a:ext cx="541867" cy="419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모서리가 둥근 직사각형 120"/>
          <p:cNvSpPr/>
          <p:nvPr/>
        </p:nvSpPr>
        <p:spPr>
          <a:xfrm>
            <a:off x="1438534" y="4864402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743334" y="5643335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</a:p>
        </p:txBody>
      </p:sp>
      <p:cxnSp>
        <p:nvCxnSpPr>
          <p:cNvPr id="123" name="직선 화살표 연결선 122"/>
          <p:cNvCxnSpPr>
            <a:stCxn id="121" idx="2"/>
            <a:endCxn id="122" idx="0"/>
          </p:cNvCxnSpPr>
          <p:nvPr/>
        </p:nvCxnSpPr>
        <p:spPr>
          <a:xfrm>
            <a:off x="1709866" y="5215465"/>
            <a:ext cx="304800" cy="427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6" name="모서리가 둥근 직사각형 135"/>
          <p:cNvSpPr/>
          <p:nvPr/>
        </p:nvSpPr>
        <p:spPr>
          <a:xfrm>
            <a:off x="5937254" y="3983870"/>
            <a:ext cx="641341" cy="486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6645533" y="4855935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</a:p>
        </p:txBody>
      </p:sp>
      <p:cxnSp>
        <p:nvCxnSpPr>
          <p:cNvPr id="139" name="직선 화살표 연결선 138"/>
          <p:cNvCxnSpPr>
            <a:stCxn id="136" idx="2"/>
            <a:endCxn id="137" idx="0"/>
          </p:cNvCxnSpPr>
          <p:nvPr/>
        </p:nvCxnSpPr>
        <p:spPr>
          <a:xfrm>
            <a:off x="6257925" y="4470397"/>
            <a:ext cx="658940" cy="385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36" idx="2"/>
            <a:endCxn id="151" idx="0"/>
          </p:cNvCxnSpPr>
          <p:nvPr/>
        </p:nvCxnSpPr>
        <p:spPr>
          <a:xfrm flipH="1">
            <a:off x="5553732" y="4470397"/>
            <a:ext cx="704193" cy="419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6315333" y="5660269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</a:p>
        </p:txBody>
      </p:sp>
      <p:cxnSp>
        <p:nvCxnSpPr>
          <p:cNvPr id="142" name="직선 화살표 연결선 141"/>
          <p:cNvCxnSpPr>
            <a:stCxn id="137" idx="2"/>
            <a:endCxn id="141" idx="0"/>
          </p:cNvCxnSpPr>
          <p:nvPr/>
        </p:nvCxnSpPr>
        <p:spPr>
          <a:xfrm flipH="1">
            <a:off x="6586665" y="5206998"/>
            <a:ext cx="330200" cy="4532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모서리가 둥근 직사각형 144"/>
          <p:cNvSpPr/>
          <p:nvPr/>
        </p:nvSpPr>
        <p:spPr>
          <a:xfrm>
            <a:off x="7187401" y="5651802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</a:p>
        </p:txBody>
      </p:sp>
      <p:cxnSp>
        <p:nvCxnSpPr>
          <p:cNvPr id="146" name="직선 화살표 연결선 145"/>
          <p:cNvCxnSpPr>
            <a:stCxn id="137" idx="2"/>
            <a:endCxn id="145" idx="0"/>
          </p:cNvCxnSpPr>
          <p:nvPr/>
        </p:nvCxnSpPr>
        <p:spPr>
          <a:xfrm>
            <a:off x="6916865" y="5206998"/>
            <a:ext cx="541868" cy="444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4740533" y="5660269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  <p:cxnSp>
        <p:nvCxnSpPr>
          <p:cNvPr id="148" name="직선 화살표 연결선 147"/>
          <p:cNvCxnSpPr>
            <a:stCxn id="151" idx="2"/>
            <a:endCxn id="147" idx="0"/>
          </p:cNvCxnSpPr>
          <p:nvPr/>
        </p:nvCxnSpPr>
        <p:spPr>
          <a:xfrm flipH="1">
            <a:off x="5011865" y="5240865"/>
            <a:ext cx="541867" cy="419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1" name="모서리가 둥근 직사각형 150"/>
          <p:cNvSpPr/>
          <p:nvPr/>
        </p:nvSpPr>
        <p:spPr>
          <a:xfrm>
            <a:off x="5282400" y="4889802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cxnSp>
        <p:nvCxnSpPr>
          <p:cNvPr id="177" name="직선 화살표 연결선 176"/>
          <p:cNvCxnSpPr/>
          <p:nvPr/>
        </p:nvCxnSpPr>
        <p:spPr>
          <a:xfrm flipV="1">
            <a:off x="3941685" y="2574524"/>
            <a:ext cx="852256" cy="8877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 flipV="1">
            <a:off x="7813829" y="2522737"/>
            <a:ext cx="852256" cy="8877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flipV="1">
            <a:off x="3872144" y="5026240"/>
            <a:ext cx="852256" cy="8877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 (x86)\Microsoft Office\MEDIA\OFFICE12\Lines\BD10219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" y="3684235"/>
            <a:ext cx="12191996" cy="195307"/>
          </a:xfrm>
          <a:prstGeom prst="rect">
            <a:avLst/>
          </a:prstGeom>
          <a:noFill/>
        </p:spPr>
      </p:pic>
      <p:sp>
        <p:nvSpPr>
          <p:cNvPr id="187" name="모서리가 둥근 직사각형 186"/>
          <p:cNvSpPr/>
          <p:nvPr/>
        </p:nvSpPr>
        <p:spPr>
          <a:xfrm>
            <a:off x="6644219" y="2402082"/>
            <a:ext cx="542664" cy="351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191" name="직선 화살표 연결선 190"/>
          <p:cNvCxnSpPr/>
          <p:nvPr/>
        </p:nvCxnSpPr>
        <p:spPr>
          <a:xfrm flipV="1">
            <a:off x="6471821" y="2778711"/>
            <a:ext cx="319596" cy="4350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1785891" y="5656555"/>
            <a:ext cx="497150" cy="3284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H="1">
            <a:off x="1777013" y="5656555"/>
            <a:ext cx="479396" cy="3195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943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5400000">
            <a:off x="-9053" y="-9053"/>
            <a:ext cx="516048" cy="51604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 flipH="1" flipV="1">
            <a:off x="11675952" y="6341952"/>
            <a:ext cx="516048" cy="51604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162" y="204235"/>
            <a:ext cx="232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prstClr val="black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endParaRPr lang="ko-KR" altLang="en-US" sz="2800" b="1" dirty="0">
              <a:solidFill>
                <a:prstClr val="black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58571" y="6544408"/>
            <a:ext cx="6532925" cy="952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28934" y="1501182"/>
            <a:ext cx="10118465" cy="365501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TreeNode</a:t>
            </a:r>
            <a:r>
              <a:rPr lang="en-US" altLang="ko-KR" dirty="0" smtClean="0"/>
              <a:t>{ }</a:t>
            </a:r>
            <a:r>
              <a:rPr lang="en-US" altLang="ko-KR" dirty="0" err="1" smtClean="0"/>
              <a:t>TreeNode</a:t>
            </a:r>
            <a:r>
              <a:rPr lang="en-US" altLang="ko-KR" dirty="0" smtClean="0"/>
              <a:t>;                            //</a:t>
            </a:r>
            <a:r>
              <a:rPr lang="ko-KR" altLang="en-US" dirty="0" err="1" smtClean="0"/>
              <a:t>트리노드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r>
              <a:rPr lang="en-US" altLang="ko-KR" dirty="0" err="1" smtClean="0"/>
              <a:t>TreeNode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createNode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data)                                   //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TreeNode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searchTree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TreeNode</a:t>
            </a:r>
            <a:r>
              <a:rPr lang="en-US" altLang="ko-KR" dirty="0" smtClean="0"/>
              <a:t> *tree,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Finddata</a:t>
            </a:r>
            <a:r>
              <a:rPr lang="en-US" altLang="ko-KR" dirty="0" smtClean="0"/>
              <a:t>)         //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nl-NL" altLang="ko-KR" dirty="0" smtClean="0"/>
              <a:t>void InsertNode(</a:t>
            </a:r>
            <a:r>
              <a:rPr lang="en-US" altLang="ko-KR" dirty="0" err="1" smtClean="0"/>
              <a:t>TreeNode</a:t>
            </a:r>
            <a:r>
              <a:rPr lang="nl-NL" altLang="ko-KR" dirty="0" smtClean="0"/>
              <a:t>* tree, </a:t>
            </a:r>
            <a:r>
              <a:rPr lang="en-US" altLang="ko-KR" dirty="0" err="1" smtClean="0"/>
              <a:t>TreeNode</a:t>
            </a:r>
            <a:r>
              <a:rPr lang="nl-NL" altLang="ko-KR" dirty="0" smtClean="0"/>
              <a:t>* newNode)     //</a:t>
            </a:r>
            <a:r>
              <a:rPr lang="ko-KR" altLang="en-US" dirty="0" smtClean="0"/>
              <a:t>삽입</a:t>
            </a:r>
            <a:endParaRPr lang="nl-NL" altLang="ko-KR" dirty="0" smtClean="0"/>
          </a:p>
          <a:p>
            <a:r>
              <a:rPr lang="en-US" altLang="ko-KR" dirty="0" err="1" smtClean="0"/>
              <a:t>TreeNode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RemoveNode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TreeNode</a:t>
            </a:r>
            <a:r>
              <a:rPr lang="en-US" altLang="ko-KR" dirty="0" smtClean="0"/>
              <a:t> * tree,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data)         //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TreeNode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findminNode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TreeNode</a:t>
            </a:r>
            <a:r>
              <a:rPr lang="en-US" altLang="ko-KR" dirty="0" smtClean="0"/>
              <a:t>* tree)                       //</a:t>
            </a:r>
            <a:r>
              <a:rPr lang="ko-KR" altLang="en-US" dirty="0" err="1" smtClean="0"/>
              <a:t>제거시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스왑할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최적노드</a:t>
            </a:r>
            <a:r>
              <a:rPr lang="ko-KR" altLang="en-US" dirty="0" smtClean="0"/>
              <a:t> 찾기</a:t>
            </a:r>
            <a:endParaRPr lang="en-US" altLang="ko-KR" dirty="0" smtClean="0"/>
          </a:p>
          <a:p>
            <a:r>
              <a:rPr lang="en-US" altLang="ko-KR" dirty="0" smtClean="0"/>
              <a:t>void display(</a:t>
            </a:r>
            <a:r>
              <a:rPr lang="en-US" altLang="ko-KR" dirty="0" err="1" smtClean="0"/>
              <a:t>TreeNode</a:t>
            </a:r>
            <a:r>
              <a:rPr lang="en-US" altLang="ko-KR" dirty="0" smtClean="0"/>
              <a:t> *tree)                                       //</a:t>
            </a:r>
            <a:r>
              <a:rPr lang="ko-KR" altLang="en-US" dirty="0" smtClean="0"/>
              <a:t>트리 출력</a:t>
            </a:r>
            <a:r>
              <a:rPr lang="en-US" altLang="ko-KR" dirty="0" smtClean="0"/>
              <a:t>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9667" y="440267"/>
            <a:ext cx="3598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이진 탐색 </a:t>
            </a:r>
            <a:r>
              <a:rPr lang="ko-KR" altLang="en-US" sz="2800" dirty="0" err="1" smtClean="0"/>
              <a:t>트리의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r>
              <a:rPr lang="ko-KR" altLang="en-US" sz="2800" dirty="0" smtClean="0"/>
              <a:t>기본적인 구조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3943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rot="5400000">
            <a:off x="346841" y="336331"/>
            <a:ext cx="1082566" cy="1082566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 flipV="1">
            <a:off x="10820191" y="5522457"/>
            <a:ext cx="1082566" cy="1082566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27835" y="2157692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00206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감사합니다</a:t>
            </a:r>
            <a:endParaRPr lang="ko-KR" altLang="en-US" sz="6600" dirty="0">
              <a:solidFill>
                <a:srgbClr val="00206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9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305</Words>
  <Application>Microsoft Office PowerPoint</Application>
  <PresentationFormat>사용자 지정</PresentationFormat>
  <Paragraphs>124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맑은 고딕</vt:lpstr>
      <vt:lpstr>a옛날목욕탕B</vt:lpstr>
      <vt:lpstr>a옛날목욕탕L</vt:lpstr>
      <vt:lpstr>Office 테마</vt:lpstr>
      <vt:lpstr>7_Office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차혜미</dc:creator>
  <cp:lastModifiedBy>GMC</cp:lastModifiedBy>
  <cp:revision>81</cp:revision>
  <dcterms:created xsi:type="dcterms:W3CDTF">2015-11-03T14:41:33Z</dcterms:created>
  <dcterms:modified xsi:type="dcterms:W3CDTF">2016-04-13T07:48:49Z</dcterms:modified>
</cp:coreProperties>
</file>