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71" r:id="rId4"/>
    <p:sldId id="306" r:id="rId5"/>
    <p:sldId id="312" r:id="rId6"/>
    <p:sldId id="308" r:id="rId7"/>
    <p:sldId id="314" r:id="rId8"/>
    <p:sldId id="318" r:id="rId9"/>
    <p:sldId id="319" r:id="rId10"/>
    <p:sldId id="320" r:id="rId11"/>
    <p:sldId id="325" r:id="rId12"/>
    <p:sldId id="326" r:id="rId13"/>
    <p:sldId id="327" r:id="rId14"/>
    <p:sldId id="340" r:id="rId15"/>
    <p:sldId id="328" r:id="rId16"/>
    <p:sldId id="333" r:id="rId17"/>
    <p:sldId id="334" r:id="rId18"/>
    <p:sldId id="321" r:id="rId19"/>
    <p:sldId id="315" r:id="rId20"/>
    <p:sldId id="317" r:id="rId21"/>
    <p:sldId id="34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0" autoAdjust="0"/>
  </p:normalViewPr>
  <p:slideViewPr>
    <p:cSldViewPr>
      <p:cViewPr varScale="1">
        <p:scale>
          <a:sx n="91" d="100"/>
          <a:sy n="91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1CC8F86E-3D2B-4D24-ADDE-45B514129DA9}" type="datetime1">
              <a:rPr lang="ko-KR" altLang="en-US" smtClean="0"/>
              <a:pPr/>
              <a:t>2016-05-31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BF7E4200-8B50-499D-BD7B-E1564C979193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9F8CA66-8EED-4B2E-8427-CF750412C138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349EF89D-AFEC-420C-9C53-C561C836F53E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인터페이스 관련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37D023D7-87EF-4D43-A0CD-C9CCF0627F8A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452A2B3D-E5F9-40D9-ACE1-AB152C2A969A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1F69372B-FA31-4AE2-8B9E-D2D4CAB7185D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496B6685-800D-4740-9BF7-AED69DC12659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6E6E1FAD-AB06-4E68-8091-7692A5BEE606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A7B9860-FBAD-44B5-89E6-939B7B52DCAD}" type="datetime1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인터페이스 </a:t>
            </a:r>
            <a:r>
              <a:rPr lang="ko-KR" altLang="en-US" dirty="0"/>
              <a:t>관련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위치 </a:t>
            </a:r>
            <a:r>
              <a:rPr lang="ko-KR" altLang="en-US" dirty="0"/>
              <a:t>추적하기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7992888" cy="50475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watchID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</a:t>
            </a:r>
          </a:p>
          <a:p>
            <a:endParaRPr lang="ko-KR" altLang="ko-KR" sz="1400" dirty="0" smtClean="0"/>
          </a:p>
          <a:p>
            <a:r>
              <a:rPr lang="en-US" altLang="ko-KR" sz="1400" dirty="0" smtClean="0"/>
              <a:t>    function </a:t>
            </a:r>
            <a:r>
              <a:rPr lang="en-US" altLang="ko-KR" sz="1400" b="1" dirty="0" err="1" smtClean="0"/>
              <a:t>startMyLocation</a:t>
            </a:r>
            <a:r>
              <a:rPr lang="en-US" altLang="ko-KR" sz="1400" b="1" dirty="0" smtClean="0"/>
              <a:t>() </a:t>
            </a:r>
            <a:r>
              <a:rPr lang="en-US" altLang="ko-KR" sz="1400" dirty="0" smtClean="0"/>
              <a:t>{</a:t>
            </a:r>
            <a:endParaRPr lang="ko-KR" altLang="ko-KR" sz="1400" dirty="0" smtClean="0"/>
          </a:p>
          <a:p>
            <a:r>
              <a:rPr lang="en-US" altLang="ko-KR" sz="1400" dirty="0" smtClean="0"/>
              <a:t>        if (</a:t>
            </a:r>
            <a:r>
              <a:rPr lang="en-US" altLang="ko-KR" sz="1400" dirty="0" err="1" smtClean="0"/>
              <a:t>navigator.geolocation</a:t>
            </a:r>
            <a:r>
              <a:rPr lang="en-US" altLang="ko-KR" sz="1400" dirty="0" smtClean="0"/>
              <a:t>) { </a:t>
            </a:r>
            <a:endParaRPr lang="ko-KR" altLang="ko-KR" sz="1400" dirty="0" smtClean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watchID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navigator.geolocation.</a:t>
            </a:r>
            <a:r>
              <a:rPr lang="en-US" altLang="ko-KR" sz="1400" b="1" dirty="0" err="1" smtClean="0"/>
              <a:t>watchPosition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myCallback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} else {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alert("</a:t>
            </a:r>
            <a:r>
              <a:rPr lang="ko-KR" altLang="ko-KR" sz="1400" dirty="0" err="1" smtClean="0"/>
              <a:t>지오로케이션이</a:t>
            </a:r>
            <a:r>
              <a:rPr lang="ko-KR" altLang="ko-KR" sz="1400" dirty="0" smtClean="0"/>
              <a:t> 지원되지 않습니다</a:t>
            </a:r>
            <a:r>
              <a:rPr lang="en-US" altLang="ko-KR" sz="1400" dirty="0" smtClean="0"/>
              <a:t>.");   }</a:t>
            </a:r>
            <a:endParaRPr lang="ko-KR" altLang="ko-KR" sz="1400" dirty="0" smtClean="0"/>
          </a:p>
          <a:p>
            <a:r>
              <a:rPr lang="en-US" altLang="ko-KR" sz="1400" dirty="0" smtClean="0"/>
              <a:t>    }  </a:t>
            </a:r>
            <a:endParaRPr lang="ko-KR" altLang="ko-KR" sz="1400" dirty="0" smtClean="0"/>
          </a:p>
          <a:p>
            <a:r>
              <a:rPr lang="en-US" altLang="ko-KR" sz="1400" dirty="0" smtClean="0"/>
              <a:t>    function </a:t>
            </a:r>
            <a:r>
              <a:rPr lang="en-US" altLang="ko-KR" sz="1400" b="1" dirty="0" err="1" smtClean="0"/>
              <a:t>myCallback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myPosition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</a:t>
            </a:r>
            <a:endParaRPr lang="ko-KR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latitude = </a:t>
            </a:r>
            <a:r>
              <a:rPr lang="en-US" altLang="ko-KR" sz="1400" b="1" dirty="0" err="1" smtClean="0"/>
              <a:t>myPosition.coords.latitude</a:t>
            </a:r>
            <a:r>
              <a:rPr lang="en-US" altLang="ko-KR" sz="1400" dirty="0" smtClean="0"/>
              <a:t>,</a:t>
            </a:r>
            <a:endParaRPr lang="ko-KR" altLang="ko-KR" sz="1400" dirty="0" smtClean="0"/>
          </a:p>
          <a:p>
            <a:r>
              <a:rPr lang="en-US" altLang="ko-KR" sz="1400" dirty="0" smtClean="0"/>
              <a:t>        longitude = </a:t>
            </a:r>
            <a:r>
              <a:rPr lang="en-US" altLang="ko-KR" sz="1400" b="1" dirty="0" err="1" smtClean="0"/>
              <a:t>myPosition.coords.longitude</a:t>
            </a:r>
            <a:r>
              <a:rPr lang="en-US" altLang="ko-KR" sz="1400" dirty="0" smtClean="0"/>
              <a:t>,</a:t>
            </a:r>
            <a:endParaRPr lang="ko-KR" altLang="ko-KR" sz="1400" dirty="0" smtClean="0"/>
          </a:p>
          <a:p>
            <a:r>
              <a:rPr lang="en-US" altLang="ko-KR" sz="1400" dirty="0" smtClean="0"/>
              <a:t>        date = new Date(</a:t>
            </a:r>
            <a:r>
              <a:rPr lang="en-US" altLang="ko-KR" sz="1400" b="1" dirty="0" err="1" smtClean="0"/>
              <a:t>myPosition.timestamp</a:t>
            </a:r>
            <a:r>
              <a:rPr lang="en-US" altLang="ko-KR" sz="1400" dirty="0" smtClean="0"/>
              <a:t>),</a:t>
            </a:r>
            <a:endParaRPr lang="ko-KR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parsedDate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date.toUTCString</a:t>
            </a:r>
            <a:r>
              <a:rPr lang="en-US" altLang="ko-KR" sz="1400" dirty="0" smtClean="0"/>
              <a:t>();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("display").</a:t>
            </a:r>
            <a:r>
              <a:rPr lang="en-US" altLang="ko-KR" sz="1400" dirty="0" err="1" smtClean="0"/>
              <a:t>innerHTML</a:t>
            </a:r>
            <a:r>
              <a:rPr lang="en-US" altLang="ko-KR" sz="1400" dirty="0" smtClean="0"/>
              <a:t> += '&lt;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['+(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++)+'] </a:t>
            </a:r>
            <a:r>
              <a:rPr lang="ko-KR" altLang="ko-KR" sz="1400" dirty="0" smtClean="0"/>
              <a:t>일시</a:t>
            </a:r>
            <a:r>
              <a:rPr lang="en-US" altLang="ko-KR" sz="1400" dirty="0" smtClean="0"/>
              <a:t> '+</a:t>
            </a:r>
            <a:r>
              <a:rPr lang="en-US" altLang="ko-KR" sz="1400" dirty="0" err="1" smtClean="0"/>
              <a:t>parsedDate</a:t>
            </a:r>
            <a:endParaRPr lang="ko-KR" altLang="ko-KR" sz="1400" dirty="0" smtClean="0"/>
          </a:p>
          <a:p>
            <a:pPr marL="228600" indent="-228600"/>
            <a:r>
              <a:rPr lang="en-US" altLang="ko-KR" sz="1400" dirty="0" smtClean="0"/>
              <a:t>                +', </a:t>
            </a:r>
            <a:r>
              <a:rPr lang="ko-KR" altLang="ko-KR" sz="1400" dirty="0" smtClean="0"/>
              <a:t>위도</a:t>
            </a:r>
            <a:r>
              <a:rPr lang="en-US" altLang="ko-KR" sz="1400" dirty="0" smtClean="0"/>
              <a:t> ' + latitude + ', </a:t>
            </a:r>
            <a:r>
              <a:rPr lang="ko-KR" altLang="ko-KR" sz="1400" dirty="0" smtClean="0"/>
              <a:t>경도</a:t>
            </a:r>
            <a:r>
              <a:rPr lang="en-US" altLang="ko-KR" sz="1400" dirty="0" smtClean="0"/>
              <a:t> ' + longitude ;</a:t>
            </a:r>
          </a:p>
          <a:p>
            <a:r>
              <a:rPr lang="en-US" altLang="ko-KR" sz="1400" dirty="0" smtClean="0"/>
              <a:t>    }</a:t>
            </a:r>
            <a:endParaRPr lang="ko-KR" altLang="ko-KR" sz="1400" dirty="0" smtClean="0"/>
          </a:p>
          <a:p>
            <a:r>
              <a:rPr lang="en-US" altLang="ko-KR" sz="1400" dirty="0" smtClean="0"/>
              <a:t>    function </a:t>
            </a:r>
            <a:r>
              <a:rPr lang="en-US" altLang="ko-KR" sz="1400" b="1" dirty="0" err="1" smtClean="0"/>
              <a:t>stopMyLocation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{</a:t>
            </a:r>
            <a:endParaRPr lang="ko-KR" altLang="ko-KR" sz="1400" dirty="0" smtClean="0"/>
          </a:p>
          <a:p>
            <a:r>
              <a:rPr lang="en-US" altLang="ko-KR" sz="1400" dirty="0" smtClean="0"/>
              <a:t>        if (</a:t>
            </a:r>
            <a:r>
              <a:rPr lang="en-US" altLang="ko-KR" sz="1400" dirty="0" err="1" smtClean="0"/>
              <a:t>navigator.geolocation</a:t>
            </a:r>
            <a:r>
              <a:rPr lang="en-US" altLang="ko-KR" sz="1400" dirty="0" smtClean="0"/>
              <a:t>){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navigator.geolocation.</a:t>
            </a:r>
            <a:r>
              <a:rPr lang="en-US" altLang="ko-KR" sz="1400" b="1" dirty="0" err="1" smtClean="0"/>
              <a:t>clearWatch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watchID</a:t>
            </a:r>
            <a:r>
              <a:rPr lang="en-US" altLang="ko-KR" sz="1400" b="1" dirty="0" smtClean="0"/>
              <a:t>);</a:t>
            </a:r>
            <a:endParaRPr lang="ko-KR" altLang="ko-KR" sz="1400" b="1" dirty="0" smtClean="0"/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("display").</a:t>
            </a:r>
            <a:r>
              <a:rPr lang="en-US" altLang="ko-KR" sz="1400" dirty="0" err="1" smtClean="0"/>
              <a:t>innerHTML</a:t>
            </a:r>
            <a:r>
              <a:rPr lang="en-US" altLang="ko-KR" sz="1400" dirty="0" smtClean="0"/>
              <a:t> += '&lt;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** </a:t>
            </a:r>
            <a:r>
              <a:rPr lang="ko-KR" altLang="ko-KR" sz="1400" dirty="0" smtClean="0"/>
              <a:t>추적 종료</a:t>
            </a:r>
            <a:r>
              <a:rPr lang="en-US" altLang="ko-KR" sz="1400" dirty="0" smtClean="0"/>
              <a:t>! **' 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}else{</a:t>
            </a:r>
            <a:endParaRPr lang="ko-KR" altLang="ko-KR" sz="1400" dirty="0" smtClean="0"/>
          </a:p>
          <a:p>
            <a:r>
              <a:rPr lang="en-US" altLang="ko-KR" sz="1400" dirty="0" smtClean="0"/>
              <a:t>	    alert("</a:t>
            </a:r>
            <a:r>
              <a:rPr lang="ko-KR" altLang="ko-KR" sz="1400" dirty="0" err="1" smtClean="0"/>
              <a:t>지오로케이션이</a:t>
            </a:r>
            <a:r>
              <a:rPr lang="ko-KR" altLang="ko-KR" sz="1400" dirty="0" smtClean="0"/>
              <a:t> 지원되지 않습니다</a:t>
            </a:r>
            <a:r>
              <a:rPr lang="en-US" altLang="ko-KR" sz="1400" dirty="0" smtClean="0"/>
              <a:t>.");  }</a:t>
            </a:r>
            <a:endParaRPr lang="ko-KR" altLang="ko-KR" sz="1400" dirty="0" smtClean="0"/>
          </a:p>
          <a:p>
            <a:r>
              <a:rPr lang="en-US" altLang="ko-KR" sz="1400" dirty="0" smtClean="0"/>
              <a:t>    }</a:t>
            </a:r>
            <a:endParaRPr lang="ko-KR" altLang="ko-KR" sz="1400" dirty="0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556792"/>
            <a:ext cx="3357143" cy="113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997858"/>
            <a:ext cx="3357143" cy="12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617685"/>
            <a:ext cx="3357143" cy="15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514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12.2.1 </a:t>
            </a:r>
            <a:r>
              <a:rPr lang="ko-KR" altLang="en-US" dirty="0"/>
              <a:t>드래그 앤 드롭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r>
              <a:rPr lang="en-US" altLang="ko-KR" dirty="0" smtClean="0"/>
              <a:t>12.2.2 </a:t>
            </a:r>
            <a:r>
              <a:rPr lang="ko-KR" altLang="en-US" dirty="0"/>
              <a:t>드래그 </a:t>
            </a:r>
            <a:r>
              <a:rPr lang="ko-KR" altLang="en-US" dirty="0" smtClean="0"/>
              <a:t>이벤트 사용하기</a:t>
            </a:r>
            <a:endParaRPr lang="ko-KR" altLang="en-US" dirty="0"/>
          </a:p>
          <a:p>
            <a:r>
              <a:rPr lang="en-US" altLang="ko-KR" dirty="0" smtClean="0"/>
              <a:t>12.2.3 </a:t>
            </a:r>
            <a:r>
              <a:rPr lang="ko-KR" altLang="en-US" dirty="0" smtClean="0"/>
              <a:t>드롭 </a:t>
            </a:r>
            <a:r>
              <a:rPr lang="ko-KR" altLang="en-US" dirty="0"/>
              <a:t>이벤트 사용하기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 smtClean="0"/>
              <a:t>드래그 앤 드롭 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0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드래그 앤 드롭</a:t>
            </a:r>
            <a:r>
              <a:rPr lang="en-US" altLang="ko-KR" smtClean="0"/>
              <a:t>(drag &amp; drop)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드래그 앤 드롭 이벤트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화면에서 객체를 끌어다 놓음으로써 애플리케이션 간에 파일이나 데이터를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끌기</a:t>
            </a:r>
            <a:r>
              <a:rPr lang="en-US" altLang="ko-KR" dirty="0" smtClean="0"/>
              <a:t>(drag) </a:t>
            </a:r>
            <a:r>
              <a:rPr lang="ko-KR" altLang="en-US" dirty="0" smtClean="0"/>
              <a:t>과정과 놓기</a:t>
            </a:r>
            <a:r>
              <a:rPr lang="en-US" altLang="ko-KR" dirty="0" smtClean="0"/>
              <a:t>(drop)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573016"/>
            <a:ext cx="6364531" cy="27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8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드래그 이벤트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드래그 가능하도록 설정하기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draggable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속성의 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설정해야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err="1" smtClean="0"/>
              <a:t>드래그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발생하는</a:t>
            </a:r>
            <a:r>
              <a:rPr lang="ko-KR" altLang="ko-KR" dirty="0" smtClean="0"/>
              <a:t> 이벤트 </a:t>
            </a:r>
            <a:endParaRPr lang="en-US" altLang="ko-KR" dirty="0" smtClean="0"/>
          </a:p>
          <a:p>
            <a:pPr lvl="1" fontAlgn="base" latinLnBrk="0"/>
            <a:r>
              <a:rPr lang="en-US" altLang="ko-KR" dirty="0" err="1" smtClean="0"/>
              <a:t>Dragstart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드래그 시작 시 발생</a:t>
            </a:r>
          </a:p>
          <a:p>
            <a:pPr lvl="1" fontAlgn="base" latinLnBrk="0"/>
            <a:r>
              <a:rPr lang="en-US" altLang="ko-KR" dirty="0" smtClean="0"/>
              <a:t>drag : </a:t>
            </a:r>
            <a:r>
              <a:rPr lang="ko-KR" altLang="ko-KR" dirty="0" smtClean="0"/>
              <a:t>드래그 도중 지속적으로 발생</a:t>
            </a:r>
          </a:p>
          <a:p>
            <a:pPr lvl="1" fontAlgn="base" latinLnBrk="0"/>
            <a:r>
              <a:rPr lang="en-US" altLang="ko-KR" dirty="0" err="1" smtClean="0"/>
              <a:t>dragend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드롭 여부와 관계없이 드래그 </a:t>
            </a:r>
            <a:r>
              <a:rPr lang="ko-KR" altLang="ko-KR" dirty="0" err="1" smtClean="0"/>
              <a:t>종료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</a:t>
            </a:r>
            <a:r>
              <a:rPr lang="ko-KR" altLang="ko-KR" dirty="0" smtClean="0"/>
              <a:t>발생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ko-KR" dirty="0" smtClean="0"/>
              <a:t>함수</a:t>
            </a:r>
            <a:r>
              <a:rPr lang="ko-KR" altLang="en-US" dirty="0" smtClean="0"/>
              <a:t>작성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564904"/>
            <a:ext cx="676875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</a:t>
            </a:r>
            <a:r>
              <a:rPr lang="ko-KR" altLang="ko-KR" sz="1600" dirty="0" smtClean="0"/>
              <a:t>“</a:t>
            </a:r>
            <a:r>
              <a:rPr lang="en-US" altLang="ko-KR" sz="1600" dirty="0" smtClean="0"/>
              <a:t>dragsrc.jpg</a:t>
            </a:r>
            <a:r>
              <a:rPr lang="ko-KR" altLang="ko-KR" sz="1600" dirty="0" smtClean="0"/>
              <a:t>”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draggable</a:t>
            </a:r>
            <a:r>
              <a:rPr lang="en-US" altLang="ko-KR" sz="1600" b="1" dirty="0" smtClean="0"/>
              <a:t> = </a:t>
            </a:r>
            <a:r>
              <a:rPr lang="ko-KR" altLang="ko-KR" sz="1600" b="1" dirty="0" smtClean="0"/>
              <a:t>“</a:t>
            </a:r>
            <a:r>
              <a:rPr lang="en-US" altLang="ko-KR" sz="1600" b="1" dirty="0" smtClean="0"/>
              <a:t>true</a:t>
            </a:r>
            <a:r>
              <a:rPr lang="ko-KR" altLang="ko-KR" sz="1600" b="1" dirty="0" smtClean="0"/>
              <a:t>”</a:t>
            </a:r>
            <a:r>
              <a:rPr lang="en-US" altLang="ko-KR" sz="1600" dirty="0" smtClean="0"/>
              <a:t>&gt;</a:t>
            </a:r>
            <a:endParaRPr lang="ko-KR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5445224"/>
            <a:ext cx="676875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 err="1" smtClean="0"/>
              <a:t>드래그할요소</a:t>
            </a:r>
            <a:r>
              <a:rPr lang="en-US" altLang="ko-KR" sz="1600" dirty="0" smtClean="0"/>
              <a:t>.</a:t>
            </a:r>
            <a:r>
              <a:rPr lang="ko-KR" altLang="ko-KR" sz="1600" dirty="0" smtClean="0"/>
              <a:t>이벤트이름</a:t>
            </a:r>
            <a:r>
              <a:rPr lang="en-US" altLang="ko-KR" sz="1600" dirty="0" smtClean="0"/>
              <a:t> = function(</a:t>
            </a:r>
            <a:r>
              <a:rPr lang="en-US" altLang="ko-KR" sz="1600" b="1" dirty="0" smtClean="0"/>
              <a:t>e</a:t>
            </a:r>
            <a:r>
              <a:rPr lang="en-US" altLang="ko-KR" sz="1600" dirty="0" smtClean="0"/>
              <a:t>){</a:t>
            </a:r>
            <a:endParaRPr lang="ko-KR" altLang="ko-KR" sz="1600" dirty="0" smtClean="0"/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srcId</a:t>
            </a:r>
            <a:r>
              <a:rPr lang="en-US" altLang="ko-KR" sz="1600" dirty="0" smtClean="0"/>
              <a:t> = </a:t>
            </a:r>
            <a:r>
              <a:rPr lang="en-US" altLang="ko-KR" sz="1600" b="1" dirty="0" smtClean="0"/>
              <a:t>e.target.id</a:t>
            </a:r>
            <a:r>
              <a:rPr lang="en-US" altLang="ko-KR" sz="1600" dirty="0" smtClean="0"/>
              <a:t>; </a:t>
            </a:r>
            <a:endParaRPr lang="ko-KR" altLang="ko-KR" sz="1600" dirty="0" smtClean="0"/>
          </a:p>
          <a:p>
            <a:r>
              <a:rPr lang="en-US" altLang="ko-KR" sz="1600" dirty="0" smtClean="0"/>
              <a:t>      // </a:t>
            </a:r>
            <a:r>
              <a:rPr lang="ko-KR" altLang="ko-KR" sz="1600" dirty="0" smtClean="0"/>
              <a:t>처리하려는 작업 </a:t>
            </a:r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388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드래그 정보 보여주기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7992888" cy="50475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 smtClean="0"/>
              <a:t>     &lt;div id="</a:t>
            </a:r>
            <a:r>
              <a:rPr lang="en-US" altLang="ko-KR" sz="1400" b="1" dirty="0" err="1" smtClean="0"/>
              <a:t>dragsrc</a:t>
            </a:r>
            <a:r>
              <a:rPr lang="en-US" altLang="ko-KR" sz="1400" dirty="0" smtClean="0"/>
              <a:t>" style="display: block;"&gt;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id="html5"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="icon_html5.png" style="display: inline; width:150px;" </a:t>
            </a:r>
            <a:r>
              <a:rPr lang="en-US" altLang="ko-KR" sz="1400" b="1" dirty="0" err="1" smtClean="0"/>
              <a:t>draggable</a:t>
            </a:r>
            <a:r>
              <a:rPr lang="en-US" altLang="ko-KR" sz="1400" b="1" dirty="0" smtClean="0"/>
              <a:t> = "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true</a:t>
            </a:r>
            <a:r>
              <a:rPr lang="en-US" altLang="ko-KR" sz="1400" b="1" dirty="0" smtClean="0"/>
              <a:t>"&gt;</a:t>
            </a:r>
            <a:endParaRPr lang="ko-KR" altLang="ko-KR" sz="1400" b="1" dirty="0" smtClean="0"/>
          </a:p>
          <a:p>
            <a:pPr fontAlgn="base"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id="css3"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="icon_css3.png" style="display: inline; width:150px;" </a:t>
            </a:r>
            <a:r>
              <a:rPr lang="en-US" altLang="ko-KR" sz="1400" b="1" dirty="0" err="1" smtClean="0"/>
              <a:t>draggable</a:t>
            </a:r>
            <a:r>
              <a:rPr lang="en-US" altLang="ko-KR" sz="1400" b="1" dirty="0" smtClean="0"/>
              <a:t> = "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false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id="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="icon_js.png" style="display: inline; width:150px;"&gt;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&lt;/div&gt;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&lt;div id="</a:t>
            </a:r>
            <a:r>
              <a:rPr lang="en-US" altLang="ko-KR" sz="1400" b="1" dirty="0" err="1" smtClean="0"/>
              <a:t>dragprocess</a:t>
            </a:r>
            <a:r>
              <a:rPr lang="en-US" altLang="ko-KR" sz="1400" dirty="0" smtClean="0"/>
              <a:t>"&gt;&lt;/div&gt;</a:t>
            </a:r>
            <a:endParaRPr lang="ko-KR" altLang="ko-KR" sz="1400" dirty="0" smtClean="0"/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    &lt;script type="text/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src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dragsrc</a:t>
            </a:r>
            <a:r>
              <a:rPr lang="en-US" altLang="ko-KR" sz="1400" dirty="0" smtClean="0"/>
              <a:t>"),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srcId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b="1" dirty="0" smtClean="0"/>
              <a:t>process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dragprocess</a:t>
            </a:r>
            <a:r>
              <a:rPr lang="en-US" altLang="ko-KR" sz="1400" dirty="0" smtClean="0"/>
              <a:t>");</a:t>
            </a:r>
            <a:endParaRPr lang="ko-KR" altLang="ko-KR" sz="1400" dirty="0" smtClean="0"/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b="1" dirty="0" smtClean="0"/>
              <a:t>        </a:t>
            </a:r>
            <a:r>
              <a:rPr lang="en-US" altLang="ko-KR" sz="1400" b="1" dirty="0" err="1" smtClean="0"/>
              <a:t>src.ondragstart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= function(e){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srcId</a:t>
            </a:r>
            <a:r>
              <a:rPr lang="en-US" altLang="ko-KR" sz="1400" dirty="0" smtClean="0"/>
              <a:t> = e.target.id;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process.innerHTML</a:t>
            </a:r>
            <a:r>
              <a:rPr lang="en-US" altLang="ko-KR" sz="1400" dirty="0" smtClean="0"/>
              <a:t> = "start: "+</a:t>
            </a:r>
            <a:r>
              <a:rPr lang="en-US" altLang="ko-KR" sz="1400" dirty="0" err="1" smtClean="0"/>
              <a:t>srcId</a:t>
            </a:r>
            <a:r>
              <a:rPr lang="en-US" altLang="ko-KR" sz="1400" dirty="0" smtClean="0"/>
              <a:t>+"&lt;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/&gt;";   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}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b="1" dirty="0" err="1" smtClean="0"/>
              <a:t>src.ondrag</a:t>
            </a:r>
            <a:r>
              <a:rPr lang="en-US" altLang="ko-KR" sz="1400" dirty="0" smtClean="0"/>
              <a:t> = function(e){  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process.innerHTML</a:t>
            </a:r>
            <a:r>
              <a:rPr lang="en-US" altLang="ko-KR" sz="1400" dirty="0" smtClean="0"/>
              <a:t> = "start: "+</a:t>
            </a:r>
            <a:r>
              <a:rPr lang="en-US" altLang="ko-KR" sz="1400" dirty="0" err="1" smtClean="0"/>
              <a:t>srcId</a:t>
            </a:r>
            <a:r>
              <a:rPr lang="en-US" altLang="ko-KR" sz="1400" dirty="0" smtClean="0"/>
              <a:t>+"&lt;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/&gt;drag: "+</a:t>
            </a:r>
            <a:r>
              <a:rPr lang="en-US" altLang="ko-KR" sz="1400" dirty="0" err="1" smtClean="0"/>
              <a:t>srcID</a:t>
            </a:r>
            <a:r>
              <a:rPr lang="en-US" altLang="ko-KR" sz="1400" dirty="0" smtClean="0"/>
              <a:t>+" ["+(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++)+"]";  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}</a:t>
            </a:r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b="1" dirty="0" err="1" smtClean="0"/>
              <a:t>src.ondragend</a:t>
            </a:r>
            <a:r>
              <a:rPr lang="en-US" altLang="ko-KR" sz="1400" dirty="0" smtClean="0"/>
              <a:t> = function(e){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process.innerHTML</a:t>
            </a:r>
            <a:r>
              <a:rPr lang="en-US" altLang="ko-KR" sz="1400" dirty="0" smtClean="0"/>
              <a:t> += "&lt;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/&gt;end: "+</a:t>
            </a:r>
            <a:r>
              <a:rPr lang="en-US" altLang="ko-KR" sz="1400" dirty="0" err="1" smtClean="0"/>
              <a:t>srcId</a:t>
            </a:r>
            <a:r>
              <a:rPr lang="en-US" altLang="ko-KR" sz="1400" dirty="0" smtClean="0"/>
              <a:t>+"&lt;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/&gt;";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}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&lt;/script&gt;</a:t>
            </a:r>
            <a:endParaRPr lang="ko-KR" altLang="ko-KR" sz="1400" dirty="0"/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636912"/>
            <a:ext cx="2149200" cy="153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365104"/>
            <a:ext cx="2149200" cy="153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514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드롭 이벤트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드롭</a:t>
            </a:r>
            <a:r>
              <a:rPr lang="en-US" altLang="ko-KR" dirty="0" smtClean="0"/>
              <a:t>(drop) </a:t>
            </a:r>
            <a:r>
              <a:rPr lang="ko-KR" altLang="en-US" dirty="0" smtClean="0"/>
              <a:t>영역에 관련된 이벤트</a:t>
            </a:r>
            <a:endParaRPr lang="en-US" altLang="ko-KR" dirty="0" smtClean="0"/>
          </a:p>
          <a:p>
            <a:pPr lvl="1" fontAlgn="base" latinLnBrk="0"/>
            <a:r>
              <a:rPr lang="en-US" altLang="ko-KR" dirty="0" err="1" smtClean="0"/>
              <a:t>dragenter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드롭 영역에 진입할 </a:t>
            </a:r>
            <a:r>
              <a:rPr lang="ko-KR" altLang="en-US" dirty="0" smtClean="0"/>
              <a:t>때</a:t>
            </a:r>
            <a:endParaRPr lang="ko-KR" altLang="ko-KR" dirty="0" smtClean="0"/>
          </a:p>
          <a:p>
            <a:pPr lvl="1" fontAlgn="base" latinLnBrk="0"/>
            <a:r>
              <a:rPr lang="en-US" altLang="ko-KR" dirty="0" err="1" smtClean="0"/>
              <a:t>dragover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드롭 영역 위에 있을 때 </a:t>
            </a:r>
          </a:p>
          <a:p>
            <a:pPr lvl="1" fontAlgn="base" latinLnBrk="0"/>
            <a:r>
              <a:rPr lang="en-US" altLang="ko-KR" dirty="0" err="1" smtClean="0"/>
              <a:t>dragleave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드롭 영역에서 벗어날 </a:t>
            </a:r>
            <a:r>
              <a:rPr lang="ko-KR" altLang="en-US" dirty="0" smtClean="0"/>
              <a:t>때</a:t>
            </a:r>
            <a:endParaRPr lang="ko-KR" altLang="ko-KR" dirty="0" smtClean="0"/>
          </a:p>
          <a:p>
            <a:pPr lvl="1" fontAlgn="base" latinLnBrk="0"/>
            <a:r>
              <a:rPr lang="en-US" altLang="ko-KR" dirty="0" smtClean="0"/>
              <a:t>drop : </a:t>
            </a:r>
            <a:r>
              <a:rPr lang="ko-KR" altLang="ko-KR" dirty="0" smtClean="0"/>
              <a:t>드래그 요소를 드롭 영역에 놓을 </a:t>
            </a:r>
            <a:r>
              <a:rPr lang="ko-KR" altLang="en-US" dirty="0" smtClean="0"/>
              <a:t>때</a:t>
            </a:r>
            <a:endParaRPr lang="ko-KR" altLang="ko-KR" dirty="0" smtClean="0"/>
          </a:p>
          <a:p>
            <a:r>
              <a:rPr lang="ko-KR" altLang="en-US" dirty="0" smtClean="0"/>
              <a:t>드롭 이벤트 허용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preventDefault</a:t>
            </a:r>
            <a:r>
              <a:rPr lang="en-US" altLang="ko-KR" dirty="0" smtClean="0"/>
              <a:t>()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드롭영역 요소에 이미 정의되어 있는 이벤트를 중지하고 현재 이벤트가 발생되도록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5157192"/>
            <a:ext cx="676875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target.ondragover</a:t>
            </a:r>
            <a:r>
              <a:rPr lang="en-US" altLang="ko-KR" sz="1600" dirty="0" smtClean="0"/>
              <a:t> = function(e) {</a:t>
            </a:r>
            <a:endParaRPr lang="ko-KR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b="1" dirty="0" err="1" smtClean="0"/>
              <a:t>e.preventDefault</a:t>
            </a:r>
            <a:r>
              <a:rPr lang="en-US" altLang="ko-KR" sz="1600" b="1" dirty="0" smtClean="0"/>
              <a:t>();</a:t>
            </a:r>
            <a:endParaRPr lang="ko-KR" altLang="ko-KR" sz="1600" b="1" dirty="0" smtClean="0"/>
          </a:p>
          <a:p>
            <a:r>
              <a:rPr lang="en-US" altLang="ko-KR" sz="1600" dirty="0" smtClean="0"/>
              <a:t>    if(</a:t>
            </a:r>
            <a:r>
              <a:rPr lang="en-US" altLang="ko-KR" sz="1600" dirty="0" err="1" smtClean="0"/>
              <a:t>isDraggingOver</a:t>
            </a:r>
            <a:r>
              <a:rPr lang="en-US" altLang="ko-KR" sz="1600" dirty="0" smtClean="0"/>
              <a:t> == false)  </a:t>
            </a:r>
            <a:r>
              <a:rPr lang="en-US" altLang="ko-KR" sz="1600" dirty="0" err="1" smtClean="0"/>
              <a:t>isDraggingOver</a:t>
            </a:r>
            <a:r>
              <a:rPr lang="en-US" altLang="ko-KR" sz="1600" dirty="0" smtClean="0"/>
              <a:t> = true;</a:t>
            </a:r>
            <a:endParaRPr lang="ko-KR" altLang="ko-KR" sz="1600" dirty="0" smtClean="0"/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5648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전달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dataTransfer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lvl="1"/>
            <a:r>
              <a:rPr lang="ko-KR" altLang="en-US" dirty="0" smtClean="0"/>
              <a:t>드롭 이벤트 발생시에 데이터를 처리하도록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dataTransfer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setData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getData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지정 형식의 데이터를 꺼내온다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3717032"/>
            <a:ext cx="6696744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src.ondragstart</a:t>
            </a:r>
            <a:r>
              <a:rPr lang="en-US" altLang="ko-KR" sz="1400" dirty="0" smtClean="0"/>
              <a:t> = function(e) {</a:t>
            </a:r>
            <a:endParaRPr lang="ko-KR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err="1" smtClean="0"/>
              <a:t>e.dataTransfer.setData</a:t>
            </a:r>
            <a:r>
              <a:rPr lang="en-US" altLang="ko-KR" sz="1400" b="1" dirty="0" smtClean="0"/>
              <a:t>("text", e.target.id);</a:t>
            </a:r>
            <a:endParaRPr lang="ko-KR" altLang="ko-KR" sz="1400" b="1" dirty="0" smtClean="0"/>
          </a:p>
          <a:p>
            <a:r>
              <a:rPr lang="en-US" altLang="ko-KR" sz="1400" dirty="0" smtClean="0"/>
              <a:t>}</a:t>
            </a:r>
          </a:p>
          <a:p>
            <a:endParaRPr lang="ko-KR" altLang="ko-KR" sz="1400" dirty="0" smtClean="0"/>
          </a:p>
          <a:p>
            <a:r>
              <a:rPr lang="en-US" altLang="ko-KR" sz="1400" dirty="0" err="1" smtClean="0"/>
              <a:t>target.ondrop</a:t>
            </a:r>
            <a:r>
              <a:rPr lang="en-US" altLang="ko-KR" sz="1400" dirty="0" smtClean="0"/>
              <a:t> = function(e) {</a:t>
            </a:r>
            <a:endParaRPr lang="ko-KR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data = </a:t>
            </a:r>
            <a:r>
              <a:rPr lang="en-US" altLang="ko-KR" sz="1400" b="1" dirty="0" err="1" smtClean="0"/>
              <a:t>e.dataTransfer.getData</a:t>
            </a:r>
            <a:r>
              <a:rPr lang="en-US" altLang="ko-KR" sz="1400" b="1" dirty="0" smtClean="0"/>
              <a:t>("text");</a:t>
            </a:r>
            <a:endParaRPr lang="ko-KR" altLang="ko-KR" sz="1400" b="1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e.target.appendChild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(data));</a:t>
            </a:r>
            <a:endParaRPr lang="ko-KR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8103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드롭 이벤트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595021"/>
            <a:ext cx="7992888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 smtClean="0"/>
              <a:t>&lt;div id="</a:t>
            </a:r>
            <a:r>
              <a:rPr lang="en-US" altLang="ko-KR" sz="1400" dirty="0" err="1" smtClean="0"/>
              <a:t>dragsrc</a:t>
            </a:r>
            <a:r>
              <a:rPr lang="en-US" altLang="ko-KR" sz="1400" dirty="0" smtClean="0"/>
              <a:t>" style="margin-bottom:20px; </a:t>
            </a:r>
            <a:r>
              <a:rPr lang="en-US" altLang="ko-KR" sz="1400" dirty="0" err="1" smtClean="0"/>
              <a:t>display:block</a:t>
            </a:r>
            <a:r>
              <a:rPr lang="en-US" altLang="ko-KR" sz="1400" dirty="0" smtClean="0"/>
              <a:t>;"&gt;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id="html5"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="icon_html5.png" style="</a:t>
            </a:r>
            <a:r>
              <a:rPr lang="en-US" altLang="ko-KR" sz="1400" dirty="0" err="1" smtClean="0"/>
              <a:t>display:inline</a:t>
            </a:r>
            <a:r>
              <a:rPr lang="en-US" altLang="ko-KR" sz="1400" dirty="0" smtClean="0"/>
              <a:t>; width:150px;" </a:t>
            </a:r>
            <a:r>
              <a:rPr lang="en-US" altLang="ko-KR" sz="1400" b="1" dirty="0" err="1" smtClean="0"/>
              <a:t>draggable</a:t>
            </a:r>
            <a:r>
              <a:rPr lang="en-US" altLang="ko-KR" sz="1400" b="1" dirty="0" smtClean="0"/>
              <a:t>="true"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id="css3"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="icon_css3.png" style="display: inline; width:150px;" </a:t>
            </a:r>
            <a:r>
              <a:rPr lang="en-US" altLang="ko-KR" sz="1400" b="1" dirty="0" err="1" smtClean="0"/>
              <a:t>draggable</a:t>
            </a:r>
            <a:r>
              <a:rPr lang="en-US" altLang="ko-KR" sz="1400" b="1" dirty="0" smtClean="0"/>
              <a:t>="false"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id="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="icon_js.png" style="display: inline; width:150px;"&gt;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&lt;/div&gt;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&lt;div id="</a:t>
            </a:r>
            <a:r>
              <a:rPr lang="en-US" altLang="ko-KR" sz="1400" dirty="0" err="1" smtClean="0"/>
              <a:t>droptarget</a:t>
            </a:r>
            <a:r>
              <a:rPr lang="en-US" altLang="ko-KR" sz="1400" dirty="0" smtClean="0"/>
              <a:t>" style="border-</a:t>
            </a:r>
            <a:r>
              <a:rPr lang="en-US" altLang="ko-KR" sz="1400" dirty="0" err="1" smtClean="0"/>
              <a:t>color:gray</a:t>
            </a:r>
            <a:r>
              <a:rPr lang="en-US" altLang="ko-KR" sz="1400" dirty="0" smtClean="0"/>
              <a:t>; border-</a:t>
            </a:r>
            <a:r>
              <a:rPr lang="en-US" altLang="ko-KR" sz="1400" dirty="0" err="1" smtClean="0"/>
              <a:t>style:solid</a:t>
            </a:r>
            <a:r>
              <a:rPr lang="en-US" altLang="ko-KR" sz="1400" dirty="0" smtClean="0"/>
              <a:t>;“&gt; </a:t>
            </a:r>
            <a:r>
              <a:rPr lang="ko-KR" altLang="ko-KR" sz="1400" b="1" dirty="0" smtClean="0"/>
              <a:t>드롭 영역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Drop Here&lt;/div&gt;</a:t>
            </a:r>
            <a:endParaRPr lang="ko-KR" altLang="ko-KR" sz="1400" dirty="0" smtClean="0"/>
          </a:p>
          <a:p>
            <a:pPr fontAlgn="base" latinLnBrk="0"/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&lt;script type="text/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dragsrc</a:t>
            </a:r>
            <a:r>
              <a:rPr lang="en-US" altLang="ko-KR" sz="1400" dirty="0" smtClean="0"/>
              <a:t>"),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isDragging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srcId</a:t>
            </a:r>
            <a:r>
              <a:rPr lang="en-US" altLang="ko-KR" sz="1400" dirty="0" smtClean="0"/>
              <a:t>,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target =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droptarget</a:t>
            </a:r>
            <a:r>
              <a:rPr lang="en-US" altLang="ko-KR" sz="1400" dirty="0" smtClean="0"/>
              <a:t>");</a:t>
            </a:r>
            <a:endParaRPr lang="ko-KR" altLang="ko-KR" sz="1400" dirty="0" smtClean="0"/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src.ondragstart</a:t>
            </a:r>
            <a:r>
              <a:rPr lang="en-US" altLang="ko-KR" sz="1400" dirty="0" smtClean="0"/>
              <a:t> = function(e){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srcId</a:t>
            </a:r>
            <a:r>
              <a:rPr lang="en-US" altLang="ko-KR" sz="1400" dirty="0" smtClean="0"/>
              <a:t> = e.target.id;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b="1" dirty="0" err="1" smtClean="0"/>
              <a:t>e.dataTransfer.setData</a:t>
            </a:r>
            <a:r>
              <a:rPr lang="en-US" altLang="ko-KR" sz="1400" b="1" dirty="0" smtClean="0"/>
              <a:t>("text", </a:t>
            </a:r>
            <a:r>
              <a:rPr lang="en-US" altLang="ko-KR" sz="1400" b="1" dirty="0" err="1" smtClean="0"/>
              <a:t>srcId</a:t>
            </a:r>
            <a:r>
              <a:rPr lang="en-US" altLang="ko-KR" sz="1400" b="1" dirty="0" smtClean="0"/>
              <a:t>); </a:t>
            </a:r>
            <a:endParaRPr lang="ko-KR" altLang="ko-KR" sz="1400" b="1" dirty="0" smtClean="0"/>
          </a:p>
          <a:p>
            <a:pPr fontAlgn="base" latinLnBrk="0"/>
            <a:r>
              <a:rPr lang="en-US" altLang="ko-KR" sz="1400" dirty="0" smtClean="0"/>
              <a:t>    }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target.ondragenter</a:t>
            </a:r>
            <a:r>
              <a:rPr lang="en-US" altLang="ko-KR" sz="1400" dirty="0" smtClean="0"/>
              <a:t> = function(e){    </a:t>
            </a:r>
            <a:r>
              <a:rPr lang="en-US" altLang="ko-KR" sz="1400" b="1" dirty="0" err="1" smtClean="0"/>
              <a:t>dropId</a:t>
            </a:r>
            <a:r>
              <a:rPr lang="en-US" altLang="ko-KR" sz="1400" b="1" dirty="0" smtClean="0"/>
              <a:t> = e.target.id;    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target.ondragover</a:t>
            </a:r>
            <a:r>
              <a:rPr lang="en-US" altLang="ko-KR" sz="1400" dirty="0" smtClean="0"/>
              <a:t> = function(e){    </a:t>
            </a:r>
            <a:r>
              <a:rPr lang="en-US" altLang="ko-KR" sz="1400" b="1" dirty="0" err="1" smtClean="0"/>
              <a:t>e.preventDefault</a:t>
            </a:r>
            <a:r>
              <a:rPr lang="en-US" altLang="ko-KR" sz="1400" b="1" dirty="0" smtClean="0"/>
              <a:t>();     </a:t>
            </a:r>
            <a:r>
              <a:rPr lang="en-US" altLang="ko-KR" sz="1400" dirty="0" smtClean="0"/>
              <a:t>}</a:t>
            </a:r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target.ondrop</a:t>
            </a:r>
            <a:r>
              <a:rPr lang="en-US" altLang="ko-KR" sz="1400" dirty="0" smtClean="0"/>
              <a:t> = function(e){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data = </a:t>
            </a:r>
            <a:r>
              <a:rPr lang="en-US" altLang="ko-KR" sz="1400" b="1" dirty="0" err="1" smtClean="0"/>
              <a:t>e.dataTransfer.getData</a:t>
            </a:r>
            <a:r>
              <a:rPr lang="en-US" altLang="ko-KR" sz="1400" b="1" dirty="0" smtClean="0"/>
              <a:t>("text");</a:t>
            </a:r>
            <a:endParaRPr lang="ko-KR" altLang="ko-KR" sz="1400" b="1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e.target.appendChild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(data));</a:t>
            </a:r>
            <a:endParaRPr lang="ko-KR" altLang="ko-KR" sz="1400" dirty="0" smtClean="0"/>
          </a:p>
          <a:p>
            <a:pPr fontAlgn="base" latinLnBrk="0"/>
            <a:r>
              <a:rPr lang="en-US" altLang="ko-KR" sz="1400" dirty="0" smtClean="0"/>
              <a:t>    }</a:t>
            </a:r>
            <a:endParaRPr lang="ko-KR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2996952"/>
            <a:ext cx="1860233" cy="17173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797152"/>
            <a:ext cx="1860233" cy="17173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0312" y="3789040"/>
            <a:ext cx="362868" cy="501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87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12.3.1 </a:t>
            </a:r>
            <a:r>
              <a:rPr lang="ko-KR" altLang="en-US" dirty="0" smtClean="0"/>
              <a:t>오디오 및 비디오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12.3 </a:t>
            </a:r>
            <a:r>
              <a:rPr lang="ko-KR" altLang="en-US" dirty="0" smtClean="0"/>
              <a:t>오디오와 </a:t>
            </a:r>
            <a:r>
              <a:rPr lang="ko-KR" altLang="en-US" dirty="0"/>
              <a:t>비디오 제어하기</a:t>
            </a:r>
          </a:p>
        </p:txBody>
      </p:sp>
    </p:spTree>
    <p:extLst>
      <p:ext uri="{BB962C8B-B14F-4D97-AF65-F5344CB8AC3E}">
        <p14:creationId xmlns:p14="http://schemas.microsoft.com/office/powerpoint/2010/main" val="424191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오디오와 비디오 제어하기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의 멀티미디어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audio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/>
              <a:t>&lt;video&gt; </a:t>
            </a:r>
            <a:r>
              <a:rPr lang="ko-KR" altLang="en-US" dirty="0" smtClean="0"/>
              <a:t>요소를 자바스크립트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 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src, 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, duration, volume, …</a:t>
            </a:r>
            <a:endParaRPr lang="en-US" altLang="ko-KR" dirty="0"/>
          </a:p>
          <a:p>
            <a:pPr lvl="2"/>
            <a:r>
              <a:rPr lang="ko-KR" altLang="ko-KR" dirty="0"/>
              <a:t>파일 소스</a:t>
            </a:r>
            <a:r>
              <a:rPr lang="en-US" altLang="ko-KR" dirty="0"/>
              <a:t>, </a:t>
            </a:r>
            <a:r>
              <a:rPr lang="ko-KR" altLang="ko-KR" dirty="0"/>
              <a:t>현재 재생위치</a:t>
            </a:r>
            <a:r>
              <a:rPr lang="en-US" altLang="ko-KR" dirty="0"/>
              <a:t>, </a:t>
            </a:r>
            <a:r>
              <a:rPr lang="ko-KR" altLang="ko-KR" dirty="0" smtClean="0"/>
              <a:t>재생길이</a:t>
            </a:r>
            <a:r>
              <a:rPr lang="en-US" altLang="ko-KR" dirty="0" smtClean="0"/>
              <a:t>, </a:t>
            </a:r>
            <a:r>
              <a:rPr lang="ko-KR" altLang="ko-KR" dirty="0"/>
              <a:t>볼륨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/>
              <a:t>멀티미디어</a:t>
            </a:r>
            <a:r>
              <a:rPr lang="en-US" altLang="ko-KR" dirty="0"/>
              <a:t> </a:t>
            </a:r>
            <a:r>
              <a:rPr lang="ko-KR" altLang="en-US" dirty="0" smtClean="0"/>
              <a:t>제어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/>
              <a:t>p</a:t>
            </a:r>
            <a:r>
              <a:rPr lang="en-US" altLang="ko-KR" dirty="0" smtClean="0"/>
              <a:t>lay() </a:t>
            </a:r>
            <a:r>
              <a:rPr lang="ko-KR" altLang="en-US" dirty="0" smtClean="0"/>
              <a:t>재생 시작</a:t>
            </a:r>
            <a:r>
              <a:rPr lang="en-US" altLang="ko-KR" dirty="0" smtClean="0"/>
              <a:t>, pause() </a:t>
            </a:r>
            <a:r>
              <a:rPr lang="ko-KR" altLang="en-US" dirty="0" smtClean="0"/>
              <a:t>일시 정지</a:t>
            </a:r>
            <a:endParaRPr lang="en-US" altLang="ko-KR" dirty="0" smtClean="0"/>
          </a:p>
          <a:p>
            <a:pPr lvl="1"/>
            <a:r>
              <a:rPr lang="ko-KR" altLang="en-US" dirty="0"/>
              <a:t>멀티미디어</a:t>
            </a:r>
            <a:r>
              <a:rPr lang="en-US" altLang="ko-KR" dirty="0"/>
              <a:t> </a:t>
            </a:r>
            <a:r>
              <a:rPr lang="ko-KR" altLang="en-US" dirty="0" smtClean="0"/>
              <a:t>제어 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canplay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timeupdate</a:t>
            </a:r>
            <a:r>
              <a:rPr lang="en-US" altLang="ko-KR" dirty="0" smtClean="0"/>
              <a:t>, play, ended</a:t>
            </a:r>
          </a:p>
          <a:p>
            <a:pPr lvl="2"/>
            <a:r>
              <a:rPr lang="ko-KR" altLang="ko-KR" dirty="0" smtClean="0"/>
              <a:t>재생이 </a:t>
            </a:r>
            <a:r>
              <a:rPr lang="ko-KR" altLang="ko-KR" dirty="0"/>
              <a:t>가능할 때</a:t>
            </a:r>
            <a:r>
              <a:rPr lang="en-US" altLang="ko-KR" dirty="0"/>
              <a:t>, </a:t>
            </a:r>
            <a:r>
              <a:rPr lang="ko-KR" altLang="ko-KR" dirty="0"/>
              <a:t>재생 </a:t>
            </a:r>
            <a:r>
              <a:rPr lang="ko-KR" altLang="ko-KR" dirty="0" smtClean="0"/>
              <a:t>중 </a:t>
            </a:r>
            <a:r>
              <a:rPr lang="ko-KR" altLang="ko-KR" dirty="0"/>
              <a:t>주기적으로</a:t>
            </a:r>
            <a:r>
              <a:rPr lang="en-US" altLang="ko-KR" dirty="0"/>
              <a:t>, </a:t>
            </a:r>
            <a:r>
              <a:rPr lang="ko-KR" altLang="en-US" dirty="0" smtClean="0"/>
              <a:t>재생될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재생 </a:t>
            </a:r>
            <a:r>
              <a:rPr lang="ko-KR" altLang="ko-KR" dirty="0" err="1" smtClean="0"/>
              <a:t>종료시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12.1 </a:t>
            </a:r>
            <a:r>
              <a:rPr lang="ko-KR" altLang="en-US" dirty="0" smtClean="0"/>
              <a:t>위치정보 사용하기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12.2 </a:t>
            </a:r>
            <a:r>
              <a:rPr lang="ko-KR" altLang="en-US" dirty="0" smtClean="0"/>
              <a:t>드래그 앤 드롭 사용하기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12.3 </a:t>
            </a:r>
            <a:r>
              <a:rPr lang="ko-KR" altLang="en-US" dirty="0" smtClean="0"/>
              <a:t>오디오 및 </a:t>
            </a:r>
            <a:r>
              <a:rPr lang="ko-KR" altLang="en-US" dirty="0"/>
              <a:t>비디오 </a:t>
            </a:r>
            <a:r>
              <a:rPr lang="ko-KR" altLang="en-US" dirty="0" smtClean="0"/>
              <a:t>제어하기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비디오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556792"/>
            <a:ext cx="7632848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 smtClean="0"/>
              <a:t>&lt;</a:t>
            </a:r>
            <a:r>
              <a:rPr lang="en-US" altLang="ko-KR" sz="1400" dirty="0"/>
              <a:t>head&gt;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&lt;</a:t>
            </a:r>
            <a:r>
              <a:rPr lang="en-US" altLang="ko-KR" sz="1400" dirty="0"/>
              <a:t>script type="text/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"&gt;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window.onload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function(){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myVideo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b="1" dirty="0" err="1">
                <a:solidFill>
                  <a:srgbClr val="FF0000"/>
                </a:solidFill>
              </a:rPr>
              <a:t>myvideo</a:t>
            </a:r>
            <a:r>
              <a:rPr lang="en-US" altLang="ko-KR" sz="1400" dirty="0"/>
              <a:t>"),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/>
              <a:t>playBtn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b="1" dirty="0" err="1"/>
              <a:t>playbtn</a:t>
            </a:r>
            <a:r>
              <a:rPr lang="en-US" altLang="ko-KR" sz="1400" dirty="0"/>
              <a:t>"),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volumeCtrl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b="1" dirty="0" err="1"/>
              <a:t>volctrl</a:t>
            </a:r>
            <a:r>
              <a:rPr lang="en-US" altLang="ko-KR" sz="1400" dirty="0"/>
              <a:t>"),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/>
              <a:t>timeDiv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b="1" dirty="0"/>
              <a:t>time</a:t>
            </a:r>
            <a:r>
              <a:rPr lang="en-US" altLang="ko-KR" sz="1400" dirty="0"/>
              <a:t>");</a:t>
            </a:r>
            <a:endParaRPr lang="ko-KR" altLang="ko-KR" sz="1400" dirty="0"/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myVideo.addEventListener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canplay</a:t>
            </a:r>
            <a:r>
              <a:rPr lang="en-US" altLang="ko-KR" sz="1400" dirty="0"/>
              <a:t>", function</a:t>
            </a:r>
            <a:r>
              <a:rPr lang="en-US" altLang="ko-KR" sz="1400" dirty="0" smtClean="0"/>
              <a:t>(){ </a:t>
            </a:r>
            <a:r>
              <a:rPr lang="en-US" altLang="ko-KR" sz="1400" dirty="0"/>
              <a:t>alert("</a:t>
            </a:r>
            <a:r>
              <a:rPr lang="ko-KR" altLang="ko-KR" sz="1400" dirty="0"/>
              <a:t>재생 가능합니다</a:t>
            </a:r>
            <a:r>
              <a:rPr lang="en-US" altLang="ko-KR" sz="1400" dirty="0" smtClean="0"/>
              <a:t>."); </a:t>
            </a:r>
            <a:r>
              <a:rPr lang="en-US" altLang="ko-KR" sz="1400" dirty="0"/>
              <a:t>});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/>
              <a:t>myVideo.addEventListener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timeupdate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updateTime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playBtn.addEventListener</a:t>
            </a:r>
            <a:r>
              <a:rPr lang="en-US" altLang="ko-KR" sz="1400" dirty="0"/>
              <a:t>("click", play);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 err="1"/>
              <a:t>volumeCtrl.addEventListener</a:t>
            </a:r>
            <a:r>
              <a:rPr lang="en-US" altLang="ko-KR" sz="1400" dirty="0"/>
              <a:t>("change", </a:t>
            </a:r>
            <a:r>
              <a:rPr lang="en-US" altLang="ko-KR" sz="1400" dirty="0" err="1"/>
              <a:t>updateVolume</a:t>
            </a:r>
            <a:r>
              <a:rPr lang="en-US" altLang="ko-KR" sz="1400" dirty="0" smtClean="0"/>
              <a:t>);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(</a:t>
            </a:r>
            <a:r>
              <a:rPr lang="ko-KR" altLang="en-US" sz="1400" dirty="0" smtClean="0"/>
              <a:t>중간 생략</a:t>
            </a:r>
            <a:r>
              <a:rPr lang="en-US" altLang="ko-KR" sz="1400" dirty="0" smtClean="0"/>
              <a:t>)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/>
              <a:t>&lt;/script&gt;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&lt;</a:t>
            </a:r>
            <a:r>
              <a:rPr lang="en-US" altLang="ko-KR" sz="1400" dirty="0"/>
              <a:t>body&gt;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/>
              <a:t>&lt;video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myvideo</a:t>
            </a:r>
            <a:r>
              <a:rPr lang="en-US" altLang="ko-KR" sz="1400" dirty="0"/>
              <a:t>" controls width="500" src="nature.mp4"&gt;&lt;/video&gt;&lt;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/>
              <a:t>&lt;button id="</a:t>
            </a:r>
            <a:r>
              <a:rPr lang="en-US" altLang="ko-KR" sz="1400" b="1" dirty="0" err="1"/>
              <a:t>playbtn</a:t>
            </a:r>
            <a:r>
              <a:rPr lang="en-US" altLang="ko-KR" sz="1400" dirty="0"/>
              <a:t>"&gt;</a:t>
            </a:r>
            <a:r>
              <a:rPr lang="ko-KR" altLang="ko-KR" sz="1400" dirty="0"/>
              <a:t>재생</a:t>
            </a:r>
            <a:r>
              <a:rPr lang="en-US" altLang="ko-KR" sz="1400" dirty="0"/>
              <a:t>&lt;/button&gt;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ko-KR" altLang="ko-KR" sz="1400" dirty="0"/>
              <a:t>재생시간</a:t>
            </a:r>
            <a:r>
              <a:rPr lang="en-US" altLang="ko-KR" sz="1400" dirty="0"/>
              <a:t>/</a:t>
            </a:r>
            <a:r>
              <a:rPr lang="ko-KR" altLang="ko-KR" sz="1400" dirty="0" err="1"/>
              <a:t>총시간</a:t>
            </a:r>
            <a:r>
              <a:rPr lang="en-US" altLang="ko-KR" sz="1400" dirty="0"/>
              <a:t>:&amp;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;&lt;span id="</a:t>
            </a:r>
            <a:r>
              <a:rPr lang="en-US" altLang="ko-KR" sz="1400" b="1" dirty="0"/>
              <a:t>time</a:t>
            </a:r>
            <a:r>
              <a:rPr lang="en-US" altLang="ko-KR" sz="1400" dirty="0"/>
              <a:t>"&gt;&lt;/span&gt;&lt;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ko-KR" altLang="ko-KR" sz="1400" dirty="0"/>
              <a:t>볼륨</a:t>
            </a:r>
            <a:r>
              <a:rPr lang="en-US" altLang="ko-KR" sz="1400" dirty="0"/>
              <a:t>:&amp;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;&lt;input id="</a:t>
            </a:r>
            <a:r>
              <a:rPr lang="en-US" altLang="ko-KR" sz="1400" b="1" dirty="0" err="1"/>
              <a:t>volctrl</a:t>
            </a:r>
            <a:r>
              <a:rPr lang="en-US" altLang="ko-KR" sz="1400" dirty="0"/>
              <a:t>" type="range" max="1" step="any"&gt;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  <a:endParaRPr lang="ko-KR" altLang="ko-KR" sz="1400" dirty="0"/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410" y="2852936"/>
            <a:ext cx="2364740" cy="19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0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비디오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628800"/>
            <a:ext cx="7560840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/>
              <a:t>script type="text/</a:t>
            </a:r>
            <a:r>
              <a:rPr lang="en-US" altLang="ko-KR" sz="1400" dirty="0" err="1"/>
              <a:t>javascript</a:t>
            </a:r>
            <a:r>
              <a:rPr lang="en-US" altLang="ko-KR" sz="1400" dirty="0" smtClean="0"/>
              <a:t>"&gt; 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(</a:t>
            </a:r>
            <a:r>
              <a:rPr lang="ko-KR" altLang="en-US" sz="1400" dirty="0" smtClean="0"/>
              <a:t>중간 생략</a:t>
            </a:r>
            <a:r>
              <a:rPr lang="en-US" altLang="ko-KR" sz="1400" dirty="0" smtClean="0"/>
              <a:t>)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function </a:t>
            </a:r>
            <a:r>
              <a:rPr lang="en-US" altLang="ko-KR" sz="1400" dirty="0" err="1"/>
              <a:t>updateTime</a:t>
            </a:r>
            <a:r>
              <a:rPr lang="en-US" altLang="ko-KR" sz="1400" dirty="0" smtClean="0"/>
              <a:t>(){</a:t>
            </a:r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timeDiv.innerHTML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Math.floor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myVideo.currentTime</a:t>
            </a:r>
            <a:r>
              <a:rPr lang="en-US" altLang="ko-KR" sz="1400" dirty="0"/>
              <a:t>) + "/" 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                   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Math.floor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myVideo.duration</a:t>
            </a:r>
            <a:r>
              <a:rPr lang="en-US" altLang="ko-KR" sz="1400" dirty="0"/>
              <a:t>) + "(</a:t>
            </a:r>
            <a:r>
              <a:rPr lang="ko-KR" altLang="ko-KR" sz="1400" dirty="0"/>
              <a:t>초</a:t>
            </a:r>
            <a:r>
              <a:rPr lang="en-US" altLang="ko-KR" sz="1400" dirty="0"/>
              <a:t>)";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}</a:t>
            </a:r>
            <a:endParaRPr lang="ko-KR" altLang="ko-KR" sz="1400" dirty="0"/>
          </a:p>
          <a:p>
            <a:pPr fontAlgn="base" latinLnBrk="0"/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/>
              <a:t>function play(){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    </a:t>
            </a:r>
            <a:r>
              <a:rPr lang="en-US" altLang="ko-KR" sz="1400" dirty="0"/>
              <a:t>if(</a:t>
            </a:r>
            <a:r>
              <a:rPr lang="en-US" altLang="ko-KR" sz="1400" b="1" dirty="0" err="1"/>
              <a:t>myVideo.paused</a:t>
            </a:r>
            <a:r>
              <a:rPr lang="en-US" altLang="ko-KR" sz="1400" dirty="0"/>
              <a:t>){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        </a:t>
            </a:r>
            <a:r>
              <a:rPr lang="en-US" altLang="ko-KR" sz="1400" dirty="0" err="1"/>
              <a:t>playBtn.innerHTML</a:t>
            </a:r>
            <a:r>
              <a:rPr lang="en-US" altLang="ko-KR" sz="1400" dirty="0"/>
              <a:t> = "</a:t>
            </a:r>
            <a:r>
              <a:rPr lang="ko-KR" altLang="ko-KR" sz="1400" dirty="0" err="1"/>
              <a:t>일시정지</a:t>
            </a:r>
            <a:r>
              <a:rPr lang="en-US" altLang="ko-KR" sz="1400" dirty="0" smtClean="0"/>
              <a:t>"; 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        </a:t>
            </a:r>
            <a:r>
              <a:rPr lang="en-US" altLang="ko-KR" sz="1400" b="1" dirty="0" err="1"/>
              <a:t>myVideo.play</a:t>
            </a:r>
            <a:r>
              <a:rPr lang="en-US" altLang="ko-KR" sz="1400" b="1" dirty="0"/>
              <a:t>();</a:t>
            </a:r>
            <a:endParaRPr lang="ko-KR" altLang="ko-KR" sz="1400" b="1" dirty="0"/>
          </a:p>
          <a:p>
            <a:pPr fontAlgn="base" latinLnBrk="0"/>
            <a:r>
              <a:rPr lang="en-US" altLang="ko-KR" sz="1400" dirty="0" smtClean="0"/>
              <a:t>            </a:t>
            </a:r>
            <a:r>
              <a:rPr lang="en-US" altLang="ko-KR" sz="1400" dirty="0"/>
              <a:t>}else{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        </a:t>
            </a:r>
            <a:r>
              <a:rPr lang="en-US" altLang="ko-KR" sz="1400" dirty="0" err="1"/>
              <a:t>playBtn.innerHTML</a:t>
            </a:r>
            <a:r>
              <a:rPr lang="en-US" altLang="ko-KR" sz="1400" dirty="0"/>
              <a:t> = "</a:t>
            </a:r>
            <a:r>
              <a:rPr lang="ko-KR" altLang="ko-KR" sz="1400" dirty="0"/>
              <a:t>재생</a:t>
            </a:r>
            <a:r>
              <a:rPr lang="en-US" altLang="ko-KR" sz="1400" dirty="0"/>
              <a:t>";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        </a:t>
            </a:r>
            <a:r>
              <a:rPr lang="en-US" altLang="ko-KR" sz="1400" b="1" dirty="0" err="1"/>
              <a:t>myVideo.pause</a:t>
            </a:r>
            <a:r>
              <a:rPr lang="en-US" altLang="ko-KR" sz="1400" b="1" dirty="0"/>
              <a:t>();</a:t>
            </a:r>
            <a:endParaRPr lang="ko-KR" altLang="ko-KR" sz="1400" b="1" dirty="0"/>
          </a:p>
          <a:p>
            <a:pPr fontAlgn="base" latinLnBrk="0"/>
            <a:r>
              <a:rPr lang="en-US" altLang="ko-KR" sz="1400" dirty="0" smtClean="0"/>
              <a:t>            </a:t>
            </a:r>
            <a:r>
              <a:rPr lang="en-US" altLang="ko-KR" sz="1400" dirty="0"/>
              <a:t>}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/>
              <a:t>}</a:t>
            </a:r>
            <a:endParaRPr lang="ko-KR" altLang="ko-KR" sz="1400" dirty="0"/>
          </a:p>
          <a:p>
            <a:pPr fontAlgn="base" latinLnBrk="0"/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/>
              <a:t>function </a:t>
            </a:r>
            <a:r>
              <a:rPr lang="en-US" altLang="ko-KR" sz="1400" dirty="0" err="1"/>
              <a:t>updateVolume</a:t>
            </a:r>
            <a:r>
              <a:rPr lang="en-US" altLang="ko-KR" sz="1400" dirty="0"/>
              <a:t>() {</a:t>
            </a:r>
            <a:endParaRPr lang="ko-KR" altLang="ko-KR" sz="1400" dirty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en-US" altLang="ko-KR" sz="1400" b="1" dirty="0" err="1"/>
              <a:t>myVideo.volume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volumeCtrl.value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    </a:t>
            </a:r>
            <a:r>
              <a:rPr lang="en-US" altLang="ko-KR" sz="1400" dirty="0"/>
              <a:t>}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/>
              <a:t>}</a:t>
            </a:r>
            <a:endParaRPr lang="ko-KR" altLang="ko-KR" sz="1400" dirty="0"/>
          </a:p>
          <a:p>
            <a:pPr fontAlgn="base" latinLnBrk="0"/>
            <a:r>
              <a:rPr lang="en-US" altLang="ko-KR" sz="1400" dirty="0" smtClean="0"/>
              <a:t>    </a:t>
            </a:r>
            <a:r>
              <a:rPr lang="en-US" altLang="ko-KR" sz="1400" dirty="0"/>
              <a:t>&lt;/script</a:t>
            </a:r>
            <a:r>
              <a:rPr lang="en-US" altLang="ko-KR" sz="1400" dirty="0" smtClean="0"/>
              <a:t>&gt; </a:t>
            </a:r>
            <a:endParaRPr lang="ko-KR" altLang="ko-KR" sz="1400" dirty="0"/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067" y="664235"/>
            <a:ext cx="2364740" cy="192913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0192" y="2708920"/>
            <a:ext cx="2364740" cy="192913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067" y="4725144"/>
            <a:ext cx="2364740" cy="19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9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12.1.1 </a:t>
            </a:r>
            <a:r>
              <a:rPr lang="ko-KR" altLang="en-US" smtClean="0"/>
              <a:t>지오로케이션 </a:t>
            </a:r>
            <a:r>
              <a:rPr lang="en-US" altLang="ko-KR" smtClean="0"/>
              <a:t>API</a:t>
            </a:r>
            <a:r>
              <a:rPr lang="ko-KR" altLang="en-US" smtClean="0"/>
              <a:t>의 개요</a:t>
            </a:r>
            <a:endParaRPr lang="en-US" altLang="ko-KR" smtClean="0"/>
          </a:p>
          <a:p>
            <a:r>
              <a:rPr lang="en-US" altLang="ko-KR" smtClean="0"/>
              <a:t>12.1.2 </a:t>
            </a:r>
            <a:r>
              <a:rPr lang="ko-KR" altLang="en-US" smtClean="0"/>
              <a:t>단발성 위치 요청하기</a:t>
            </a:r>
            <a:endParaRPr lang="en-US" altLang="ko-KR" smtClean="0"/>
          </a:p>
          <a:p>
            <a:r>
              <a:rPr lang="en-US" altLang="ko-KR" smtClean="0"/>
              <a:t>12.1.3 </a:t>
            </a:r>
            <a:r>
              <a:rPr lang="ko-KR" altLang="en-US" smtClean="0"/>
              <a:t>반복적 위치 요청하기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12.1 </a:t>
            </a:r>
            <a:r>
              <a:rPr lang="ko-KR" altLang="en-US" smtClean="0"/>
              <a:t>위치정보 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위치정보</a:t>
            </a:r>
            <a:r>
              <a:rPr lang="en-US" altLang="ko-KR" smtClean="0"/>
              <a:t>(geolocation)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위치정보</a:t>
            </a:r>
            <a:endParaRPr lang="en-US" altLang="ko-KR" smtClean="0"/>
          </a:p>
          <a:p>
            <a:pPr lvl="1"/>
            <a:r>
              <a:rPr lang="en-US" altLang="ko-KR" smtClean="0"/>
              <a:t>GPS</a:t>
            </a:r>
            <a:r>
              <a:rPr lang="ko-KR" altLang="en-US" smtClean="0"/>
              <a:t>가 내장된 모바일 기기에서 정확한 위치 파악 가능</a:t>
            </a:r>
            <a:endParaRPr lang="en-US" altLang="ko-KR" smtClean="0"/>
          </a:p>
          <a:p>
            <a:pPr lvl="2"/>
            <a:r>
              <a:rPr lang="ko-KR" altLang="en-US" smtClean="0"/>
              <a:t>위치 정보</a:t>
            </a:r>
            <a:r>
              <a:rPr lang="en-US" altLang="ko-KR" smtClean="0"/>
              <a:t>(</a:t>
            </a:r>
            <a:r>
              <a:rPr lang="ko-KR" altLang="en-US" smtClean="0"/>
              <a:t>위도</a:t>
            </a:r>
            <a:r>
              <a:rPr lang="en-US" altLang="ko-KR" smtClean="0"/>
              <a:t>, </a:t>
            </a:r>
            <a:r>
              <a:rPr lang="ko-KR" altLang="en-US" smtClean="0"/>
              <a:t>경도</a:t>
            </a:r>
            <a:r>
              <a:rPr lang="en-US" altLang="ko-KR" smtClean="0"/>
              <a:t>)</a:t>
            </a:r>
            <a:r>
              <a:rPr lang="ko-KR" altLang="en-US" smtClean="0"/>
              <a:t>를 조회하여 어플리케이션에 활용</a:t>
            </a:r>
            <a:endParaRPr lang="en-US" altLang="ko-KR" smtClean="0"/>
          </a:p>
          <a:p>
            <a:pPr lvl="1"/>
            <a:r>
              <a:rPr lang="ko-KR" altLang="en-US" smtClean="0"/>
              <a:t>사용예</a:t>
            </a:r>
            <a:endParaRPr lang="en-US" altLang="ko-KR" smtClean="0"/>
          </a:p>
          <a:p>
            <a:pPr lvl="2"/>
            <a:r>
              <a:rPr lang="ko-KR" altLang="en-US" smtClean="0"/>
              <a:t>사용자에게 길안내</a:t>
            </a:r>
            <a:r>
              <a:rPr lang="en-US" altLang="ko-KR" smtClean="0"/>
              <a:t>, </a:t>
            </a:r>
            <a:r>
              <a:rPr lang="ko-KR" altLang="en-US" smtClean="0"/>
              <a:t>혹은 근처 편의시설 정보 제공</a:t>
            </a:r>
            <a:endParaRPr lang="en-US" altLang="ko-KR" smtClean="0"/>
          </a:p>
          <a:p>
            <a:pPr lvl="2"/>
            <a:r>
              <a:rPr lang="ko-KR" altLang="en-US" smtClean="0"/>
              <a:t>주변 교통 정보 등을 활용한 다양한 웹서비스</a:t>
            </a:r>
            <a:endParaRPr lang="en-US" altLang="ko-KR" smtClean="0"/>
          </a:p>
          <a:p>
            <a:pPr lvl="2"/>
            <a:r>
              <a:rPr lang="ko-KR" altLang="en-US" smtClean="0"/>
              <a:t>지도와 결합하여 자동차 내비게이션과 같은 서비스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HTML5</a:t>
            </a:r>
            <a:r>
              <a:rPr lang="ko-KR" altLang="en-US" smtClean="0"/>
              <a:t> 표준 </a:t>
            </a:r>
            <a:r>
              <a:rPr lang="en-US" altLang="ko-KR" smtClean="0"/>
              <a:t>API</a:t>
            </a:r>
          </a:p>
          <a:p>
            <a:pPr lvl="1"/>
            <a:r>
              <a:rPr lang="ko-KR" altLang="en-US" smtClean="0"/>
              <a:t>위치정보를 얻을 수 있는 자바스크립트 </a:t>
            </a:r>
            <a:r>
              <a:rPr lang="en-US" altLang="ko-KR" smtClean="0"/>
              <a:t>API</a:t>
            </a:r>
            <a:r>
              <a:rPr lang="ko-KR" altLang="en-US" smtClean="0"/>
              <a:t> 제공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지오로케이션 </a:t>
            </a:r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내장객체인 </a:t>
            </a:r>
            <a:r>
              <a:rPr lang="en-US" altLang="ko-KR" smtClean="0"/>
              <a:t>navigator.geolocation </a:t>
            </a:r>
            <a:r>
              <a:rPr lang="ko-KR" altLang="en-US" smtClean="0"/>
              <a:t>을 이용</a:t>
            </a:r>
            <a:endParaRPr lang="en-US" altLang="ko-KR" smtClean="0"/>
          </a:p>
          <a:p>
            <a:pPr lvl="1"/>
            <a:r>
              <a:rPr lang="ko-KR" altLang="en-US" smtClean="0"/>
              <a:t>단발성 위치 요청</a:t>
            </a:r>
            <a:endParaRPr lang="en-US" altLang="ko-KR" smtClean="0"/>
          </a:p>
          <a:p>
            <a:pPr lvl="2"/>
            <a:r>
              <a:rPr lang="en-US" altLang="ko-KR" smtClean="0"/>
              <a:t>getCurrentPosition() : </a:t>
            </a:r>
            <a:r>
              <a:rPr lang="ko-KR" altLang="ko-KR" smtClean="0"/>
              <a:t>현재 위치 정보를 반환</a:t>
            </a:r>
          </a:p>
          <a:p>
            <a:pPr lvl="1"/>
            <a:r>
              <a:rPr lang="ko-KR" altLang="en-US" smtClean="0"/>
              <a:t>반복적 위치 요청</a:t>
            </a:r>
            <a:endParaRPr lang="en-US" altLang="ko-KR" smtClean="0"/>
          </a:p>
          <a:p>
            <a:pPr lvl="2"/>
            <a:r>
              <a:rPr lang="en-US" altLang="ko-KR" smtClean="0"/>
              <a:t>watchPosition() : </a:t>
            </a:r>
            <a:r>
              <a:rPr lang="ko-KR" altLang="en-US" smtClean="0"/>
              <a:t>지속적으로 갱신되는 위치정보</a:t>
            </a:r>
            <a:endParaRPr lang="en-US" altLang="ko-KR" smtClean="0"/>
          </a:p>
          <a:p>
            <a:pPr lvl="2"/>
            <a:r>
              <a:rPr lang="en-US" altLang="ko-KR" smtClean="0"/>
              <a:t>clearWatch() : </a:t>
            </a:r>
            <a:r>
              <a:rPr lang="ko-KR" altLang="en-US" smtClean="0"/>
              <a:t>추적 취소</a:t>
            </a:r>
            <a:endParaRPr lang="ko-KR" altLang="ko-KR" smtClean="0"/>
          </a:p>
          <a:p>
            <a:pPr lvl="4"/>
            <a:endParaRPr lang="en-US" altLang="ko-KR" smtClean="0"/>
          </a:p>
          <a:p>
            <a:r>
              <a:rPr lang="ko-KR" altLang="ko-KR" smtClean="0"/>
              <a:t>브라우저에서 지오로케이션</a:t>
            </a:r>
            <a:r>
              <a:rPr lang="en-US" altLang="ko-KR" smtClean="0"/>
              <a:t> API </a:t>
            </a:r>
            <a:r>
              <a:rPr lang="ko-KR" altLang="ko-KR" smtClean="0"/>
              <a:t>지원 여부 확인</a:t>
            </a:r>
            <a:endParaRPr lang="ko-KR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5013176"/>
            <a:ext cx="7272808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navigator.geolocation</a:t>
            </a:r>
            <a:r>
              <a:rPr lang="en-US" altLang="ko-KR" sz="1600" dirty="0" smtClean="0"/>
              <a:t>) {</a:t>
            </a:r>
            <a:endParaRPr lang="ko-KR" altLang="ko-KR" sz="1600" dirty="0" smtClean="0"/>
          </a:p>
          <a:p>
            <a:r>
              <a:rPr lang="en-US" altLang="ko-KR" sz="1600" dirty="0" smtClean="0"/>
              <a:t>        // </a:t>
            </a:r>
            <a:r>
              <a:rPr lang="ko-KR" altLang="ko-KR" sz="1600" dirty="0" err="1" smtClean="0"/>
              <a:t>지오로케이션</a:t>
            </a:r>
            <a:r>
              <a:rPr lang="ko-KR" altLang="ko-KR" sz="1600" dirty="0" smtClean="0"/>
              <a:t> 사용 가능</a:t>
            </a:r>
            <a:r>
              <a:rPr lang="en-US" altLang="ko-KR" sz="1600" dirty="0" smtClean="0"/>
              <a:t>. </a:t>
            </a:r>
            <a:r>
              <a:rPr lang="ko-KR" altLang="ko-KR" sz="1600" dirty="0" smtClean="0"/>
              <a:t>원하는 작업 처리하는 프로그램</a:t>
            </a:r>
          </a:p>
          <a:p>
            <a:r>
              <a:rPr lang="en-US" altLang="ko-KR" sz="1600" dirty="0" smtClean="0"/>
              <a:t>} else {</a:t>
            </a:r>
            <a:endParaRPr lang="ko-KR" altLang="ko-KR" sz="1600" dirty="0" smtClean="0"/>
          </a:p>
          <a:p>
            <a:r>
              <a:rPr lang="en-US" altLang="ko-KR" sz="1600" dirty="0" smtClean="0"/>
              <a:t>         // </a:t>
            </a:r>
            <a:r>
              <a:rPr lang="ko-KR" altLang="ko-KR" sz="1600" dirty="0" err="1" smtClean="0"/>
              <a:t>지오로케이션</a:t>
            </a:r>
            <a:r>
              <a:rPr lang="ko-KR" altLang="ko-KR" sz="1600" dirty="0" smtClean="0"/>
              <a:t> 기능 지원하지 않음</a:t>
            </a:r>
            <a:r>
              <a:rPr lang="en-US" altLang="ko-KR" sz="1600" dirty="0" smtClean="0"/>
              <a:t>. </a:t>
            </a:r>
            <a:r>
              <a:rPr lang="ko-KR" altLang="ko-KR" sz="1600" dirty="0" smtClean="0"/>
              <a:t>에러처리 프로그램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8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단발성 위치 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현재 위치정보 구하기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geolocation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getCurrentPosition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getCurrentPosition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성공콜백함수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에러콜백함수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위치정보 요청이 성공하면 </a:t>
            </a:r>
            <a:r>
              <a:rPr lang="ko-KR" altLang="en-US" dirty="0" err="1" smtClean="0"/>
              <a:t>성공콜백함수를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콜백함수의</a:t>
            </a:r>
            <a:r>
              <a:rPr lang="ko-KR" altLang="en-US" dirty="0" smtClean="0"/>
              <a:t> 인자인 </a:t>
            </a:r>
            <a:r>
              <a:rPr lang="en-US" altLang="ko-KR" dirty="0" smtClean="0"/>
              <a:t>Position </a:t>
            </a:r>
            <a:r>
              <a:rPr lang="ko-KR" altLang="en-US" dirty="0" smtClean="0"/>
              <a:t>객체에 위치정보 전달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function </a:t>
            </a:r>
            <a:r>
              <a:rPr lang="en-US" altLang="ko-KR" dirty="0" err="1" smtClean="0"/>
              <a:t>myCallback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myPos</a:t>
            </a:r>
            <a:r>
              <a:rPr lang="en-US" altLang="ko-KR" dirty="0" smtClean="0"/>
              <a:t>) {</a:t>
            </a:r>
            <a:br>
              <a:rPr lang="en-US" altLang="ko-KR" dirty="0" smtClean="0"/>
            </a:br>
            <a:r>
              <a:rPr lang="en-US" altLang="ko-KR" dirty="0" smtClean="0"/>
              <a:t>  // Position </a:t>
            </a:r>
            <a:r>
              <a:rPr lang="ko-KR" altLang="ko-KR" dirty="0" smtClean="0"/>
              <a:t>객체인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myPos</a:t>
            </a:r>
            <a:r>
              <a:rPr lang="ko-KR" altLang="ko-KR" dirty="0" smtClean="0"/>
              <a:t>에 전달</a:t>
            </a:r>
            <a:r>
              <a:rPr lang="ko-KR" altLang="en-US" dirty="0" smtClean="0"/>
              <a:t>된</a:t>
            </a:r>
            <a:r>
              <a:rPr lang="ko-KR" altLang="ko-KR" dirty="0" smtClean="0"/>
              <a:t> 위치정보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ko-KR" dirty="0" smtClean="0"/>
          </a:p>
          <a:p>
            <a:r>
              <a:rPr lang="en-US" altLang="ko-KR" dirty="0" smtClean="0"/>
              <a:t>Position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coords.latitude</a:t>
            </a:r>
            <a:r>
              <a:rPr lang="en-US" altLang="ko-KR" dirty="0" smtClean="0"/>
              <a:t> </a:t>
            </a:r>
            <a:r>
              <a:rPr lang="ko-KR" altLang="ko-KR" dirty="0" smtClean="0"/>
              <a:t>위도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coords.longitude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경도</a:t>
            </a:r>
          </a:p>
          <a:p>
            <a:pPr lvl="1"/>
            <a:r>
              <a:rPr lang="en-US" altLang="ko-KR" dirty="0" err="1" smtClean="0"/>
              <a:t>coords.altitude</a:t>
            </a:r>
            <a:r>
              <a:rPr lang="en-US" altLang="ko-KR" dirty="0" smtClean="0"/>
              <a:t> </a:t>
            </a:r>
            <a:r>
              <a:rPr lang="ko-KR" altLang="ko-KR" dirty="0" smtClean="0"/>
              <a:t>고도</a:t>
            </a:r>
            <a:r>
              <a:rPr lang="en-US" altLang="ko-KR" dirty="0" smtClean="0"/>
              <a:t> , timestamp</a:t>
            </a:r>
            <a:r>
              <a:rPr lang="ko-KR" altLang="en-US" dirty="0" smtClean="0"/>
              <a:t> 시각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3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단발성 위치 요청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인터페이스 관련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7992888" cy="52629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&lt;head&gt;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&lt;script type="text/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r>
              <a:rPr lang="en-US" altLang="ko-KR" sz="1400" dirty="0" smtClean="0"/>
              <a:t>    function </a:t>
            </a:r>
            <a:r>
              <a:rPr lang="en-US" altLang="ko-KR" sz="1400" dirty="0" err="1" smtClean="0"/>
              <a:t>getMyLocation</a:t>
            </a:r>
            <a:r>
              <a:rPr lang="en-US" altLang="ko-KR" sz="1400" dirty="0" smtClean="0"/>
              <a:t>() {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if (</a:t>
            </a:r>
            <a:r>
              <a:rPr lang="en-US" altLang="ko-KR" sz="1400" dirty="0" err="1" smtClean="0"/>
              <a:t>navigator.geolocation</a:t>
            </a:r>
            <a:r>
              <a:rPr lang="en-US" altLang="ko-KR" sz="1400" dirty="0" smtClean="0"/>
              <a:t>) {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</a:t>
            </a:r>
            <a:r>
              <a:rPr lang="en-US" altLang="ko-KR" sz="1400" b="1" dirty="0" err="1" smtClean="0"/>
              <a:t>navigator.geolocation.getCurrentPosition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myCallback</a:t>
            </a:r>
            <a:r>
              <a:rPr lang="en-US" altLang="ko-KR" sz="1400" b="1" dirty="0" smtClean="0"/>
              <a:t>);</a:t>
            </a:r>
            <a:endParaRPr lang="ko-KR" altLang="ko-KR" sz="1400" b="1" dirty="0" smtClean="0"/>
          </a:p>
          <a:p>
            <a:r>
              <a:rPr lang="en-US" altLang="ko-KR" sz="1400" dirty="0" smtClean="0"/>
              <a:t>        } else {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alert("</a:t>
            </a:r>
            <a:r>
              <a:rPr lang="ko-KR" altLang="ko-KR" sz="1400" dirty="0" err="1" smtClean="0"/>
              <a:t>지오로케이션이</a:t>
            </a:r>
            <a:r>
              <a:rPr lang="ko-KR" altLang="ko-KR" sz="1400" dirty="0" smtClean="0"/>
              <a:t> 지원되지 않습니다</a:t>
            </a:r>
            <a:r>
              <a:rPr lang="en-US" altLang="ko-KR" sz="1400" dirty="0" smtClean="0"/>
              <a:t>.");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}</a:t>
            </a:r>
            <a:endParaRPr lang="ko-KR" altLang="ko-KR" sz="1400" dirty="0" smtClean="0"/>
          </a:p>
          <a:p>
            <a:r>
              <a:rPr lang="en-US" altLang="ko-KR" sz="1400" dirty="0" smtClean="0"/>
              <a:t>    }</a:t>
            </a:r>
            <a:endParaRPr lang="ko-KR" altLang="ko-KR" sz="1400" dirty="0" smtClean="0"/>
          </a:p>
          <a:p>
            <a:r>
              <a:rPr lang="en-US" altLang="ko-KR" sz="1400" b="1" dirty="0" smtClean="0"/>
              <a:t>    function </a:t>
            </a:r>
            <a:r>
              <a:rPr lang="en-US" altLang="ko-KR" sz="1400" b="1" dirty="0" err="1" smtClean="0"/>
              <a:t>myCallback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myPosition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</a:t>
            </a:r>
            <a:endParaRPr lang="ko-KR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latitude = </a:t>
            </a:r>
            <a:r>
              <a:rPr lang="en-US" altLang="ko-KR" sz="1400" b="1" dirty="0" err="1" smtClean="0"/>
              <a:t>myPosition.coords.latitude</a:t>
            </a:r>
            <a:r>
              <a:rPr lang="en-US" altLang="ko-KR" sz="1400" dirty="0" smtClean="0"/>
              <a:t>,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longitude = </a:t>
            </a:r>
            <a:r>
              <a:rPr lang="en-US" altLang="ko-KR" sz="1400" b="1" dirty="0" err="1" smtClean="0"/>
              <a:t>myPosition.coords.longitude</a:t>
            </a:r>
            <a:r>
              <a:rPr lang="en-US" altLang="ko-KR" sz="1400" dirty="0" smtClean="0"/>
              <a:t>,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date = new Date(</a:t>
            </a:r>
            <a:r>
              <a:rPr lang="en-US" altLang="ko-KR" sz="1400" b="1" dirty="0" err="1" smtClean="0"/>
              <a:t>myPosition.timestamp</a:t>
            </a:r>
            <a:r>
              <a:rPr lang="en-US" altLang="ko-KR" sz="1400" dirty="0" smtClean="0"/>
              <a:t>),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parsedDate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date.toUTCString</a:t>
            </a:r>
            <a:r>
              <a:rPr lang="en-US" altLang="ko-KR" sz="1400" dirty="0" smtClean="0"/>
              <a:t>();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("display").</a:t>
            </a:r>
            <a:r>
              <a:rPr lang="en-US" altLang="ko-KR" sz="1400" dirty="0" err="1" smtClean="0"/>
              <a:t>innerHTML</a:t>
            </a:r>
            <a:r>
              <a:rPr lang="en-US" altLang="ko-KR" sz="1400" dirty="0" smtClean="0"/>
              <a:t> = '</a:t>
            </a:r>
            <a:r>
              <a:rPr lang="ko-KR" altLang="ko-KR" sz="1400" dirty="0" smtClean="0"/>
              <a:t>위치</a:t>
            </a:r>
            <a:r>
              <a:rPr lang="en-US" altLang="ko-KR" sz="1400" dirty="0" smtClean="0"/>
              <a:t>: </a:t>
            </a:r>
            <a:r>
              <a:rPr lang="ko-KR" altLang="ko-KR" sz="1400" dirty="0" smtClean="0"/>
              <a:t>일시</a:t>
            </a:r>
            <a:r>
              <a:rPr lang="en-US" altLang="ko-KR" sz="1400" dirty="0" smtClean="0"/>
              <a:t> '+</a:t>
            </a:r>
            <a:r>
              <a:rPr lang="en-US" altLang="ko-KR" sz="1400" dirty="0" err="1" smtClean="0"/>
              <a:t>parsedDate</a:t>
            </a:r>
            <a:endParaRPr lang="ko-KR" altLang="ko-KR" sz="1400" dirty="0" smtClean="0"/>
          </a:p>
          <a:p>
            <a:r>
              <a:rPr lang="en-US" altLang="ko-KR" sz="1400" dirty="0" smtClean="0"/>
              <a:t>        	       +'</a:t>
            </a:r>
            <a:r>
              <a:rPr lang="ko-KR" altLang="ko-KR" sz="1400" dirty="0" smtClean="0"/>
              <a:t>에 위도</a:t>
            </a:r>
            <a:r>
              <a:rPr lang="en-US" altLang="ko-KR" sz="1400" dirty="0" smtClean="0"/>
              <a:t> ' + latitude + ', </a:t>
            </a:r>
            <a:r>
              <a:rPr lang="ko-KR" altLang="ko-KR" sz="1400" dirty="0" smtClean="0"/>
              <a:t>경도</a:t>
            </a:r>
            <a:r>
              <a:rPr lang="en-US" altLang="ko-KR" sz="1400" dirty="0" smtClean="0"/>
              <a:t> ' + longitude + '</a:t>
            </a:r>
            <a:r>
              <a:rPr lang="ko-KR" altLang="ko-KR" sz="1400" dirty="0" smtClean="0"/>
              <a:t>에 있습니다</a:t>
            </a:r>
            <a:r>
              <a:rPr lang="en-US" altLang="ko-KR" sz="1400" dirty="0" smtClean="0"/>
              <a:t>.';</a:t>
            </a:r>
          </a:p>
          <a:p>
            <a:r>
              <a:rPr lang="en-US" altLang="ko-KR" sz="1400" dirty="0" smtClean="0"/>
              <a:t>    }</a:t>
            </a:r>
            <a:endParaRPr lang="ko-KR" altLang="ko-KR" sz="1400" dirty="0" smtClean="0"/>
          </a:p>
          <a:p>
            <a:r>
              <a:rPr lang="en-US" altLang="ko-KR" sz="1400" dirty="0" smtClean="0"/>
              <a:t>    &lt;/script 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&lt;/head&gt;</a:t>
            </a:r>
            <a:endParaRPr lang="ko-KR" altLang="ko-KR" sz="1400" dirty="0" smtClean="0"/>
          </a:p>
          <a:p>
            <a:pPr marL="228600" indent="-228600"/>
            <a:r>
              <a:rPr lang="en-US" altLang="ko-KR" sz="1400" dirty="0" smtClean="0"/>
              <a:t>&lt;body&gt;</a:t>
            </a:r>
          </a:p>
          <a:p>
            <a:r>
              <a:rPr lang="en-US" altLang="ko-KR" sz="1400" dirty="0" smtClean="0"/>
              <a:t>    &lt;h3&gt;</a:t>
            </a:r>
            <a:r>
              <a:rPr lang="ko-KR" altLang="ko-KR" sz="1400" dirty="0" smtClean="0"/>
              <a:t>단발성 위치정보 요청하기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&lt;button </a:t>
            </a:r>
            <a:r>
              <a:rPr lang="en-US" altLang="ko-KR" sz="1400" b="1" dirty="0" err="1" smtClean="0"/>
              <a:t>onclick</a:t>
            </a:r>
            <a:r>
              <a:rPr lang="en-US" altLang="ko-KR" sz="1400" b="1" dirty="0" smtClean="0"/>
              <a:t>="</a:t>
            </a:r>
            <a:r>
              <a:rPr lang="en-US" altLang="ko-KR" sz="1400" b="1" dirty="0" err="1" smtClean="0"/>
              <a:t>getMyLocation</a:t>
            </a:r>
            <a:r>
              <a:rPr lang="en-US" altLang="ko-KR" sz="1400" b="1" dirty="0" smtClean="0"/>
              <a:t>();"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위치정보 확인</a:t>
            </a:r>
            <a:r>
              <a:rPr lang="en-US" altLang="ko-KR" sz="1400" dirty="0" smtClean="0"/>
              <a:t>&lt;/button&gt;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&lt;div id="display"&gt;</a:t>
            </a:r>
            <a:r>
              <a:rPr lang="ko-KR" altLang="ko-KR" sz="1400" dirty="0" smtClean="0"/>
              <a:t>위치</a:t>
            </a:r>
            <a:r>
              <a:rPr lang="en-US" altLang="ko-KR" sz="1400" dirty="0" smtClean="0"/>
              <a:t>: &lt;/div&gt;</a:t>
            </a:r>
            <a:endParaRPr lang="ko-KR" altLang="ko-KR" sz="1400" dirty="0" smtClean="0"/>
          </a:p>
          <a:p>
            <a:pPr marL="228600" indent="-228600"/>
            <a:r>
              <a:rPr lang="en-US" altLang="ko-KR" sz="1400" dirty="0" smtClean="0"/>
              <a:t>&lt;/body&gt;</a:t>
            </a:r>
            <a:endParaRPr lang="ko-KR" altLang="ko-KR" sz="1400" dirty="0" smtClean="0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488" y="1556792"/>
            <a:ext cx="3402000" cy="114840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0112" y="3288712"/>
            <a:ext cx="3402000" cy="114840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0112" y="5013176"/>
            <a:ext cx="3402000" cy="1148400"/>
          </a:xfrm>
          <a:prstGeom prst="rect">
            <a:avLst/>
          </a:prstGeom>
        </p:spPr>
      </p:pic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 flipH="1" flipV="1">
            <a:off x="8460432" y="5373216"/>
            <a:ext cx="276225" cy="36671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flipH="1" flipV="1">
            <a:off x="8460432" y="3645024"/>
            <a:ext cx="276225" cy="36671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8211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반복적 위치 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변경된 위치정보 가져오기</a:t>
            </a:r>
            <a:endParaRPr lang="en-US" altLang="ko-KR" smtClean="0"/>
          </a:p>
          <a:p>
            <a:pPr lvl="1"/>
            <a:r>
              <a:rPr lang="ko-KR" altLang="en-US" smtClean="0"/>
              <a:t>내비게이터과 같이 사용자 위치를 추적하거나 갱신된 위치정보를 가져와야 하는 경우</a:t>
            </a:r>
            <a:endParaRPr lang="en-US" altLang="ko-KR" smtClean="0"/>
          </a:p>
          <a:p>
            <a:pPr lvl="1"/>
            <a:r>
              <a:rPr lang="ko-KR" altLang="en-US" smtClean="0"/>
              <a:t>주기적이 아니라 변경된 경우에만 위치정보 가져온다</a:t>
            </a:r>
            <a:endParaRPr lang="en-US" altLang="ko-KR" smtClean="0"/>
          </a:p>
          <a:p>
            <a:pPr lvl="1"/>
            <a:r>
              <a:rPr lang="en-US" altLang="ko-KR" smtClean="0"/>
              <a:t>geolocation</a:t>
            </a:r>
            <a:r>
              <a:rPr lang="ko-KR" altLang="en-US" smtClean="0"/>
              <a:t>의 </a:t>
            </a:r>
            <a:r>
              <a:rPr lang="en-US" altLang="ko-KR" smtClean="0"/>
              <a:t>watchPosition(),</a:t>
            </a:r>
            <a:r>
              <a:rPr lang="ko-KR" altLang="en-US" smtClean="0"/>
              <a:t> </a:t>
            </a:r>
            <a:r>
              <a:rPr lang="en-US" altLang="ko-KR" smtClean="0"/>
              <a:t>clearWatch() </a:t>
            </a:r>
            <a:r>
              <a:rPr lang="ko-KR" altLang="en-US" smtClean="0"/>
              <a:t>메소드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2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반복적 위치 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위치 추적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watchPosition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getCurrentPosition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인자와 의미가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위치정보 바뀔 때마다 </a:t>
            </a:r>
            <a:r>
              <a:rPr lang="en-US" altLang="ko-KR" dirty="0" err="1" smtClean="0"/>
              <a:t>watchPosition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콜백함수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추적 중지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clearWatch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watchPosition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메소가가</a:t>
            </a:r>
            <a:r>
              <a:rPr lang="ko-KR" altLang="en-US" dirty="0" smtClean="0"/>
              <a:t> 반환한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</a:t>
            </a:r>
            <a:r>
              <a:rPr lang="en-US" altLang="ko-KR" dirty="0" err="1" smtClean="0"/>
              <a:t>clearWatch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의 인자로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9632" y="3068960"/>
            <a:ext cx="7272808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watchID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navigator.geolocation.</a:t>
            </a:r>
            <a:r>
              <a:rPr lang="en-US" altLang="ko-KR" sz="1600" b="1" dirty="0" err="1" smtClean="0"/>
              <a:t>watchPosition</a:t>
            </a:r>
            <a:r>
              <a:rPr lang="en-US" altLang="ko-KR" sz="1600" b="1" dirty="0" smtClean="0"/>
              <a:t>(myCallback2);  </a:t>
            </a:r>
            <a:endParaRPr lang="ko-KR" altLang="ko-KR" sz="1600" b="1" dirty="0" smtClean="0"/>
          </a:p>
          <a:p>
            <a:r>
              <a:rPr lang="en-US" altLang="ko-KR" sz="1600" dirty="0" smtClean="0"/>
              <a:t>function </a:t>
            </a:r>
            <a:r>
              <a:rPr lang="en-US" altLang="ko-KR" sz="1600" b="1" dirty="0" smtClean="0"/>
              <a:t>myCallback2(</a:t>
            </a:r>
            <a:r>
              <a:rPr lang="en-US" altLang="ko-KR" sz="1600" b="1" dirty="0" err="1" smtClean="0"/>
              <a:t>myPos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 {</a:t>
            </a:r>
            <a:endParaRPr lang="ko-KR" altLang="ko-KR" sz="1600" dirty="0" smtClean="0"/>
          </a:p>
          <a:p>
            <a:r>
              <a:rPr lang="en-US" altLang="ko-KR" sz="1600" dirty="0" smtClean="0"/>
              <a:t>    // Position </a:t>
            </a:r>
            <a:r>
              <a:rPr lang="ko-KR" altLang="ko-KR" sz="1600" dirty="0" smtClean="0"/>
              <a:t>객체인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myPos</a:t>
            </a:r>
            <a:r>
              <a:rPr lang="ko-KR" altLang="ko-KR" sz="1600" dirty="0" smtClean="0"/>
              <a:t>에 전달받은 위치정보를 사용하여 원하는 작업 수행</a:t>
            </a:r>
          </a:p>
          <a:p>
            <a:r>
              <a:rPr lang="en-US" altLang="ko-KR" sz="1600" dirty="0" smtClean="0"/>
              <a:t>};</a:t>
            </a:r>
            <a:endParaRPr lang="ko-KR" altLang="ko-K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5733256"/>
            <a:ext cx="7272808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navigator.geolocation.</a:t>
            </a:r>
            <a:r>
              <a:rPr lang="en-US" altLang="ko-KR" sz="1600" b="1" dirty="0" err="1" smtClean="0"/>
              <a:t>clearWatch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watchID</a:t>
            </a:r>
            <a:r>
              <a:rPr lang="en-US" altLang="ko-KR" sz="1600" b="1" dirty="0" smtClean="0"/>
              <a:t>);</a:t>
            </a:r>
            <a:endParaRPr lang="ko-KR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6883124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HTML5_02장.HTML5 문서의 기본</Template>
  <TotalTime>1556</TotalTime>
  <Words>1311</Words>
  <Application>Microsoft Office PowerPoint</Application>
  <PresentationFormat>화면 슬라이드 쇼(4:3)</PresentationFormat>
  <Paragraphs>289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New_Simple01</vt:lpstr>
      <vt:lpstr>12장. 인터페이스 관련 API</vt:lpstr>
      <vt:lpstr>목차</vt:lpstr>
      <vt:lpstr>12.1 위치정보 사용하기</vt:lpstr>
      <vt:lpstr>위치정보(geolocation)</vt:lpstr>
      <vt:lpstr>지오로케이션 API</vt:lpstr>
      <vt:lpstr>단발성 위치 요청하기</vt:lpstr>
      <vt:lpstr>예제: 단발성 위치 요청</vt:lpstr>
      <vt:lpstr>반복적 위치 요청하기</vt:lpstr>
      <vt:lpstr>반복적 위치 요청하기</vt:lpstr>
      <vt:lpstr>예제:위치 추적하기</vt:lpstr>
      <vt:lpstr>12.2 드래그 앤 드롭 사용하기</vt:lpstr>
      <vt:lpstr>드래그 앤 드롭(drag &amp; drop)</vt:lpstr>
      <vt:lpstr>드래그 이벤트 사용하기</vt:lpstr>
      <vt:lpstr>예제: 드래그 정보 보여주기</vt:lpstr>
      <vt:lpstr>드롭 이벤트 사용하기</vt:lpstr>
      <vt:lpstr>PowerPoint 프레젠테이션</vt:lpstr>
      <vt:lpstr>예제: 드롭 이벤트 처리</vt:lpstr>
      <vt:lpstr>12.3 오디오와 비디오 제어하기</vt:lpstr>
      <vt:lpstr>오디오와 비디오 제어하기</vt:lpstr>
      <vt:lpstr>예제: 비디오 제어</vt:lpstr>
      <vt:lpstr>예제: 비디오 제어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lim</cp:lastModifiedBy>
  <cp:revision>230</cp:revision>
  <dcterms:created xsi:type="dcterms:W3CDTF">2006-10-05T04:04:58Z</dcterms:created>
  <dcterms:modified xsi:type="dcterms:W3CDTF">2016-05-31T12:33:25Z</dcterms:modified>
</cp:coreProperties>
</file>