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  <p:embeddedFont>
      <p:font typeface="Inter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35F042E-916C-400A-B6D1-1CD0B1BA12DA}">
  <a:tblStyle styleId="{F35F042E-916C-400A-B6D1-1CD0B1BA12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421fa68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6421fa68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6421fa6855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6421fa6855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6421fa6855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6421fa6855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6421fa685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6421fa685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6421fa6855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6421fa6855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6421fa6855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6421fa6855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6421fa6855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6421fa6855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6421fa685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6421fa6855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6421fa6855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6421fa6855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6421fa6855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6421fa6855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">
  <p:cSld name="BLANK_1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title" idx="2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title" idx="3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4629550" y="3479875"/>
            <a:ext cx="4227300" cy="923400"/>
          </a:xfrm>
          <a:prstGeom prst="rect">
            <a:avLst/>
          </a:prstGeom>
        </p:spPr>
        <p:txBody>
          <a:bodyPr spcFirstLastPara="1" wrap="square" lIns="182875" tIns="91425" rIns="18287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- Alt 3">
  <p:cSld name="CUSTOM_1"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>
            <a:spLocks noGrp="1"/>
          </p:cNvSpPr>
          <p:nvPr>
            <p:ph type="pic" idx="2"/>
          </p:nvPr>
        </p:nvSpPr>
        <p:spPr>
          <a:xfrm>
            <a:off x="283850" y="2178075"/>
            <a:ext cx="42276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title" idx="3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idx="4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4629300" y="2636275"/>
            <a:ext cx="4227600" cy="204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1"/>
          <p:cNvSpPr/>
          <p:nvPr/>
        </p:nvSpPr>
        <p:spPr>
          <a:xfrm rot="10800000">
            <a:off x="8020323" y="286810"/>
            <a:ext cx="836528" cy="836365"/>
          </a:xfrm>
          <a:custGeom>
            <a:avLst/>
            <a:gdLst/>
            <a:ahLst/>
            <a:cxnLst/>
            <a:rect l="l" t="t" r="r" b="b"/>
            <a:pathLst>
              <a:path w="32645" h="32645" extrusionOk="0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- Alt 4">
  <p:cSld name="BLANK_1_1_1_1_1_1_1_1_1_1_1_1_3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>
            <a:spLocks noGrp="1"/>
          </p:cNvSpPr>
          <p:nvPr>
            <p:ph type="pic" idx="2"/>
          </p:nvPr>
        </p:nvSpPr>
        <p:spPr>
          <a:xfrm>
            <a:off x="4629750" y="0"/>
            <a:ext cx="4227000" cy="4683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1"/>
          </p:nvPr>
        </p:nvSpPr>
        <p:spPr>
          <a:xfrm>
            <a:off x="763175" y="2599225"/>
            <a:ext cx="3748800" cy="20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title" idx="3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title" idx="4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- Alt 5">
  <p:cSld name="BLANK_1_1_1_1_1_1_1_1_1_1_1_1_3_1_1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>
            <a:spLocks noGrp="1"/>
          </p:cNvSpPr>
          <p:nvPr>
            <p:ph type="pic" idx="2"/>
          </p:nvPr>
        </p:nvSpPr>
        <p:spPr>
          <a:xfrm>
            <a:off x="270275" y="3132475"/>
            <a:ext cx="2770500" cy="1551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283850" y="285900"/>
            <a:ext cx="6400800" cy="11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body" idx="1"/>
          </p:nvPr>
        </p:nvSpPr>
        <p:spPr>
          <a:xfrm>
            <a:off x="6086325" y="2599225"/>
            <a:ext cx="2770500" cy="20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3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4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5"/>
          </p:nvPr>
        </p:nvSpPr>
        <p:spPr>
          <a:xfrm>
            <a:off x="3185700" y="2599225"/>
            <a:ext cx="2770500" cy="208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- Alt 7">
  <p:cSld name="BLANK_1_1_1_1_1_1_1_1_1_1_1_1_2_1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4782150" y="285900"/>
            <a:ext cx="4074900" cy="11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6086325" y="2636275"/>
            <a:ext cx="2770800" cy="204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2"/>
          </p:nvPr>
        </p:nvSpPr>
        <p:spPr>
          <a:xfrm>
            <a:off x="4782375" y="2636275"/>
            <a:ext cx="1175700" cy="204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>
            <a:spLocks noGrp="1"/>
          </p:cNvSpPr>
          <p:nvPr>
            <p:ph type="pic" idx="3"/>
          </p:nvPr>
        </p:nvSpPr>
        <p:spPr>
          <a:xfrm>
            <a:off x="283850" y="0"/>
            <a:ext cx="4227000" cy="46836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4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5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2">
  <p:cSld name="BLANK_1_1_1_1_1_1_1_1_1_1_1_1_3_1_2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283850" y="285900"/>
            <a:ext cx="4227300" cy="751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title" idx="2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title" idx="3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4632000" y="285900"/>
            <a:ext cx="4227300" cy="11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subTitle" idx="4"/>
          </p:nvPr>
        </p:nvSpPr>
        <p:spPr>
          <a:xfrm>
            <a:off x="288625" y="1922875"/>
            <a:ext cx="2050800" cy="53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body" idx="5"/>
          </p:nvPr>
        </p:nvSpPr>
        <p:spPr>
          <a:xfrm>
            <a:off x="288625" y="2891825"/>
            <a:ext cx="2050800" cy="15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subTitle" idx="6"/>
          </p:nvPr>
        </p:nvSpPr>
        <p:spPr>
          <a:xfrm>
            <a:off x="2456700" y="1922875"/>
            <a:ext cx="2050800" cy="53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7"/>
          </p:nvPr>
        </p:nvSpPr>
        <p:spPr>
          <a:xfrm>
            <a:off x="2456700" y="2891825"/>
            <a:ext cx="2050800" cy="15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subTitle" idx="8"/>
          </p:nvPr>
        </p:nvSpPr>
        <p:spPr>
          <a:xfrm>
            <a:off x="4629375" y="1922875"/>
            <a:ext cx="2050800" cy="53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9"/>
          </p:nvPr>
        </p:nvSpPr>
        <p:spPr>
          <a:xfrm>
            <a:off x="4629375" y="2891825"/>
            <a:ext cx="2050800" cy="15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3"/>
          </p:nvPr>
        </p:nvSpPr>
        <p:spPr>
          <a:xfrm>
            <a:off x="6802050" y="1922875"/>
            <a:ext cx="2050800" cy="53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14"/>
          </p:nvPr>
        </p:nvSpPr>
        <p:spPr>
          <a:xfrm>
            <a:off x="6802050" y="2891825"/>
            <a:ext cx="2050800" cy="150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- Alt 5">
  <p:cSld name="BLANK_1_1_1_1_1_1_1_1_1_1_1_1_1_2_1_2_1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subTitle" idx="1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2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subTitle" idx="3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5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6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title" idx="7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title" idx="8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9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ubTitle" idx="13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subTitle" idx="14"/>
          </p:nvPr>
        </p:nvSpPr>
        <p:spPr>
          <a:xfrm>
            <a:off x="1648600" y="3707613"/>
            <a:ext cx="4095900" cy="9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- Alt 6">
  <p:cSld name="BLANK_1_1_1_1_1_1_1_1_1_1_1_1_1_2_1_2_1_1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>
            <a:spLocks noGrp="1"/>
          </p:cNvSpPr>
          <p:nvPr>
            <p:ph type="subTitle" idx="1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subTitle" idx="2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ubTitle" idx="3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body" idx="4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body" idx="5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7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body" idx="6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title" idx="7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title" idx="8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- Alt 8">
  <p:cSld name="BLANK_1_1_1_1_1_1_1_1_1_1_1_1_1_2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283850" y="285900"/>
            <a:ext cx="5674200" cy="2235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2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title" idx="3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body" idx="1"/>
          </p:nvPr>
        </p:nvSpPr>
        <p:spPr>
          <a:xfrm>
            <a:off x="2456850" y="3716975"/>
            <a:ext cx="2055000" cy="7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4"/>
          </p:nvPr>
        </p:nvSpPr>
        <p:spPr>
          <a:xfrm>
            <a:off x="4629750" y="3716975"/>
            <a:ext cx="2055000" cy="7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body" idx="5"/>
          </p:nvPr>
        </p:nvSpPr>
        <p:spPr>
          <a:xfrm>
            <a:off x="6802050" y="3716975"/>
            <a:ext cx="2054700" cy="728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- Alt 9">
  <p:cSld name="BLANK_1_1_1_1_1_1_1_1_1_1_1_1_1_2_1_1_2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body" idx="1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2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body" idx="3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title" idx="4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5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6"/>
          </p:nvPr>
        </p:nvSpPr>
        <p:spPr>
          <a:xfrm>
            <a:off x="288625" y="1555575"/>
            <a:ext cx="4509600" cy="9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ubTitle" idx="7"/>
          </p:nvPr>
        </p:nvSpPr>
        <p:spPr>
          <a:xfrm>
            <a:off x="288625" y="2636275"/>
            <a:ext cx="4509600" cy="9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62" name="Google Shape;162;p19"/>
          <p:cNvSpPr txBox="1">
            <a:spLocks noGrp="1"/>
          </p:cNvSpPr>
          <p:nvPr>
            <p:ph type="subTitle" idx="8"/>
          </p:nvPr>
        </p:nvSpPr>
        <p:spPr>
          <a:xfrm>
            <a:off x="288625" y="3716975"/>
            <a:ext cx="4509600" cy="9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63" name="Google Shape;163;p19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- Alt 10">
  <p:cSld name="BLANK_1_1_1_1_1_1_1_1_1_1_1_1_1_2_1_3">
    <p:bg>
      <p:bgPr>
        <a:solidFill>
          <a:schemeClr val="accent3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subTitle" idx="1"/>
          </p:nvPr>
        </p:nvSpPr>
        <p:spPr>
          <a:xfrm>
            <a:off x="4629000" y="285900"/>
            <a:ext cx="4228200" cy="357600"/>
          </a:xfrm>
          <a:prstGeom prst="rect">
            <a:avLst/>
          </a:prstGeom>
        </p:spPr>
        <p:txBody>
          <a:bodyPr spcFirstLastPara="1" wrap="square" lIns="182875" tIns="182875" rIns="0" bIns="0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title"/>
          </p:nvPr>
        </p:nvSpPr>
        <p:spPr>
          <a:xfrm>
            <a:off x="283850" y="285900"/>
            <a:ext cx="2764800" cy="1154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body" idx="2"/>
          </p:nvPr>
        </p:nvSpPr>
        <p:spPr>
          <a:xfrm>
            <a:off x="4629450" y="786100"/>
            <a:ext cx="2172600" cy="804300"/>
          </a:xfrm>
          <a:prstGeom prst="rect">
            <a:avLst/>
          </a:prstGeom>
        </p:spPr>
        <p:txBody>
          <a:bodyPr spcFirstLastPara="1" wrap="square" lIns="182875" tIns="0" rIns="182875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title" idx="3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title" idx="4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5"/>
          </p:nvPr>
        </p:nvSpPr>
        <p:spPr>
          <a:xfrm>
            <a:off x="4629000" y="1751850"/>
            <a:ext cx="4228200" cy="357600"/>
          </a:xfrm>
          <a:prstGeom prst="rect">
            <a:avLst/>
          </a:prstGeom>
        </p:spPr>
        <p:txBody>
          <a:bodyPr spcFirstLastPara="1" wrap="square" lIns="182875" tIns="182875" rIns="0" bIns="0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body" idx="6"/>
          </p:nvPr>
        </p:nvSpPr>
        <p:spPr>
          <a:xfrm>
            <a:off x="4629450" y="2252055"/>
            <a:ext cx="2172600" cy="804300"/>
          </a:xfrm>
          <a:prstGeom prst="rect">
            <a:avLst/>
          </a:prstGeom>
        </p:spPr>
        <p:txBody>
          <a:bodyPr spcFirstLastPara="1" wrap="square" lIns="182875" tIns="0" rIns="182875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7"/>
          </p:nvPr>
        </p:nvSpPr>
        <p:spPr>
          <a:xfrm>
            <a:off x="4629000" y="3217788"/>
            <a:ext cx="4228200" cy="357600"/>
          </a:xfrm>
          <a:prstGeom prst="rect">
            <a:avLst/>
          </a:prstGeom>
        </p:spPr>
        <p:txBody>
          <a:bodyPr spcFirstLastPara="1" wrap="square" lIns="182875" tIns="182875" rIns="0" bIns="0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74" name="Google Shape;174;p20"/>
          <p:cNvSpPr txBox="1">
            <a:spLocks noGrp="1"/>
          </p:cNvSpPr>
          <p:nvPr>
            <p:ph type="body" idx="8"/>
          </p:nvPr>
        </p:nvSpPr>
        <p:spPr>
          <a:xfrm>
            <a:off x="4629450" y="3717997"/>
            <a:ext cx="2172600" cy="804300"/>
          </a:xfrm>
          <a:prstGeom prst="rect">
            <a:avLst/>
          </a:prstGeom>
        </p:spPr>
        <p:txBody>
          <a:bodyPr spcFirstLastPara="1" wrap="square" lIns="182875" tIns="0" rIns="182875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9"/>
          </p:nvPr>
        </p:nvSpPr>
        <p:spPr>
          <a:xfrm>
            <a:off x="284850" y="3717988"/>
            <a:ext cx="2055300" cy="804300"/>
          </a:xfrm>
          <a:prstGeom prst="rect">
            <a:avLst/>
          </a:prstGeom>
        </p:spPr>
        <p:txBody>
          <a:bodyPr spcFirstLastPara="1" wrap="square" lIns="0" tIns="0" rIns="182875" bIns="0" anchor="t" anchorCtr="0">
            <a:sp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2">
  <p:cSld name="BLANK_1_1_1_1_2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3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 grid and description">
  <p:cSld name="CUSTOM">
    <p:bg>
      <p:bgPr>
        <a:solidFill>
          <a:schemeClr val="accent3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>
            <a:spLocks noGrp="1"/>
          </p:cNvSpPr>
          <p:nvPr>
            <p:ph type="pic" idx="2"/>
          </p:nvPr>
        </p:nvSpPr>
        <p:spPr>
          <a:xfrm>
            <a:off x="46297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1"/>
          <p:cNvSpPr>
            <a:spLocks noGrp="1"/>
          </p:cNvSpPr>
          <p:nvPr>
            <p:ph type="pic" idx="3"/>
          </p:nvPr>
        </p:nvSpPr>
        <p:spPr>
          <a:xfrm>
            <a:off x="611180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1"/>
          <p:cNvSpPr>
            <a:spLocks noGrp="1"/>
          </p:cNvSpPr>
          <p:nvPr>
            <p:ph type="pic" idx="4"/>
          </p:nvPr>
        </p:nvSpPr>
        <p:spPr>
          <a:xfrm>
            <a:off x="75938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1"/>
          <p:cNvSpPr>
            <a:spLocks noGrp="1"/>
          </p:cNvSpPr>
          <p:nvPr>
            <p:ph type="pic" idx="5"/>
          </p:nvPr>
        </p:nvSpPr>
        <p:spPr>
          <a:xfrm>
            <a:off x="46297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1"/>
          <p:cNvSpPr>
            <a:spLocks noGrp="1"/>
          </p:cNvSpPr>
          <p:nvPr>
            <p:ph type="pic" idx="6"/>
          </p:nvPr>
        </p:nvSpPr>
        <p:spPr>
          <a:xfrm>
            <a:off x="611180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1"/>
          <p:cNvSpPr>
            <a:spLocks noGrp="1"/>
          </p:cNvSpPr>
          <p:nvPr>
            <p:ph type="pic" idx="7"/>
          </p:nvPr>
        </p:nvSpPr>
        <p:spPr>
          <a:xfrm>
            <a:off x="75938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1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1"/>
          <p:cNvSpPr txBox="1">
            <a:spLocks noGrp="1"/>
          </p:cNvSpPr>
          <p:nvPr>
            <p:ph type="sldNum" idx="8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1"/>
          <p:cNvSpPr txBox="1">
            <a:spLocks noGrp="1"/>
          </p:cNvSpPr>
          <p:nvPr>
            <p:ph type="title" idx="9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title" idx="13"/>
          </p:nvPr>
        </p:nvSpPr>
        <p:spPr>
          <a:xfrm>
            <a:off x="283850" y="474875"/>
            <a:ext cx="2773200" cy="17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title" idx="14"/>
          </p:nvPr>
        </p:nvSpPr>
        <p:spPr>
          <a:xfrm>
            <a:off x="4629750" y="1649525"/>
            <a:ext cx="1257900" cy="6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 idx="15"/>
          </p:nvPr>
        </p:nvSpPr>
        <p:spPr>
          <a:xfrm>
            <a:off x="6111800" y="1649525"/>
            <a:ext cx="1257900" cy="6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title" idx="16"/>
          </p:nvPr>
        </p:nvSpPr>
        <p:spPr>
          <a:xfrm>
            <a:off x="7593850" y="1649525"/>
            <a:ext cx="1257900" cy="6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 idx="17"/>
          </p:nvPr>
        </p:nvSpPr>
        <p:spPr>
          <a:xfrm>
            <a:off x="4629750" y="3995850"/>
            <a:ext cx="1257900" cy="6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1"/>
          <p:cNvSpPr txBox="1">
            <a:spLocks noGrp="1"/>
          </p:cNvSpPr>
          <p:nvPr>
            <p:ph type="title" idx="18"/>
          </p:nvPr>
        </p:nvSpPr>
        <p:spPr>
          <a:xfrm>
            <a:off x="6111800" y="3995850"/>
            <a:ext cx="1257900" cy="6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title" idx="19"/>
          </p:nvPr>
        </p:nvSpPr>
        <p:spPr>
          <a:xfrm>
            <a:off x="7593850" y="3995850"/>
            <a:ext cx="1257900" cy="6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 grid and description - Alt 1">
  <p:cSld name="CUSTOM_3">
    <p:bg>
      <p:bgPr>
        <a:solidFill>
          <a:schemeClr val="accen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>
            <a:spLocks noGrp="1"/>
          </p:cNvSpPr>
          <p:nvPr>
            <p:ph type="pic" idx="2"/>
          </p:nvPr>
        </p:nvSpPr>
        <p:spPr>
          <a:xfrm>
            <a:off x="245670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2"/>
          <p:cNvSpPr txBox="1">
            <a:spLocks noGrp="1"/>
          </p:cNvSpPr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2635350" y="2832368"/>
            <a:ext cx="1161900" cy="167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marL="1371600" lvl="2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marL="1828800" lvl="3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marL="2286000" lvl="4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marL="2743200" lvl="5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marL="3200400" lvl="6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marL="3657600" lvl="7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marL="4114800" lvl="8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>
            <a:endParaRPr/>
          </a:p>
        </p:txBody>
      </p:sp>
      <p:sp>
        <p:nvSpPr>
          <p:cNvPr id="198" name="Google Shape;198;p22"/>
          <p:cNvSpPr txBox="1">
            <a:spLocks noGrp="1"/>
          </p:cNvSpPr>
          <p:nvPr>
            <p:ph type="title" idx="3"/>
          </p:nvPr>
        </p:nvSpPr>
        <p:spPr>
          <a:xfrm>
            <a:off x="2635350" y="2325375"/>
            <a:ext cx="1188600" cy="27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99" name="Google Shape;199;p22"/>
          <p:cNvSpPr>
            <a:spLocks noGrp="1"/>
          </p:cNvSpPr>
          <p:nvPr>
            <p:ph type="pic" idx="4"/>
          </p:nvPr>
        </p:nvSpPr>
        <p:spPr>
          <a:xfrm>
            <a:off x="4084738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2"/>
          <p:cNvSpPr txBox="1">
            <a:spLocks noGrp="1"/>
          </p:cNvSpPr>
          <p:nvPr>
            <p:ph type="title" idx="5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6"/>
          </p:nvPr>
        </p:nvSpPr>
        <p:spPr>
          <a:xfrm>
            <a:off x="4263388" y="2832368"/>
            <a:ext cx="1161900" cy="167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marL="1371600" lvl="2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marL="1828800" lvl="3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marL="2286000" lvl="4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marL="2743200" lvl="5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marL="3200400" lvl="6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marL="3657600" lvl="7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marL="4114800" lvl="8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>
            <a:endParaRPr/>
          </a:p>
        </p:txBody>
      </p:sp>
      <p:sp>
        <p:nvSpPr>
          <p:cNvPr id="202" name="Google Shape;202;p22"/>
          <p:cNvSpPr txBox="1">
            <a:spLocks noGrp="1"/>
          </p:cNvSpPr>
          <p:nvPr>
            <p:ph type="title" idx="7"/>
          </p:nvPr>
        </p:nvSpPr>
        <p:spPr>
          <a:xfrm>
            <a:off x="4263388" y="2325375"/>
            <a:ext cx="1188600" cy="27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03" name="Google Shape;203;p22"/>
          <p:cNvSpPr>
            <a:spLocks noGrp="1"/>
          </p:cNvSpPr>
          <p:nvPr>
            <p:ph type="pic" idx="8"/>
          </p:nvPr>
        </p:nvSpPr>
        <p:spPr>
          <a:xfrm>
            <a:off x="5713225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2"/>
          <p:cNvSpPr txBox="1">
            <a:spLocks noGrp="1"/>
          </p:cNvSpPr>
          <p:nvPr>
            <p:ph type="title" idx="9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2"/>
          <p:cNvSpPr txBox="1">
            <a:spLocks noGrp="1"/>
          </p:cNvSpPr>
          <p:nvPr>
            <p:ph type="body" idx="13"/>
          </p:nvPr>
        </p:nvSpPr>
        <p:spPr>
          <a:xfrm>
            <a:off x="5891875" y="2832368"/>
            <a:ext cx="1161900" cy="167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marL="1371600" lvl="2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marL="1828800" lvl="3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marL="2286000" lvl="4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marL="2743200" lvl="5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marL="3200400" lvl="6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marL="3657600" lvl="7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marL="4114800" lvl="8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>
            <a:endParaRPr/>
          </a:p>
        </p:txBody>
      </p:sp>
      <p:sp>
        <p:nvSpPr>
          <p:cNvPr id="206" name="Google Shape;206;p22"/>
          <p:cNvSpPr txBox="1">
            <a:spLocks noGrp="1"/>
          </p:cNvSpPr>
          <p:nvPr>
            <p:ph type="title" idx="14"/>
          </p:nvPr>
        </p:nvSpPr>
        <p:spPr>
          <a:xfrm>
            <a:off x="5891875" y="2325375"/>
            <a:ext cx="1188600" cy="27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07" name="Google Shape;207;p22"/>
          <p:cNvSpPr>
            <a:spLocks noGrp="1"/>
          </p:cNvSpPr>
          <p:nvPr>
            <p:ph type="pic" idx="15"/>
          </p:nvPr>
        </p:nvSpPr>
        <p:spPr>
          <a:xfrm>
            <a:off x="734195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2"/>
          <p:cNvSpPr txBox="1">
            <a:spLocks noGrp="1"/>
          </p:cNvSpPr>
          <p:nvPr>
            <p:ph type="title" idx="16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body" idx="17"/>
          </p:nvPr>
        </p:nvSpPr>
        <p:spPr>
          <a:xfrm>
            <a:off x="7520600" y="2832368"/>
            <a:ext cx="1161900" cy="167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marL="1371600" lvl="2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marL="1828800" lvl="3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marL="2286000" lvl="4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marL="2743200" lvl="5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marL="3200400" lvl="6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marL="3657600" lvl="7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marL="4114800" lvl="8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title" idx="18"/>
          </p:nvPr>
        </p:nvSpPr>
        <p:spPr>
          <a:xfrm>
            <a:off x="7520600" y="2325375"/>
            <a:ext cx="1188600" cy="27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211" name="Google Shape;211;p22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2"/>
          <p:cNvSpPr txBox="1">
            <a:spLocks noGrp="1"/>
          </p:cNvSpPr>
          <p:nvPr>
            <p:ph type="title" idx="19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2"/>
          <p:cNvSpPr txBox="1">
            <a:spLocks noGrp="1"/>
          </p:cNvSpPr>
          <p:nvPr>
            <p:ph type="title" idx="20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2"/>
          <p:cNvSpPr txBox="1">
            <a:spLocks noGrp="1"/>
          </p:cNvSpPr>
          <p:nvPr>
            <p:ph type="title" idx="21"/>
          </p:nvPr>
        </p:nvSpPr>
        <p:spPr>
          <a:xfrm>
            <a:off x="283850" y="285900"/>
            <a:ext cx="2055600" cy="1269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 grid and description - Alt 2">
  <p:cSld name="CUSTOM_4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1049249" y="2030625"/>
            <a:ext cx="1902000" cy="2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body" idx="1"/>
          </p:nvPr>
        </p:nvSpPr>
        <p:spPr>
          <a:xfrm>
            <a:off x="1049250" y="2396800"/>
            <a:ext cx="1902000" cy="63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>
            <a:endParaRPr/>
          </a:p>
        </p:txBody>
      </p:sp>
      <p:sp>
        <p:nvSpPr>
          <p:cNvPr id="218" name="Google Shape;218;p23"/>
          <p:cNvSpPr txBox="1">
            <a:spLocks noGrp="1"/>
          </p:cNvSpPr>
          <p:nvPr>
            <p:ph type="title" idx="2"/>
          </p:nvPr>
        </p:nvSpPr>
        <p:spPr>
          <a:xfrm>
            <a:off x="1049249" y="3575325"/>
            <a:ext cx="1902000" cy="2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body" idx="3"/>
          </p:nvPr>
        </p:nvSpPr>
        <p:spPr>
          <a:xfrm>
            <a:off x="1049250" y="3941500"/>
            <a:ext cx="1902000" cy="63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title" idx="4"/>
          </p:nvPr>
        </p:nvSpPr>
        <p:spPr>
          <a:xfrm>
            <a:off x="3950249" y="2030625"/>
            <a:ext cx="1902000" cy="2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1" name="Google Shape;221;p23"/>
          <p:cNvSpPr txBox="1">
            <a:spLocks noGrp="1"/>
          </p:cNvSpPr>
          <p:nvPr>
            <p:ph type="body" idx="5"/>
          </p:nvPr>
        </p:nvSpPr>
        <p:spPr>
          <a:xfrm>
            <a:off x="3950250" y="2396800"/>
            <a:ext cx="1902000" cy="63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>
            <a:endParaRPr/>
          </a:p>
        </p:txBody>
      </p:sp>
      <p:sp>
        <p:nvSpPr>
          <p:cNvPr id="222" name="Google Shape;222;p23"/>
          <p:cNvSpPr txBox="1">
            <a:spLocks noGrp="1"/>
          </p:cNvSpPr>
          <p:nvPr>
            <p:ph type="title" idx="6"/>
          </p:nvPr>
        </p:nvSpPr>
        <p:spPr>
          <a:xfrm>
            <a:off x="3950249" y="3575325"/>
            <a:ext cx="1902000" cy="2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3" name="Google Shape;223;p23"/>
          <p:cNvSpPr txBox="1">
            <a:spLocks noGrp="1"/>
          </p:cNvSpPr>
          <p:nvPr>
            <p:ph type="body" idx="7"/>
          </p:nvPr>
        </p:nvSpPr>
        <p:spPr>
          <a:xfrm>
            <a:off x="3950250" y="3941500"/>
            <a:ext cx="1902000" cy="63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>
            <a:endParaRPr/>
          </a:p>
        </p:txBody>
      </p:sp>
      <p:sp>
        <p:nvSpPr>
          <p:cNvPr id="224" name="Google Shape;224;p23"/>
          <p:cNvSpPr txBox="1">
            <a:spLocks noGrp="1"/>
          </p:cNvSpPr>
          <p:nvPr>
            <p:ph type="title" idx="8"/>
          </p:nvPr>
        </p:nvSpPr>
        <p:spPr>
          <a:xfrm>
            <a:off x="6851249" y="2030625"/>
            <a:ext cx="1902000" cy="2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5" name="Google Shape;225;p23"/>
          <p:cNvSpPr txBox="1">
            <a:spLocks noGrp="1"/>
          </p:cNvSpPr>
          <p:nvPr>
            <p:ph type="body" idx="9"/>
          </p:nvPr>
        </p:nvSpPr>
        <p:spPr>
          <a:xfrm>
            <a:off x="6851250" y="2396800"/>
            <a:ext cx="1902000" cy="63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title" idx="13"/>
          </p:nvPr>
        </p:nvSpPr>
        <p:spPr>
          <a:xfrm>
            <a:off x="6851249" y="3575325"/>
            <a:ext cx="1902000" cy="24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27" name="Google Shape;227;p23"/>
          <p:cNvSpPr txBox="1">
            <a:spLocks noGrp="1"/>
          </p:cNvSpPr>
          <p:nvPr>
            <p:ph type="body" idx="14"/>
          </p:nvPr>
        </p:nvSpPr>
        <p:spPr>
          <a:xfrm>
            <a:off x="6851250" y="3941500"/>
            <a:ext cx="1902000" cy="63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>
            <a:endParaRPr/>
          </a:p>
        </p:txBody>
      </p:sp>
      <p:sp>
        <p:nvSpPr>
          <p:cNvPr id="228" name="Google Shape;228;p23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3"/>
          <p:cNvSpPr txBox="1">
            <a:spLocks noGrp="1"/>
          </p:cNvSpPr>
          <p:nvPr>
            <p:ph type="title" idx="15"/>
          </p:nvPr>
        </p:nvSpPr>
        <p:spPr>
          <a:xfrm>
            <a:off x="283850" y="285900"/>
            <a:ext cx="8571900" cy="816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23"/>
          <p:cNvSpPr>
            <a:spLocks noGrp="1"/>
          </p:cNvSpPr>
          <p:nvPr>
            <p:ph type="pic" idx="16"/>
          </p:nvPr>
        </p:nvSpPr>
        <p:spPr>
          <a:xfrm>
            <a:off x="290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23"/>
          <p:cNvSpPr>
            <a:spLocks noGrp="1"/>
          </p:cNvSpPr>
          <p:nvPr>
            <p:ph type="pic" idx="17"/>
          </p:nvPr>
        </p:nvSpPr>
        <p:spPr>
          <a:xfrm>
            <a:off x="290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23"/>
          <p:cNvSpPr>
            <a:spLocks noGrp="1"/>
          </p:cNvSpPr>
          <p:nvPr>
            <p:ph type="pic" idx="18"/>
          </p:nvPr>
        </p:nvSpPr>
        <p:spPr>
          <a:xfrm>
            <a:off x="3191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3"/>
          <p:cNvSpPr>
            <a:spLocks noGrp="1"/>
          </p:cNvSpPr>
          <p:nvPr>
            <p:ph type="pic" idx="19"/>
          </p:nvPr>
        </p:nvSpPr>
        <p:spPr>
          <a:xfrm>
            <a:off x="3191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23"/>
          <p:cNvSpPr>
            <a:spLocks noGrp="1"/>
          </p:cNvSpPr>
          <p:nvPr>
            <p:ph type="pic" idx="20"/>
          </p:nvPr>
        </p:nvSpPr>
        <p:spPr>
          <a:xfrm>
            <a:off x="6092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3"/>
          <p:cNvSpPr>
            <a:spLocks noGrp="1"/>
          </p:cNvSpPr>
          <p:nvPr>
            <p:ph type="pic" idx="21"/>
          </p:nvPr>
        </p:nvSpPr>
        <p:spPr>
          <a:xfrm>
            <a:off x="6092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3"/>
          <p:cNvSpPr txBox="1">
            <a:spLocks noGrp="1"/>
          </p:cNvSpPr>
          <p:nvPr>
            <p:ph type="title" idx="22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23"/>
          <p:cNvSpPr txBox="1">
            <a:spLocks noGrp="1"/>
          </p:cNvSpPr>
          <p:nvPr>
            <p:ph type="title" idx="23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mage grid and body text">
  <p:cSld name="CUSTOM_2">
    <p:bg>
      <p:bgPr>
        <a:solidFill>
          <a:schemeClr val="lt1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>
            <a:spLocks noGrp="1"/>
          </p:cNvSpPr>
          <p:nvPr>
            <p:ph type="pic" idx="2"/>
          </p:nvPr>
        </p:nvSpPr>
        <p:spPr>
          <a:xfrm>
            <a:off x="3186000" y="3242875"/>
            <a:ext cx="27981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4"/>
          <p:cNvSpPr>
            <a:spLocks noGrp="1"/>
          </p:cNvSpPr>
          <p:nvPr>
            <p:ph type="pic" idx="3"/>
          </p:nvPr>
        </p:nvSpPr>
        <p:spPr>
          <a:xfrm>
            <a:off x="5984100" y="3242875"/>
            <a:ext cx="14406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>
            <a:spLocks noGrp="1"/>
          </p:cNvSpPr>
          <p:nvPr>
            <p:ph type="pic" idx="4"/>
          </p:nvPr>
        </p:nvSpPr>
        <p:spPr>
          <a:xfrm>
            <a:off x="7412150" y="1440350"/>
            <a:ext cx="14415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24"/>
          <p:cNvSpPr>
            <a:spLocks noGrp="1"/>
          </p:cNvSpPr>
          <p:nvPr>
            <p:ph type="pic" idx="5"/>
          </p:nvPr>
        </p:nvSpPr>
        <p:spPr>
          <a:xfrm>
            <a:off x="7412150" y="0"/>
            <a:ext cx="14415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24"/>
          <p:cNvSpPr>
            <a:spLocks noGrp="1"/>
          </p:cNvSpPr>
          <p:nvPr>
            <p:ph type="pic" idx="6"/>
          </p:nvPr>
        </p:nvSpPr>
        <p:spPr>
          <a:xfrm>
            <a:off x="3184850" y="0"/>
            <a:ext cx="42273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24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4"/>
          <p:cNvSpPr txBox="1">
            <a:spLocks noGrp="1"/>
          </p:cNvSpPr>
          <p:nvPr>
            <p:ph type="sldNum" idx="7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title" idx="8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title" idx="9"/>
          </p:nvPr>
        </p:nvSpPr>
        <p:spPr>
          <a:xfrm>
            <a:off x="283850" y="285900"/>
            <a:ext cx="2773200" cy="816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24"/>
          <p:cNvSpPr txBox="1">
            <a:spLocks noGrp="1"/>
          </p:cNvSpPr>
          <p:nvPr>
            <p:ph type="body" idx="1"/>
          </p:nvPr>
        </p:nvSpPr>
        <p:spPr>
          <a:xfrm>
            <a:off x="283850" y="2636275"/>
            <a:ext cx="2767200" cy="204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BLANK_4">
    <p:bg>
      <p:bgPr>
        <a:solidFill>
          <a:schemeClr val="accen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5283375" y="285900"/>
            <a:ext cx="3573485" cy="3573485"/>
          </a:xfrm>
          <a:custGeom>
            <a:avLst/>
            <a:gdLst/>
            <a:ahLst/>
            <a:cxnLst/>
            <a:rect l="l" t="t" r="r" b="b"/>
            <a:pathLst>
              <a:path w="32645" h="32645" extrusionOk="0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title" idx="2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title" idx="3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title" idx="4"/>
          </p:nvPr>
        </p:nvSpPr>
        <p:spPr>
          <a:xfrm>
            <a:off x="288625" y="4778975"/>
            <a:ext cx="42273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59" name="Google Shape;259;p2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3">
  <p:cSld name="BLANK_1_1_1_1_2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 idx="2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 idx="3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3" name="Google Shape;273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89" name="Google Shape;289;p37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0" name="Google Shape;290;p37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1" name="Google Shape;291;p37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2" name="Google Shape;292;p37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, body and image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97" name="Google Shape;297;p38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wo big idea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00" name="Google Shape;300;p39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01" name="Google Shape;301;p39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02" name="Google Shape;302;p39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39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hree big ideas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06" name="Google Shape;306;p40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07" name="Google Shape;307;p40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308" name="Google Shape;308;p40"/>
          <p:cNvSpPr txBox="1">
            <a:spLocks noGrp="1"/>
          </p:cNvSpPr>
          <p:nvPr>
            <p:ph type="subTitle" idx="3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9" name="Google Shape;309;p40"/>
          <p:cNvSpPr txBox="1">
            <a:spLocks noGrp="1"/>
          </p:cNvSpPr>
          <p:nvPr>
            <p:ph type="subTitle" idx="4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40"/>
          <p:cNvSpPr txBox="1">
            <a:spLocks noGrp="1"/>
          </p:cNvSpPr>
          <p:nvPr>
            <p:ph type="subTitle" idx="5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1" name="Google Shape;311;p40"/>
          <p:cNvSpPr txBox="1">
            <a:spLocks noGrp="1"/>
          </p:cNvSpPr>
          <p:nvPr>
            <p:ph type="body" idx="6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4">
  <p:cSld name="BLANK_1_1_1_1_2_1_1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31" name="Google Shape;31;p5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2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3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Four big ideas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4" name="Google Shape;314;p41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5" name="Google Shape;315;p41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6" name="Google Shape;316;p41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17" name="Google Shape;317;p41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18" name="Google Shape;318;p41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9" name="Google Shape;319;p41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0" name="Google Shape;320;p41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1" name="Google Shape;321;p41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42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Two storyboards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27" name="Google Shape;327;p43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3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3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0" name="Google Shape;330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43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32" name="Google Shape;332;p43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Three storyboards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5" name="Google Shape;335;p44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4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4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38" name="Google Shape;338;p44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4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40" name="Google Shape;340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44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" name="Google Shape;342;p44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3" name="Google Shape;343;p44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Image grid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6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6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6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46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6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46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46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6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6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- Alt 1">
  <p:cSld name="BLANK_1_1_1_1_1_1_1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6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283850" y="230676"/>
            <a:ext cx="6683700" cy="123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6214200" y="3602000"/>
            <a:ext cx="2386500" cy="80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title" idx="2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 idx="3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"/>
          <p:cNvSpPr>
            <a:spLocks noGrp="1"/>
          </p:cNvSpPr>
          <p:nvPr>
            <p:ph type="pic" idx="4"/>
          </p:nvPr>
        </p:nvSpPr>
        <p:spPr>
          <a:xfrm>
            <a:off x="4629750" y="3386700"/>
            <a:ext cx="1328400" cy="12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- Alt 3">
  <p:cSld name="BLANK_3_1">
    <p:bg>
      <p:bgPr>
        <a:solidFill>
          <a:schemeClr val="accent3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186050" y="288625"/>
            <a:ext cx="5670900" cy="29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3499026" y="558338"/>
            <a:ext cx="5044948" cy="2389773"/>
          </a:xfrm>
          <a:custGeom>
            <a:avLst/>
            <a:gdLst/>
            <a:ahLst/>
            <a:cxnLst/>
            <a:rect l="l" t="t" r="r" b="b"/>
            <a:pathLst>
              <a:path w="47712" h="22601" extrusionOk="0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 idx="2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 idx="3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- Alt 4">
  <p:cSld name="BLANK_3_1_1">
    <p:bg>
      <p:bgPr>
        <a:solidFill>
          <a:schemeClr val="accen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spcFirstLastPara="1" wrap="square" lIns="0" tIns="91425" rIns="0" bIns="0" anchor="t" anchorCtr="0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title" idx="2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 idx="3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>
            <a:spLocks noGrp="1"/>
          </p:cNvSpPr>
          <p:nvPr>
            <p:ph type="pic" idx="4"/>
          </p:nvPr>
        </p:nvSpPr>
        <p:spPr>
          <a:xfrm>
            <a:off x="3185700" y="291263"/>
            <a:ext cx="5671200" cy="438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Alt 2">
  <p:cSld name="BLANK_1_1_1_1_1_1_1_1_1_1_2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 idx="2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Alt 5">
  <p:cSld name="BLANK_1_1_1_1_1_1_1_1_1_1_1_2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283850" y="285900"/>
            <a:ext cx="4227600" cy="30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title" idx="2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 idx="3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ubTitle" idx="1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4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ubTitle" idx="5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ubTitle" idx="6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ubTitle" idx="7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ubTitle" idx="8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ubTitle" idx="9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ubTitle" idx="13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84850" y="1555575"/>
            <a:ext cx="5710500" cy="28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title" idx="2"/>
          </p:nvPr>
        </p:nvSpPr>
        <p:spPr>
          <a:xfrm>
            <a:off x="288625" y="4778975"/>
            <a:ext cx="42273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title" idx="3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 idx="4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5"/>
          </p:nvPr>
        </p:nvSpPr>
        <p:spPr>
          <a:xfrm>
            <a:off x="4239825" y="1398125"/>
            <a:ext cx="3648900" cy="22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579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80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2">
          <p15:clr>
            <a:srgbClr val="E46962"/>
          </p15:clr>
        </p15:guide>
        <p15:guide id="6" pos="2916">
          <p15:clr>
            <a:srgbClr val="E46962"/>
          </p15:clr>
        </p15:guide>
        <p15:guide id="7" pos="1474">
          <p15:clr>
            <a:srgbClr val="E46962"/>
          </p15:clr>
        </p15:guide>
        <p15:guide id="8" pos="1548">
          <p15:clr>
            <a:srgbClr val="E46962"/>
          </p15:clr>
        </p15:guide>
        <p15:guide id="9" pos="4211">
          <p15:clr>
            <a:srgbClr val="E46962"/>
          </p15:clr>
        </p15:guide>
        <p15:guide id="10" pos="4285">
          <p15:clr>
            <a:srgbClr val="E46962"/>
          </p15:clr>
        </p15:guide>
        <p15:guide id="11" pos="3753">
          <p15:clr>
            <a:srgbClr val="E46962"/>
          </p15:clr>
        </p15:guide>
        <p15:guide id="12" pos="3834">
          <p15:clr>
            <a:srgbClr val="E46962"/>
          </p15:clr>
        </p15:guide>
        <p15:guide id="13" pos="1926">
          <p15:clr>
            <a:srgbClr val="E46962"/>
          </p15:clr>
        </p15:guide>
        <p15:guide id="14" pos="2007">
          <p15:clr>
            <a:srgbClr val="E46962"/>
          </p15:clr>
        </p15:guide>
        <p15:guide id="15" orient="horz" pos="299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907">
          <p15:clr>
            <a:srgbClr val="E46962"/>
          </p15:clr>
        </p15:guide>
        <p15:guide id="18" orient="horz" pos="980">
          <p15:clr>
            <a:srgbClr val="E46962"/>
          </p15:clr>
        </p15:guide>
        <p15:guide id="19" orient="horz" pos="1588">
          <p15:clr>
            <a:srgbClr val="E46962"/>
          </p15:clr>
        </p15:guide>
        <p15:guide id="20" orient="horz" pos="1661">
          <p15:clr>
            <a:srgbClr val="E46962"/>
          </p15:clr>
        </p15:guide>
        <p15:guide id="21" orient="horz" pos="2269">
          <p15:clr>
            <a:srgbClr val="E46962"/>
          </p15:clr>
        </p15:guide>
        <p15:guide id="22" orient="horz" pos="2341">
          <p15:clr>
            <a:srgbClr val="E46962"/>
          </p15:clr>
        </p15:guide>
        <p15:guide id="23" orient="horz" pos="301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>
            <a:spLocks noGrp="1"/>
          </p:cNvSpPr>
          <p:nvPr>
            <p:ph type="sldNum" idx="12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362" name="Google Shape;362;p47"/>
          <p:cNvSpPr txBox="1">
            <a:spLocks noGrp="1"/>
          </p:cNvSpPr>
          <p:nvPr>
            <p:ph type="title"/>
          </p:nvPr>
        </p:nvSpPr>
        <p:spPr>
          <a:xfrm>
            <a:off x="816100" y="737500"/>
            <a:ext cx="5691900" cy="4794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dirty="0"/>
              <a:t> N</a:t>
            </a:r>
            <a:r>
              <a:rPr lang="en" sz="3600" dirty="0"/>
              <a:t>avigation &amp; Location Module Testing in Android Automotive</a:t>
            </a:r>
            <a:endParaRPr sz="3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GROUP 5</a:t>
            </a:r>
            <a:endParaRPr dirty="0"/>
          </a:p>
        </p:txBody>
      </p:sp>
      <p:graphicFrame>
        <p:nvGraphicFramePr>
          <p:cNvPr id="363" name="Google Shape;363;p47"/>
          <p:cNvGraphicFramePr/>
          <p:nvPr>
            <p:extLst>
              <p:ext uri="{D42A27DB-BD31-4B8C-83A1-F6EECF244321}">
                <p14:modId xmlns:p14="http://schemas.microsoft.com/office/powerpoint/2010/main" val="1547409280"/>
              </p:ext>
            </p:extLst>
          </p:nvPr>
        </p:nvGraphicFramePr>
        <p:xfrm>
          <a:off x="6131442" y="2655807"/>
          <a:ext cx="3012558" cy="2467683"/>
        </p:xfrm>
        <a:graphic>
          <a:graphicData uri="http://schemas.openxmlformats.org/drawingml/2006/table">
            <a:tbl>
              <a:tblPr>
                <a:noFill/>
                <a:tableStyleId>{F35F042E-916C-400A-B6D1-1CD0B1BA12DA}</a:tableStyleId>
              </a:tblPr>
              <a:tblGrid>
                <a:gridCol w="1506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6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91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NAMES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TOPICS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4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PRINCE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 smtClean="0"/>
                        <a:t>Introduction,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8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JYOTISMAN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 smtClean="0"/>
                        <a:t>Map</a:t>
                      </a:r>
                      <a:r>
                        <a:rPr lang="en-IN" sz="1000" baseline="0" dirty="0" smtClean="0"/>
                        <a:t> </a:t>
                      </a:r>
                      <a:r>
                        <a:rPr lang="en-IN" sz="1000" baseline="0" dirty="0" err="1" smtClean="0"/>
                        <a:t>rendering,offline</a:t>
                      </a:r>
                      <a:r>
                        <a:rPr lang="en-IN" sz="1000" baseline="0" dirty="0" smtClean="0"/>
                        <a:t> maps 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8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DEEPAK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 smtClean="0"/>
                        <a:t>Flow chart , conclusion</a:t>
                      </a:r>
                      <a:endParaRPr lang="en-IN"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27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SUMA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 smtClean="0"/>
                        <a:t>Key testing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45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USHA</a:t>
                      </a:r>
                      <a:endParaRPr sz="100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 smtClean="0"/>
                        <a:t>Route</a:t>
                      </a:r>
                      <a:r>
                        <a:rPr lang="en-IN" sz="1000" baseline="0" dirty="0" smtClean="0"/>
                        <a:t> </a:t>
                      </a:r>
                      <a:r>
                        <a:rPr lang="en-IN" sz="1000" baseline="0" dirty="0" err="1" smtClean="0"/>
                        <a:t>relocation,Integration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6"/>
          <p:cNvSpPr txBox="1">
            <a:spLocks noGrp="1"/>
          </p:cNvSpPr>
          <p:nvPr>
            <p:ph type="title"/>
          </p:nvPr>
        </p:nvSpPr>
        <p:spPr>
          <a:xfrm>
            <a:off x="1383934" y="2141512"/>
            <a:ext cx="6683700" cy="1236900"/>
          </a:xfrm>
          <a:prstGeom prst="rect">
            <a:avLst/>
          </a:prstGeom>
          <a:scene3d>
            <a:camera prst="perspectiveRight"/>
            <a:lightRig rig="threePt" dir="t"/>
          </a:scene3d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  <a:ea typeface="Arial"/>
                <a:cs typeface="Arial"/>
                <a:sym typeface="Arial"/>
              </a:rPr>
              <a:t>THANK YOU</a:t>
            </a:r>
            <a:endParaRPr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814" y="0"/>
            <a:ext cx="401018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8"/>
          <p:cNvSpPr txBox="1">
            <a:spLocks noGrp="1"/>
          </p:cNvSpPr>
          <p:nvPr>
            <p:ph type="title"/>
          </p:nvPr>
        </p:nvSpPr>
        <p:spPr>
          <a:xfrm>
            <a:off x="648225" y="1010010"/>
            <a:ext cx="6683700" cy="123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INTRODUCTION</a:t>
            </a:r>
            <a:endParaRPr sz="4000"/>
          </a:p>
        </p:txBody>
      </p:sp>
      <p:sp>
        <p:nvSpPr>
          <p:cNvPr id="369" name="Google Shape;369;p48"/>
          <p:cNvSpPr txBox="1"/>
          <p:nvPr/>
        </p:nvSpPr>
        <p:spPr>
          <a:xfrm>
            <a:off x="38700" y="1777900"/>
            <a:ext cx="4379100" cy="12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b="1">
                <a:solidFill>
                  <a:schemeClr val="lt1"/>
                </a:solidFill>
              </a:rPr>
              <a:t>Definition:</a:t>
            </a:r>
            <a:r>
              <a:rPr lang="en" sz="1600">
                <a:solidFill>
                  <a:schemeClr val="lt1"/>
                </a:solidFill>
              </a:rPr>
              <a:t> Module testing = Testing individual functional components in isolation before integration.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b="1">
                <a:solidFill>
                  <a:schemeClr val="lt1"/>
                </a:solidFill>
              </a:rPr>
              <a:t>Focus in Android Automotive:</a:t>
            </a:r>
            <a:r>
              <a:rPr lang="en" sz="1600">
                <a:solidFill>
                  <a:schemeClr val="lt1"/>
                </a:solidFill>
              </a:rPr>
              <a:t> Navigation modules (apps + system services like LocationManager, Car Navigation Service).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b="1">
                <a:solidFill>
                  <a:schemeClr val="lt1"/>
                </a:solidFill>
              </a:rPr>
              <a:t>Goal:</a:t>
            </a:r>
            <a:r>
              <a:rPr lang="en" sz="1600">
                <a:solidFill>
                  <a:schemeClr val="lt1"/>
                </a:solidFill>
              </a:rPr>
              <a:t> Ensure each module works optimally before full system testing.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70" name="Google Shape;370;p48" title="WhatsApp Image 2025-08-12 at 11.53.15 A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075" y="1855425"/>
            <a:ext cx="4016148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9"/>
          <p:cNvSpPr txBox="1">
            <a:spLocks noGrp="1"/>
          </p:cNvSpPr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000" b="1">
                <a:latin typeface="Arial"/>
                <a:ea typeface="Arial"/>
                <a:cs typeface="Arial"/>
                <a:sym typeface="Arial"/>
              </a:rPr>
              <a:t>Map Rendering Performance – Smooth Zoom/Pan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49"/>
          <p:cNvSpPr txBox="1"/>
          <p:nvPr/>
        </p:nvSpPr>
        <p:spPr>
          <a:xfrm>
            <a:off x="343575" y="1440575"/>
            <a:ext cx="7245600" cy="3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b="1">
                <a:solidFill>
                  <a:schemeClr val="lt1"/>
                </a:solidFill>
              </a:rPr>
              <a:t>Objective:</a:t>
            </a:r>
            <a:r>
              <a:rPr lang="en" sz="1600">
                <a:solidFill>
                  <a:schemeClr val="lt1"/>
                </a:solidFill>
              </a:rPr>
              <a:t> Verify smooth display, zoom, and pan without lag.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b="1">
                <a:solidFill>
                  <a:schemeClr val="lt1"/>
                </a:solidFill>
              </a:rPr>
              <a:t>Testing Focus:</a:t>
            </a:r>
            <a:endParaRPr sz="1600" b="1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Isolate rendering engine (OpenGL/Map SDK) from routing logic.</a:t>
            </a:r>
            <a:endParaRPr sz="1600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Measure FPS under different zoom levels.</a:t>
            </a:r>
            <a:endParaRPr sz="1600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Validate tile loading during fast panning.</a:t>
            </a:r>
            <a:endParaRPr sz="1600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Simulate heavy loads (overlays, traffic layers).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b="1">
                <a:solidFill>
                  <a:schemeClr val="lt1"/>
                </a:solidFill>
              </a:rPr>
              <a:t>Tools:</a:t>
            </a:r>
            <a:endParaRPr sz="1600" b="1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Android Profiler (GPU profiling)</a:t>
            </a:r>
            <a:endParaRPr sz="1600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UI Automator/Espresso for gestures</a:t>
            </a:r>
            <a:endParaRPr sz="1600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adb shell dumpsys gfxinfo</a:t>
            </a:r>
            <a:r>
              <a:rPr lang="en" sz="1600">
                <a:solidFill>
                  <a:schemeClr val="lt1"/>
                </a:solidFill>
              </a:rPr>
              <a:t> for FPS logging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0"/>
          <p:cNvSpPr txBox="1">
            <a:spLocks noGrp="1"/>
          </p:cNvSpPr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 b="1">
                <a:latin typeface="Arial"/>
                <a:ea typeface="Arial"/>
                <a:cs typeface="Arial"/>
                <a:sym typeface="Arial"/>
              </a:rPr>
              <a:t>Offline Maps – Functionality Without Data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0"/>
          <p:cNvSpPr txBox="1"/>
          <p:nvPr/>
        </p:nvSpPr>
        <p:spPr>
          <a:xfrm>
            <a:off x="343575" y="1440575"/>
            <a:ext cx="7245600" cy="3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b="1">
                <a:solidFill>
                  <a:schemeClr val="lt1"/>
                </a:solidFill>
              </a:rPr>
              <a:t>Objective:</a:t>
            </a:r>
            <a:r>
              <a:rPr lang="en" sz="1600">
                <a:solidFill>
                  <a:schemeClr val="lt1"/>
                </a:solidFill>
              </a:rPr>
              <a:t> Ensure offline navigation works without network.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b="1">
                <a:solidFill>
                  <a:schemeClr val="lt1"/>
                </a:solidFill>
              </a:rPr>
              <a:t>Testing Focus:</a:t>
            </a:r>
            <a:endParaRPr sz="1600" b="1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Offline data retrieval from local storage.</a:t>
            </a:r>
            <a:endParaRPr sz="1600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Navigation with only GPS active.</a:t>
            </a:r>
            <a:endParaRPr sz="1600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Error handling for unavailable online features.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b="1">
                <a:solidFill>
                  <a:schemeClr val="lt1"/>
                </a:solidFill>
              </a:rPr>
              <a:t>Approach:</a:t>
            </a:r>
            <a:endParaRPr sz="1600" b="1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Disable Wi-Fi &amp; mobile data via ADB.</a:t>
            </a:r>
            <a:endParaRPr sz="1600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Verify offline route calculation.</a:t>
            </a:r>
            <a:endParaRPr sz="1600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Test in multiple preloaded locations.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b="1">
                <a:solidFill>
                  <a:schemeClr val="lt1"/>
                </a:solidFill>
              </a:rPr>
              <a:t>Special Case:</a:t>
            </a:r>
            <a:r>
              <a:rPr lang="en" sz="1600">
                <a:solidFill>
                  <a:schemeClr val="lt1"/>
                </a:solidFill>
              </a:rPr>
              <a:t> Partial map data removal to check fallback.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1"/>
          <p:cNvSpPr txBox="1">
            <a:spLocks noGrp="1"/>
          </p:cNvSpPr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 b="1">
                <a:latin typeface="Arial"/>
                <a:ea typeface="Arial"/>
                <a:cs typeface="Arial"/>
                <a:sym typeface="Arial"/>
              </a:rPr>
              <a:t>Route Recalculation Speed – Detours/Traffic Changes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51"/>
          <p:cNvSpPr txBox="1"/>
          <p:nvPr/>
        </p:nvSpPr>
        <p:spPr>
          <a:xfrm>
            <a:off x="343575" y="1440575"/>
            <a:ext cx="7245600" cy="3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b="1">
                <a:solidFill>
                  <a:schemeClr val="lt1"/>
                </a:solidFill>
              </a:rPr>
              <a:t>Objective:</a:t>
            </a:r>
            <a:r>
              <a:rPr lang="en" sz="1600">
                <a:solidFill>
                  <a:schemeClr val="lt1"/>
                </a:solidFill>
              </a:rPr>
              <a:t> Validate routing engine’s recalculation performance.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b="1">
                <a:solidFill>
                  <a:schemeClr val="lt1"/>
                </a:solidFill>
              </a:rPr>
              <a:t>Testing Focus:</a:t>
            </a:r>
            <a:endParaRPr sz="1600" b="1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Time from deviation detection to new route.</a:t>
            </a:r>
            <a:endParaRPr sz="1600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Accuracy of recalculated routes.</a:t>
            </a:r>
            <a:endParaRPr sz="1600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UI stability during recalculation.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 b="1">
                <a:solidFill>
                  <a:schemeClr val="lt1"/>
                </a:solidFill>
              </a:rPr>
              <a:t>Approach:</a:t>
            </a:r>
            <a:endParaRPr sz="1600" b="1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Simulate GPS jumps via mock locations.</a:t>
            </a:r>
            <a:endParaRPr sz="1600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Introduce virtual closures/traffic events.</a:t>
            </a:r>
            <a:endParaRPr sz="1600">
              <a:solidFill>
                <a:schemeClr val="lt1"/>
              </a:solidFill>
            </a:endParaRPr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Measure delay from logs.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2"/>
          <p:cNvSpPr txBox="1">
            <a:spLocks noGrp="1"/>
          </p:cNvSpPr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 b="1">
                <a:latin typeface="Arial"/>
                <a:ea typeface="Arial"/>
                <a:cs typeface="Arial"/>
                <a:sym typeface="Arial"/>
              </a:rPr>
              <a:t>Integration with ADAS – Speed Limit &amp; Lane Guidance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2"/>
          <p:cNvSpPr txBox="1"/>
          <p:nvPr/>
        </p:nvSpPr>
        <p:spPr>
          <a:xfrm>
            <a:off x="343575" y="1440575"/>
            <a:ext cx="7245600" cy="3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Objective:</a:t>
            </a:r>
            <a:r>
              <a:rPr lang="en" sz="1500">
                <a:solidFill>
                  <a:schemeClr val="lt1"/>
                </a:solidFill>
              </a:rPr>
              <a:t> Validate correct ADAS data integration.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Testing Focus:</a:t>
            </a:r>
            <a:endParaRPr sz="1500" b="1">
              <a:solidFill>
                <a:schemeClr val="lt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Correct overlay of speed limit/lane guidance.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Synchronization between ADAS and navigation UI.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Fail-safe handling for missing data.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Approach:</a:t>
            </a:r>
            <a:endParaRPr sz="1500" b="1">
              <a:solidFill>
                <a:schemeClr val="lt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Use simulated ADAS data feeds.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Inject varying speed limits &amp; lane scenarios.</a:t>
            </a:r>
            <a:endParaRPr sz="1500">
              <a:solidFill>
                <a:schemeClr val="lt1"/>
              </a:solidFill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</a:pPr>
            <a:r>
              <a:rPr lang="en" sz="1500">
                <a:solidFill>
                  <a:schemeClr val="lt1"/>
                </a:solidFill>
              </a:rPr>
              <a:t>Automated screenshot comparisons.</a:t>
            </a:r>
            <a:endParaRPr sz="1500">
              <a:solidFill>
                <a:schemeClr val="lt1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" sz="1500" b="1">
                <a:solidFill>
                  <a:schemeClr val="lt1"/>
                </a:solidFill>
              </a:rPr>
              <a:t>Tools:</a:t>
            </a:r>
            <a:r>
              <a:rPr lang="en" sz="1500">
                <a:solidFill>
                  <a:schemeClr val="lt1"/>
                </a:solidFill>
              </a:rPr>
              <a:t> Mock GPS &amp; ADAS service modules.</a:t>
            </a:r>
            <a:endParaRPr sz="15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>
            <a:spLocks noGrp="1"/>
          </p:cNvSpPr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 b="1">
                <a:latin typeface="Arial"/>
                <a:ea typeface="Arial"/>
                <a:cs typeface="Arial"/>
                <a:sym typeface="Arial"/>
              </a:rPr>
              <a:t>Key Testing Considerations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53"/>
          <p:cNvSpPr txBox="1"/>
          <p:nvPr/>
        </p:nvSpPr>
        <p:spPr>
          <a:xfrm>
            <a:off x="343575" y="1440575"/>
            <a:ext cx="7245600" cy="3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b="1">
                <a:solidFill>
                  <a:schemeClr val="lt1"/>
                </a:solidFill>
              </a:rPr>
              <a:t>Isolation:</a:t>
            </a:r>
            <a:r>
              <a:rPr lang="en" sz="1800">
                <a:solidFill>
                  <a:schemeClr val="lt1"/>
                </a:solidFill>
              </a:rPr>
              <a:t> Mock dependencies to test modules individually.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b="1">
                <a:solidFill>
                  <a:schemeClr val="lt1"/>
                </a:solidFill>
              </a:rPr>
              <a:t>Instrumentation:</a:t>
            </a:r>
            <a:r>
              <a:rPr lang="en" sz="1800">
                <a:solidFill>
                  <a:schemeClr val="lt1"/>
                </a:solidFill>
              </a:rPr>
              <a:t> Use Android instrumentation tests.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b="1">
                <a:solidFill>
                  <a:schemeClr val="lt1"/>
                </a:solidFill>
              </a:rPr>
              <a:t>Repeatability:</a:t>
            </a:r>
            <a:r>
              <a:rPr lang="en" sz="1800">
                <a:solidFill>
                  <a:schemeClr val="lt1"/>
                </a:solidFill>
              </a:rPr>
              <a:t> Scripted GPS routes &amp; mock data.</a:t>
            </a:r>
            <a:endParaRPr sz="1800">
              <a:solidFill>
                <a:schemeClr val="lt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 b="1">
                <a:solidFill>
                  <a:schemeClr val="lt1"/>
                </a:solidFill>
              </a:rPr>
              <a:t>Edge Cases:</a:t>
            </a:r>
            <a:endParaRPr sz="1800" b="1">
              <a:solidFill>
                <a:schemeClr val="l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No GPS lock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Corrupted map data</a:t>
            </a:r>
            <a:endParaRPr sz="1800">
              <a:solidFill>
                <a:schemeClr val="lt1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Sudden ADAS data drop</a:t>
            </a:r>
            <a:endParaRPr sz="1800"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4"/>
          <p:cNvSpPr txBox="1">
            <a:spLocks noGrp="1"/>
          </p:cNvSpPr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3000" b="1">
                <a:latin typeface="Arial"/>
                <a:ea typeface="Arial"/>
                <a:cs typeface="Arial"/>
                <a:sym typeface="Arial"/>
              </a:rPr>
              <a:t>FLOW CHART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6" name="Google Shape;406;p54" descr="NEED A FLOW CHART ON WORKING PROCESS OF NAVIGATION AND LOCATION MODU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26350"/>
            <a:ext cx="4477350" cy="396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>
            <a:spLocks noGrp="1"/>
          </p:cNvSpPr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000" b="1">
                <a:latin typeface="Arial"/>
                <a:ea typeface="Arial"/>
                <a:cs typeface="Arial"/>
                <a:sym typeface="Arial"/>
              </a:rPr>
              <a:t>Conclusion</a:t>
            </a:r>
            <a:endParaRPr sz="3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55"/>
          <p:cNvSpPr txBox="1"/>
          <p:nvPr/>
        </p:nvSpPr>
        <p:spPr>
          <a:xfrm>
            <a:off x="436850" y="1202500"/>
            <a:ext cx="5521200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Isolated module testing ensures early defect detection.</a:t>
            </a: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Improves stability and performance before integration.</a:t>
            </a: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Leads to safer and more reliable navigation in Android Automotive.</a:t>
            </a:r>
            <a:endParaRPr sz="1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timeline/workflow presentation | Style 2 | Subway">
  <a:themeElements>
    <a:clrScheme name="Simple Light">
      <a:dk1>
        <a:srgbClr val="FAFAFA"/>
      </a:dk1>
      <a:lt1>
        <a:srgbClr val="000000"/>
      </a:lt1>
      <a:dk2>
        <a:srgbClr val="F0EEE2"/>
      </a:dk2>
      <a:lt2>
        <a:srgbClr val="B7B7B7"/>
      </a:lt2>
      <a:accent1>
        <a:srgbClr val="FFDD04"/>
      </a:accent1>
      <a:accent2>
        <a:srgbClr val="FFEE9B"/>
      </a:accent2>
      <a:accent3>
        <a:srgbClr val="2443FF"/>
      </a:accent3>
      <a:accent4>
        <a:srgbClr val="92A1FF"/>
      </a:accent4>
      <a:accent5>
        <a:srgbClr val="F8992B"/>
      </a:accent5>
      <a:accent6>
        <a:srgbClr val="FDCC9C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418</Words>
  <Application>Microsoft Office PowerPoint</Application>
  <PresentationFormat>On-screen Show (16:9)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Roboto Mono</vt:lpstr>
      <vt:lpstr>Arial</vt:lpstr>
      <vt:lpstr>Inter</vt:lpstr>
      <vt:lpstr>Project timeline/workflow presentation | Style 2 | Subway</vt:lpstr>
      <vt:lpstr> Navigation &amp; Location Module Testing in Android Automotive GROUP 5</vt:lpstr>
      <vt:lpstr>INTRODUCTION</vt:lpstr>
      <vt:lpstr>Map Rendering Performance – Smooth Zoom/Pan </vt:lpstr>
      <vt:lpstr>Offline Maps – Functionality Without Data  </vt:lpstr>
      <vt:lpstr>Route Recalculation Speed – Detours/Traffic Changes   </vt:lpstr>
      <vt:lpstr>Integration with ADAS – Speed Limit &amp; Lane Guidance    </vt:lpstr>
      <vt:lpstr>Key Testing Considerations    </vt:lpstr>
      <vt:lpstr>FLOW CHART    </vt:lpstr>
      <vt:lpstr>Conclusion </vt:lpstr>
      <vt:lpstr>THANK YOU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Navigation &amp; Location Module Testing in Android Automotive GROUP 5</dc:title>
  <cp:lastModifiedBy>HP</cp:lastModifiedBy>
  <cp:revision>3</cp:revision>
  <dcterms:modified xsi:type="dcterms:W3CDTF">2025-08-12T10:05:04Z</dcterms:modified>
</cp:coreProperties>
</file>