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7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9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9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504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4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8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8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0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8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8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8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8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6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STLC Flow for Laptop Product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Software Testing Life Cycle with </a:t>
            </a:r>
            <a:r>
              <a:rPr dirty="0" smtClean="0"/>
              <a:t>Explanation</a:t>
            </a:r>
            <a:endParaRPr lang="en-IN" dirty="0" smtClean="0"/>
          </a:p>
          <a:p>
            <a:r>
              <a:rPr lang="en-IN" dirty="0" smtClean="0"/>
              <a:t>GROUP-5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STLC Flowchart for Laptop Product</a:t>
            </a:r>
          </a:p>
        </p:txBody>
      </p:sp>
      <p:pic>
        <p:nvPicPr>
          <p:cNvPr id="3" name="Picture 2" descr="A_flowchart_diagram_in_the_image_illustrates_the_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9" y="1945433"/>
            <a:ext cx="2976677" cy="44650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Understand hardware and software features like boot performance, ports, battery life, etc</a:t>
            </a:r>
            <a:r>
              <a:rPr dirty="0" smtClean="0"/>
              <a:t>.</a:t>
            </a:r>
            <a:endParaRPr lang="en-IN" dirty="0" smtClean="0"/>
          </a:p>
          <a:p>
            <a:r>
              <a:rPr lang="en-US" dirty="0"/>
              <a:t>Objective: Understand what features, specifications, and software components the laptop must have.</a:t>
            </a:r>
            <a:endParaRPr lang="en-IN" dirty="0" smtClean="0"/>
          </a:p>
          <a:p>
            <a:r>
              <a:rPr lang="en-IN" dirty="0" err="1"/>
              <a:t>Activities:Analyze</a:t>
            </a:r>
            <a:r>
              <a:rPr lang="en-IN" dirty="0"/>
              <a:t> system requirements: OS type, pre-installed apps, firmware, </a:t>
            </a:r>
            <a:r>
              <a:rPr lang="en-IN" dirty="0" err="1"/>
              <a:t>drivers.Understand</a:t>
            </a:r>
            <a:r>
              <a:rPr lang="en-IN" dirty="0"/>
              <a:t> target users: gamers, students, </a:t>
            </a:r>
            <a:r>
              <a:rPr lang="en-IN" dirty="0" err="1"/>
              <a:t>professionals.Identify</a:t>
            </a:r>
            <a:r>
              <a:rPr lang="en-IN" dirty="0"/>
              <a:t> testable and non-testable </a:t>
            </a:r>
            <a:r>
              <a:rPr lang="en-IN" dirty="0" err="1"/>
              <a:t>requirements.Review</a:t>
            </a:r>
            <a:r>
              <a:rPr lang="en-IN" dirty="0"/>
              <a:t> compliance (e.g., Windows 11 compatibility, security features).</a:t>
            </a:r>
            <a:r>
              <a:rPr lang="en-IN" dirty="0" err="1"/>
              <a:t>Deliverables:Requirements</a:t>
            </a:r>
            <a:r>
              <a:rPr lang="en-IN" dirty="0"/>
              <a:t> Traceability Matrix (RTM)Feasibility report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Prepare strategy including functional, non-functional, and compatibility testing</a:t>
            </a:r>
            <a:r>
              <a:rPr dirty="0" smtClean="0"/>
              <a:t>.</a:t>
            </a:r>
            <a:endParaRPr lang="en-IN" dirty="0" smtClean="0"/>
          </a:p>
          <a:p>
            <a:r>
              <a:rPr lang="en-IN" dirty="0"/>
              <a:t>Objective: Define the scope, strategy, and resources for testing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Activities : Determine </a:t>
            </a:r>
            <a:r>
              <a:rPr lang="en-IN" dirty="0"/>
              <a:t>testing objectives (e.g., performance, usability, compatibility).Estimate time and </a:t>
            </a:r>
            <a:r>
              <a:rPr lang="en-IN" dirty="0" smtClean="0"/>
              <a:t>cost . Define </a:t>
            </a:r>
            <a:r>
              <a:rPr lang="en-IN" dirty="0"/>
              <a:t>roles and </a:t>
            </a:r>
            <a:r>
              <a:rPr lang="en-IN" dirty="0" smtClean="0"/>
              <a:t>responsibilities . Choose </a:t>
            </a:r>
            <a:r>
              <a:rPr lang="en-IN" dirty="0"/>
              <a:t>tools for automation and reporting (e.g., Selenium for UI testing, JIRA for issue tracking</a:t>
            </a:r>
            <a:r>
              <a:rPr lang="en-IN" dirty="0" smtClean="0"/>
              <a:t>).</a:t>
            </a:r>
          </a:p>
          <a:p>
            <a:r>
              <a:rPr lang="en-IN" dirty="0" smtClean="0"/>
              <a:t>Deliverables : Test </a:t>
            </a:r>
            <a:r>
              <a:rPr lang="en-IN" dirty="0"/>
              <a:t>Strategy </a:t>
            </a:r>
            <a:r>
              <a:rPr lang="en-IN" dirty="0" smtClean="0"/>
              <a:t>Document Test </a:t>
            </a:r>
            <a:r>
              <a:rPr lang="en-IN" dirty="0"/>
              <a:t>Plan Document</a:t>
            </a:r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Design test cases for verifying ports, power button, system boot, display, and battery</a:t>
            </a:r>
            <a:r>
              <a:rPr dirty="0" smtClean="0"/>
              <a:t>.</a:t>
            </a:r>
            <a:endParaRPr lang="en-IN" dirty="0" smtClean="0"/>
          </a:p>
          <a:p>
            <a:r>
              <a:rPr lang="en-US" dirty="0"/>
              <a:t>Objective: Create test cases to validate laptop functions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Activities:Write</a:t>
            </a:r>
            <a:r>
              <a:rPr lang="en-US" dirty="0" smtClean="0"/>
              <a:t> </a:t>
            </a:r>
            <a:r>
              <a:rPr lang="en-US" dirty="0"/>
              <a:t>test cases for OS boot-up, Wi-Fi connectivity, audio/video playback, app installation, </a:t>
            </a:r>
            <a:r>
              <a:rPr lang="en-US" dirty="0" err="1"/>
              <a:t>etc.Define</a:t>
            </a:r>
            <a:r>
              <a:rPr lang="en-US" dirty="0"/>
              <a:t> expected </a:t>
            </a:r>
            <a:r>
              <a:rPr lang="en-US" dirty="0" err="1"/>
              <a:t>results.Create</a:t>
            </a:r>
            <a:r>
              <a:rPr lang="en-US" dirty="0"/>
              <a:t> positive and negative test cases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Deliverables:Test</a:t>
            </a:r>
            <a:r>
              <a:rPr lang="en-US" dirty="0" smtClean="0"/>
              <a:t> </a:t>
            </a:r>
            <a:r>
              <a:rPr lang="en-US" dirty="0"/>
              <a:t>cases and test </a:t>
            </a:r>
            <a:r>
              <a:rPr lang="en-US" dirty="0" err="1"/>
              <a:t>scriptsTest</a:t>
            </a:r>
            <a:r>
              <a:rPr lang="en-US" dirty="0"/>
              <a:t> data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Setup different configurations and simulate power conditions</a:t>
            </a:r>
            <a:r>
              <a:rPr dirty="0" smtClean="0"/>
              <a:t>.</a:t>
            </a:r>
            <a:endParaRPr lang="en-IN" dirty="0" smtClean="0"/>
          </a:p>
          <a:p>
            <a:r>
              <a:rPr lang="en-IN" dirty="0"/>
              <a:t>Objective: Set up hardware and software environments where tests will be run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Activities:Configure</a:t>
            </a:r>
            <a:r>
              <a:rPr lang="en-IN" dirty="0" smtClean="0"/>
              <a:t> </a:t>
            </a:r>
            <a:r>
              <a:rPr lang="en-IN" dirty="0"/>
              <a:t>different laptop </a:t>
            </a:r>
            <a:r>
              <a:rPr lang="en-IN" dirty="0" err="1"/>
              <a:t>models.Install</a:t>
            </a:r>
            <a:r>
              <a:rPr lang="en-IN" dirty="0"/>
              <a:t> various OS versions (Windows 11, Linux distros if multi-boot).Set up peripherals (printers, external monitors, USB devices</a:t>
            </a:r>
            <a:r>
              <a:rPr lang="en-IN" dirty="0" smtClean="0"/>
              <a:t>).</a:t>
            </a:r>
          </a:p>
          <a:p>
            <a:r>
              <a:rPr lang="en-IN" dirty="0" err="1" smtClean="0"/>
              <a:t>Deliverables:Environment</a:t>
            </a:r>
            <a:r>
              <a:rPr lang="en-IN" dirty="0" smtClean="0"/>
              <a:t> </a:t>
            </a:r>
            <a:r>
              <a:rPr lang="en-IN" dirty="0"/>
              <a:t>setup </a:t>
            </a:r>
            <a:r>
              <a:rPr lang="en-IN" dirty="0" err="1"/>
              <a:t>documentSmoke</a:t>
            </a:r>
            <a:r>
              <a:rPr lang="en-IN" dirty="0"/>
              <a:t> test report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Run test cases, check system behavior under stress, and log results</a:t>
            </a:r>
            <a:r>
              <a:rPr dirty="0" smtClean="0"/>
              <a:t>.</a:t>
            </a:r>
            <a:endParaRPr lang="en-IN" dirty="0" smtClean="0"/>
          </a:p>
          <a:p>
            <a:r>
              <a:rPr lang="en-US" dirty="0"/>
              <a:t>Objective: Execute test cases and report bugs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Activities:Perform</a:t>
            </a:r>
            <a:r>
              <a:rPr lang="en-US" dirty="0" smtClean="0"/>
              <a:t> </a:t>
            </a:r>
            <a:r>
              <a:rPr lang="en-US" dirty="0"/>
              <a:t>functional, performance, and regression </a:t>
            </a:r>
            <a:r>
              <a:rPr lang="en-US" dirty="0" err="1"/>
              <a:t>testing.Log</a:t>
            </a:r>
            <a:r>
              <a:rPr lang="en-US" dirty="0"/>
              <a:t> defects in a defect tracking </a:t>
            </a:r>
            <a:r>
              <a:rPr lang="en-US" dirty="0" err="1"/>
              <a:t>tool.Track</a:t>
            </a:r>
            <a:r>
              <a:rPr lang="en-US" dirty="0"/>
              <a:t> pass/fail status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Deliverables:Test</a:t>
            </a:r>
            <a:r>
              <a:rPr lang="en-US" dirty="0" smtClean="0"/>
              <a:t> </a:t>
            </a:r>
            <a:r>
              <a:rPr lang="en-US" dirty="0"/>
              <a:t>execution </a:t>
            </a:r>
            <a:r>
              <a:rPr lang="en-US" dirty="0" err="1"/>
              <a:t>reportDefect</a:t>
            </a:r>
            <a:r>
              <a:rPr lang="en-US" dirty="0"/>
              <a:t> report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Defect Reporting &amp;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Report bugs using tools like Jira, prioritize them, and ensure retesting.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Document summary report, lessons learned, and ensure quality compliance</a:t>
            </a:r>
            <a:r>
              <a:rPr dirty="0" smtClean="0"/>
              <a:t>.</a:t>
            </a:r>
            <a:endParaRPr lang="en-IN" dirty="0" smtClean="0"/>
          </a:p>
          <a:p>
            <a:r>
              <a:rPr lang="en-US" dirty="0"/>
              <a:t>Objective: Evaluate the testing process and results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Activities:Assess</a:t>
            </a:r>
            <a:r>
              <a:rPr lang="en-US" dirty="0" smtClean="0"/>
              <a:t> </a:t>
            </a:r>
            <a:r>
              <a:rPr lang="en-US" dirty="0"/>
              <a:t>test coverage and defect </a:t>
            </a:r>
            <a:r>
              <a:rPr lang="en-US" dirty="0" err="1"/>
              <a:t>density.Document</a:t>
            </a:r>
            <a:r>
              <a:rPr lang="en-US" dirty="0"/>
              <a:t> lessons </a:t>
            </a:r>
            <a:r>
              <a:rPr lang="en-US" dirty="0" err="1"/>
              <a:t>learned.Archive</a:t>
            </a:r>
            <a:r>
              <a:rPr lang="en-US" dirty="0"/>
              <a:t> test artifacts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Deliverables:Test</a:t>
            </a:r>
            <a:r>
              <a:rPr lang="en-US" dirty="0" smtClean="0"/>
              <a:t> </a:t>
            </a:r>
            <a:r>
              <a:rPr lang="en-US" dirty="0"/>
              <a:t>closure report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</TotalTime>
  <Words>391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STLC Flow for Laptop Product</vt:lpstr>
      <vt:lpstr>STLC Flowchart for Laptop Product</vt:lpstr>
      <vt:lpstr>Requirement Analysis</vt:lpstr>
      <vt:lpstr>Test Planning</vt:lpstr>
      <vt:lpstr>Test Case Design</vt:lpstr>
      <vt:lpstr>Test Environment Setup</vt:lpstr>
      <vt:lpstr>Test Execution</vt:lpstr>
      <vt:lpstr>Defect Reporting &amp; Tracking</vt:lpstr>
      <vt:lpstr>Test Closure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STLC Flow for Laptop Product</dc:title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2025-07-24T04:55:34Z</dcterms:modified>
  <cp:category/>
</cp:coreProperties>
</file>