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-1056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8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428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05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8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582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680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40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4351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22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957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100F-9F2C-4A82-BB03-3F754C7A055E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D9D43-BF51-40D5-B91B-80906B3412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3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908720"/>
            <a:ext cx="7772400" cy="1470025"/>
          </a:xfrm>
        </p:spPr>
        <p:txBody>
          <a:bodyPr/>
          <a:lstStyle/>
          <a:p>
            <a:r>
              <a:rPr lang="en-US" dirty="0" smtClean="0"/>
              <a:t>EXPLORATORY TESTING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76872"/>
            <a:ext cx="6688832" cy="2616696"/>
          </a:xfrm>
        </p:spPr>
        <p:txBody>
          <a:bodyPr>
            <a:normAutofit/>
          </a:bodyPr>
          <a:lstStyle/>
          <a:p>
            <a:r>
              <a:rPr lang="en-US" dirty="0" smtClean="0"/>
              <a:t>Exploratory Testing is a type of software testing where the tester explores the application, learns about its functionality, and simultaneously designs and executes test cases.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9994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147248" cy="106613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80920" cy="4680520"/>
          </a:xfrm>
        </p:spPr>
        <p:txBody>
          <a:bodyPr/>
          <a:lstStyle/>
          <a:p>
            <a:r>
              <a:rPr lang="en-IN" dirty="0" smtClean="0"/>
              <a:t>5. </a:t>
            </a:r>
            <a:r>
              <a:rPr lang="en-IN" b="1" dirty="0" smtClean="0"/>
              <a:t>Test Execution</a:t>
            </a:r>
          </a:p>
          <a:p>
            <a:r>
              <a:rPr lang="en-US" sz="2400" b="1" dirty="0"/>
              <a:t> </a:t>
            </a:r>
            <a:r>
              <a:rPr lang="en-US" sz="2400" b="1" dirty="0" smtClean="0"/>
              <a:t>                  </a:t>
            </a:r>
            <a:r>
              <a:rPr lang="en-US" sz="2400" dirty="0" smtClean="0"/>
              <a:t>taste the pasta</a:t>
            </a:r>
          </a:p>
          <a:p>
            <a:r>
              <a:rPr lang="en-IN" sz="2400" dirty="0"/>
              <a:t>6</a:t>
            </a:r>
            <a:r>
              <a:rPr lang="en-IN" sz="2400" dirty="0" smtClean="0"/>
              <a:t>. </a:t>
            </a:r>
            <a:r>
              <a:rPr lang="en-IN" sz="2800" b="1" dirty="0" smtClean="0"/>
              <a:t>Defect Reporting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</a:t>
            </a:r>
            <a:r>
              <a:rPr lang="en-US" sz="2800" dirty="0" smtClean="0"/>
              <a:t>Pasta is undercooked</a:t>
            </a:r>
          </a:p>
          <a:p>
            <a:r>
              <a:rPr lang="en-US" sz="2800" dirty="0" smtClean="0"/>
              <a:t>                Sauce is too salty</a:t>
            </a:r>
          </a:p>
          <a:p>
            <a:r>
              <a:rPr lang="en-IN" sz="2800" dirty="0" smtClean="0"/>
              <a:t>7. </a:t>
            </a:r>
            <a:r>
              <a:rPr lang="en-IN" sz="2800" b="1" dirty="0" smtClean="0"/>
              <a:t>Test Closure</a:t>
            </a:r>
          </a:p>
          <a:p>
            <a:r>
              <a:rPr lang="en-US" sz="2800" b="1" dirty="0"/>
              <a:t> </a:t>
            </a:r>
            <a:r>
              <a:rPr lang="en-US" sz="2800" b="1" dirty="0" smtClean="0"/>
              <a:t>                </a:t>
            </a:r>
            <a:r>
              <a:rPr lang="en-US" sz="2800" dirty="0" smtClean="0"/>
              <a:t>You document the final outcome</a:t>
            </a:r>
            <a:r>
              <a:rPr lang="en-US" sz="2800" b="1" dirty="0" smtClean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50742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424936" cy="47133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When I buy cloth detergent for the first time, I don’t have a fixed plan. I read the instructions, try different amounts for different clothes, observe the results, and adjust based on what works best. This is similar to exploratory testing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490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TEST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 Planning means deciding what needs to be done, how to do it, when to do it, and who will do it, before starting the actual work.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9184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Choose venue (home or outside).</a:t>
            </a:r>
          </a:p>
          <a:p>
            <a:endParaRPr lang="en-US" dirty="0" smtClean="0"/>
          </a:p>
          <a:p>
            <a:r>
              <a:rPr lang="en-US" dirty="0" smtClean="0"/>
              <a:t>Invite  guest list.</a:t>
            </a:r>
          </a:p>
          <a:p>
            <a:endParaRPr lang="en-US" dirty="0" smtClean="0"/>
          </a:p>
          <a:p>
            <a:r>
              <a:rPr lang="en-US" dirty="0" smtClean="0"/>
              <a:t>Plan food, cake, and drinks.</a:t>
            </a:r>
          </a:p>
          <a:p>
            <a:endParaRPr lang="en-US" dirty="0" smtClean="0"/>
          </a:p>
          <a:p>
            <a:r>
              <a:rPr lang="en-US" dirty="0" smtClean="0"/>
              <a:t>Arrange decorations and games.</a:t>
            </a:r>
          </a:p>
          <a:p>
            <a:endParaRPr lang="en-US" dirty="0" smtClean="0"/>
          </a:p>
          <a:p>
            <a:r>
              <a:rPr lang="en-US" dirty="0" smtClean="0"/>
              <a:t>Send invites in advance.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326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SDLC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 smtClean="0"/>
              <a:t>SDLC</a:t>
            </a:r>
            <a:r>
              <a:rPr lang="en-US" sz="2800" dirty="0" smtClean="0"/>
              <a:t> stands for </a:t>
            </a:r>
            <a:r>
              <a:rPr lang="en-US" sz="2800" b="1" dirty="0" smtClean="0"/>
              <a:t>Software Development Life Cycle</a:t>
            </a:r>
            <a:r>
              <a:rPr lang="en-US" sz="2800" dirty="0" smtClean="0"/>
              <a:t>.</a:t>
            </a:r>
          </a:p>
          <a:p>
            <a:r>
              <a:rPr lang="en-US" sz="2800" dirty="0" err="1" smtClean="0"/>
              <a:t>Sdlc</a:t>
            </a:r>
            <a:r>
              <a:rPr lang="en-US" sz="2800" dirty="0" smtClean="0"/>
              <a:t> is performed by the developers where they check the code </a:t>
            </a:r>
          </a:p>
          <a:p>
            <a:r>
              <a:rPr lang="en-IN" sz="2800" dirty="0" smtClean="0"/>
              <a:t>Main Stages of SDLC: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US" sz="2800" dirty="0" smtClean="0"/>
              <a:t>   </a:t>
            </a:r>
            <a:r>
              <a:rPr lang="en-IN" sz="2000" dirty="0" smtClean="0"/>
              <a:t>Requirement Gathering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planning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Design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IN" sz="2000" dirty="0" smtClean="0"/>
              <a:t>Development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</a:t>
            </a:r>
            <a:r>
              <a:rPr lang="en-IN" sz="2000" dirty="0" smtClean="0"/>
              <a:t>Testing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IN" sz="2000" dirty="0" smtClean="0"/>
              <a:t>Deployment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</a:t>
            </a:r>
            <a:r>
              <a:rPr lang="en-IN" sz="2000" dirty="0" smtClean="0"/>
              <a:t>Maintenance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71276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Requirement Gathering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 what the customer wants.</a:t>
            </a:r>
          </a:p>
          <a:p>
            <a:r>
              <a:rPr lang="en-US" b="1" dirty="0" smtClean="0"/>
              <a:t>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Create a plan people involved.</a:t>
            </a:r>
          </a:p>
          <a:p>
            <a:r>
              <a:rPr lang="en-US" b="1" dirty="0" smtClean="0"/>
              <a:t>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Plan how the software will look and work (system design).</a:t>
            </a:r>
          </a:p>
          <a:p>
            <a:r>
              <a:rPr lang="en-US" b="1" dirty="0" smtClean="0"/>
              <a:t>Development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Developers write the code.</a:t>
            </a:r>
          </a:p>
          <a:p>
            <a:r>
              <a:rPr lang="en-US" b="1" dirty="0" smtClean="0"/>
              <a:t>Testing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Test the software to find and fix bugs.</a:t>
            </a:r>
          </a:p>
          <a:p>
            <a:r>
              <a:rPr lang="en-US" b="1" dirty="0" smtClean="0"/>
              <a:t>Deployment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Release the software to users.</a:t>
            </a:r>
          </a:p>
          <a:p>
            <a:r>
              <a:rPr lang="en-US" b="1" dirty="0" smtClean="0"/>
              <a:t>Maintenance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Fix bugs, update features, and support users over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2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STLC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smtClean="0"/>
              <a:t>STLC</a:t>
            </a:r>
            <a:r>
              <a:rPr lang="en-US" dirty="0" smtClean="0"/>
              <a:t> stands for </a:t>
            </a:r>
            <a:r>
              <a:rPr lang="en-US" b="1" dirty="0" smtClean="0"/>
              <a:t>Software Testing Life Cycle</a:t>
            </a:r>
            <a:r>
              <a:rPr lang="en-US" dirty="0" smtClean="0"/>
              <a:t>.</a:t>
            </a:r>
          </a:p>
          <a:p>
            <a:r>
              <a:rPr lang="en-US" sz="2800" dirty="0" smtClean="0"/>
              <a:t>STLC is </a:t>
            </a:r>
            <a:r>
              <a:rPr lang="en-US" sz="2800" dirty="0" err="1" smtClean="0"/>
              <a:t>perfomed</a:t>
            </a:r>
            <a:r>
              <a:rPr lang="en-US" sz="2800" dirty="0" smtClean="0"/>
              <a:t> by the tester and  focuses on the function</a:t>
            </a:r>
          </a:p>
          <a:p>
            <a:r>
              <a:rPr lang="en-IN" sz="2800" dirty="0" smtClean="0"/>
              <a:t>Main Phases of STLC</a:t>
            </a:r>
          </a:p>
          <a:p>
            <a:r>
              <a:rPr lang="en-US" sz="2800" dirty="0" smtClean="0"/>
              <a:t>    </a:t>
            </a:r>
            <a:r>
              <a:rPr lang="en-IN" sz="2400" dirty="0" smtClean="0"/>
              <a:t>Requirement Analysis</a:t>
            </a:r>
          </a:p>
          <a:p>
            <a:r>
              <a:rPr lang="en-US" sz="2400" dirty="0" smtClean="0"/>
              <a:t>     Test planning</a:t>
            </a:r>
          </a:p>
          <a:p>
            <a:r>
              <a:rPr lang="en-US" sz="2400" dirty="0" smtClean="0"/>
              <a:t>     </a:t>
            </a:r>
            <a:r>
              <a:rPr lang="en-US" sz="2400" dirty="0"/>
              <a:t>T</a:t>
            </a:r>
            <a:r>
              <a:rPr lang="en-US" sz="2400" dirty="0" smtClean="0"/>
              <a:t>est designing</a:t>
            </a:r>
          </a:p>
          <a:p>
            <a:r>
              <a:rPr lang="en-US" sz="2400" dirty="0" smtClean="0"/>
              <a:t>     Test environment</a:t>
            </a:r>
          </a:p>
          <a:p>
            <a:r>
              <a:rPr lang="en-US" sz="2400" dirty="0" smtClean="0"/>
              <a:t>     Test execution</a:t>
            </a:r>
          </a:p>
          <a:p>
            <a:r>
              <a:rPr lang="en-US" sz="2400" dirty="0" smtClean="0"/>
              <a:t>      Reporting</a:t>
            </a:r>
          </a:p>
          <a:p>
            <a:endParaRPr lang="en-US" sz="2400" dirty="0" smtClean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470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CYCLE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Requirement Analysis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Understand what needs to be tested.</a:t>
            </a:r>
          </a:p>
          <a:p>
            <a:r>
              <a:rPr lang="en-US" b="1" dirty="0" smtClean="0"/>
              <a:t>Test Planning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Decide how to do and what all features need to be included</a:t>
            </a:r>
          </a:p>
          <a:p>
            <a:r>
              <a:rPr lang="en-US" b="1" dirty="0" smtClean="0"/>
              <a:t>Test Design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Write test cases like pass (+</a:t>
            </a:r>
            <a:r>
              <a:rPr lang="en-US" dirty="0" err="1" smtClean="0"/>
              <a:t>ve</a:t>
            </a:r>
            <a:r>
              <a:rPr lang="en-US" dirty="0" smtClean="0"/>
              <a:t> case) and fail(-</a:t>
            </a:r>
            <a:r>
              <a:rPr lang="en-US" dirty="0" err="1" smtClean="0"/>
              <a:t>ve</a:t>
            </a:r>
            <a:r>
              <a:rPr lang="en-US" dirty="0" smtClean="0"/>
              <a:t> case)</a:t>
            </a:r>
          </a:p>
          <a:p>
            <a:r>
              <a:rPr lang="en-US" b="1" dirty="0" smtClean="0"/>
              <a:t>Test Environment Setup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Prepare the hardware/software needed for testing</a:t>
            </a:r>
          </a:p>
          <a:p>
            <a:r>
              <a:rPr lang="en-US" b="1" dirty="0" smtClean="0"/>
              <a:t>Test Execution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Run the test cases and record the results.</a:t>
            </a:r>
          </a:p>
          <a:p>
            <a:r>
              <a:rPr lang="en-US" b="1" dirty="0" smtClean="0"/>
              <a:t>Defect Reporting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Report bugs or issues found during testing.</a:t>
            </a:r>
          </a:p>
          <a:p>
            <a:r>
              <a:rPr lang="en-US" b="1" dirty="0" smtClean="0"/>
              <a:t>Test Closure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Once testing is done, evaluate results, prepare reports, and close testing activities.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483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Example of STLC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1. </a:t>
            </a:r>
            <a:r>
              <a:rPr lang="en-IN" b="1" dirty="0" smtClean="0"/>
              <a:t>Requirement Analysis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          we need people to eat </a:t>
            </a:r>
          </a:p>
          <a:p>
            <a:r>
              <a:rPr lang="en-US" sz="1800" b="1" dirty="0"/>
              <a:t> </a:t>
            </a:r>
            <a:r>
              <a:rPr lang="en-US" sz="1800" b="1" dirty="0" smtClean="0"/>
              <a:t>                   we need to select </a:t>
            </a:r>
            <a:r>
              <a:rPr lang="en-US" sz="1800" b="1" dirty="0" err="1" smtClean="0"/>
              <a:t>flavour</a:t>
            </a:r>
            <a:r>
              <a:rPr lang="en-US" sz="1800" b="1" dirty="0" smtClean="0"/>
              <a:t> of </a:t>
            </a:r>
            <a:r>
              <a:rPr lang="en-US" sz="1800" b="1"/>
              <a:t>pasta    </a:t>
            </a:r>
            <a:endParaRPr lang="en-US" sz="1800" b="1" dirty="0" smtClean="0"/>
          </a:p>
          <a:p>
            <a:r>
              <a:rPr lang="en-IN" dirty="0" smtClean="0"/>
              <a:t>2. </a:t>
            </a:r>
            <a:r>
              <a:rPr lang="en-IN" b="1" dirty="0" smtClean="0"/>
              <a:t>Test Planning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</a:t>
            </a:r>
            <a:r>
              <a:rPr lang="en-US" sz="2000" b="1" dirty="0" err="1" smtClean="0"/>
              <a:t>ingredients,oil,pan</a:t>
            </a:r>
            <a:endParaRPr lang="en-US" sz="2000" b="1" dirty="0" smtClean="0"/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boiling </a:t>
            </a:r>
            <a:r>
              <a:rPr lang="en-US" sz="2000" b="1" dirty="0" err="1" smtClean="0"/>
              <a:t>pasta,adding</a:t>
            </a:r>
            <a:r>
              <a:rPr lang="en-US" sz="2000" b="1" dirty="0" smtClean="0"/>
              <a:t> </a:t>
            </a:r>
            <a:r>
              <a:rPr lang="en-US" sz="2000" b="1" dirty="0" err="1" smtClean="0"/>
              <a:t>vegetables,saulte</a:t>
            </a:r>
            <a:r>
              <a:rPr lang="en-US" sz="2000" b="1" dirty="0" smtClean="0"/>
              <a:t> them</a:t>
            </a:r>
          </a:p>
          <a:p>
            <a:r>
              <a:rPr lang="en-IN" sz="2800" dirty="0"/>
              <a:t> </a:t>
            </a:r>
            <a:r>
              <a:rPr lang="en-IN" sz="2800" dirty="0" smtClean="0"/>
              <a:t>3. </a:t>
            </a:r>
            <a:r>
              <a:rPr lang="en-IN" sz="2800" b="1" dirty="0" smtClean="0"/>
              <a:t>Test Case Design</a:t>
            </a:r>
          </a:p>
          <a:p>
            <a:r>
              <a:rPr lang="en-US" sz="2000" b="1" dirty="0"/>
              <a:t> </a:t>
            </a:r>
            <a:r>
              <a:rPr lang="en-US" sz="2000" b="1" dirty="0" smtClean="0"/>
              <a:t>                      cooked or not like pass or fail</a:t>
            </a:r>
            <a:endParaRPr lang="en-IN" sz="2000" b="1" dirty="0" smtClean="0"/>
          </a:p>
          <a:p>
            <a:r>
              <a:rPr lang="en-US" sz="2800" b="1" dirty="0" smtClean="0"/>
              <a:t> 4. </a:t>
            </a:r>
            <a:r>
              <a:rPr lang="en-IN" sz="2800" b="1" dirty="0" smtClean="0"/>
              <a:t>Test Environment Setup</a:t>
            </a:r>
          </a:p>
          <a:p>
            <a:r>
              <a:rPr lang="en-US" sz="2800" b="1" dirty="0" smtClean="0"/>
              <a:t>                </a:t>
            </a:r>
            <a:r>
              <a:rPr lang="en-US" sz="2000" b="1" dirty="0" smtClean="0"/>
              <a:t>getting plates and bowls ready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74703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322</Words>
  <Application>Microsoft Office PowerPoint</Application>
  <PresentationFormat>On-screen Show (4:3)</PresentationFormat>
  <Paragraphs>73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EXPLORATORY TESTING</vt:lpstr>
      <vt:lpstr>Example:</vt:lpstr>
      <vt:lpstr> TEST PLANNING</vt:lpstr>
      <vt:lpstr>Example:</vt:lpstr>
      <vt:lpstr>WHAT IS SDLC</vt:lpstr>
      <vt:lpstr>CYCLE</vt:lpstr>
      <vt:lpstr>WHAT IS STLC</vt:lpstr>
      <vt:lpstr>CYCLE</vt:lpstr>
      <vt:lpstr> Example of STLC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EXPLORATPORY TESTING</dc:title>
  <dc:creator>LENOVO</dc:creator>
  <cp:lastModifiedBy>LENOVO</cp:lastModifiedBy>
  <cp:revision>22</cp:revision>
  <dcterms:created xsi:type="dcterms:W3CDTF">2025-07-25T03:22:58Z</dcterms:created>
  <dcterms:modified xsi:type="dcterms:W3CDTF">2025-07-25T09:43:25Z</dcterms:modified>
</cp:coreProperties>
</file>