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31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286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4494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97546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75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2400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30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488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0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8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40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59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60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6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61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6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552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783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Can AUTOSAR Replace Hardware or Software Components?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sz="1600" dirty="0"/>
              <a:t>Understanding AUTOSAR's Role in Automotive </a:t>
            </a:r>
            <a:r>
              <a:rPr sz="1600" dirty="0" smtClean="0"/>
              <a:t>Systems</a:t>
            </a:r>
            <a:endParaRPr lang="en-IN" sz="1600" dirty="0" smtClean="0"/>
          </a:p>
          <a:p>
            <a:r>
              <a:rPr lang="en-IN" sz="1600" dirty="0" smtClean="0"/>
              <a:t>GROUP </a:t>
            </a:r>
            <a:r>
              <a:rPr lang="en-IN" sz="1600" dirty="0" smtClean="0"/>
              <a:t>5</a:t>
            </a:r>
          </a:p>
          <a:p>
            <a:r>
              <a:rPr lang="en-IN" sz="1600" dirty="0" smtClean="0"/>
              <a:t>Jyotisman : Slide 1-2   ,  </a:t>
            </a:r>
            <a:r>
              <a:rPr lang="en-IN" sz="1600" dirty="0" err="1" smtClean="0"/>
              <a:t>Usha</a:t>
            </a:r>
            <a:r>
              <a:rPr lang="en-IN" sz="1600" dirty="0" smtClean="0"/>
              <a:t> : Slide 3  ,  </a:t>
            </a:r>
            <a:r>
              <a:rPr lang="en-IN" sz="1600" dirty="0" err="1" smtClean="0"/>
              <a:t>Vikas</a:t>
            </a:r>
            <a:r>
              <a:rPr lang="en-IN" sz="1600" dirty="0" smtClean="0"/>
              <a:t> : Slide 4 ,  Deepak : Slide 5 ,  </a:t>
            </a:r>
          </a:p>
          <a:p>
            <a:r>
              <a:rPr lang="en-IN" sz="1600" dirty="0" smtClean="0"/>
              <a:t>Summa : Slide 6  ,   Prince : Slide 7</a:t>
            </a:r>
            <a:endParaRPr lang="en-IN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AUTOSAR?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AUTOSAR = AUTomotive Open System ARchitecture</a:t>
            </a:r>
          </a:p>
          <a:p>
            <a:r>
              <a:t>• A global standard for automotive software architecture</a:t>
            </a:r>
          </a:p>
          <a:p>
            <a:r>
              <a:t>• Enables modular, reusable, and interoperable software components</a:t>
            </a:r>
          </a:p>
          <a:p>
            <a:r>
              <a:t>• Focuses on software standardization, hardware abstraction, and system scalability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AUTOSAR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Three Main Layers:</a:t>
            </a:r>
          </a:p>
          <a:p>
            <a:r>
              <a:t>1. Application Layer: Software components (e.g., brake control)</a:t>
            </a:r>
          </a:p>
          <a:p>
            <a:r>
              <a:t>2. RTE (Runtime Environment): Middleware layer</a:t>
            </a:r>
          </a:p>
          <a:p>
            <a:r>
              <a:t>3. Basic Software (BSW): Services, ECU abstraction, MCAL</a:t>
            </a:r>
          </a:p>
          <a:p>
            <a:r>
              <a:t>(Diagram placeholder: AUTOSAR layered architecture)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AUTOSAR Replace Hardware?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❌ No, because:</a:t>
            </a:r>
          </a:p>
          <a:p>
            <a:r>
              <a:t>- Hardware is physical (sensors, ECUs, actuators)</a:t>
            </a:r>
          </a:p>
          <a:p>
            <a:r>
              <a:t>- AUTOSAR is just a software framework/standard</a:t>
            </a:r>
          </a:p>
          <a:p>
            <a:r>
              <a:t>- MCAL interacts with hardware but doesn’t replace it</a:t>
            </a:r>
          </a:p>
          <a:p>
            <a:r>
              <a:t>✅ What it can do:</a:t>
            </a:r>
          </a:p>
          <a:p>
            <a:r>
              <a:t>- Abstract hardware for easier software development</a:t>
            </a:r>
          </a:p>
          <a:p>
            <a:r>
              <a:t>- Enable swapping of hardware interfaces, not devices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Can AUTOSAR Replace Software Components?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❌ Not directly, because:</a:t>
            </a:r>
          </a:p>
          <a:p>
            <a:r>
              <a:t>- AUTOSAR defines how software should be built, not the software itself</a:t>
            </a:r>
          </a:p>
          <a:p>
            <a:r>
              <a:t>- Logic and functions must still be implemented by developers</a:t>
            </a:r>
          </a:p>
          <a:p>
            <a:r>
              <a:t>✅ Yes, if:</a:t>
            </a:r>
          </a:p>
          <a:p>
            <a:r>
              <a:t>- Components are modular and AUTOSAR-compliant</a:t>
            </a:r>
          </a:p>
          <a:p>
            <a:r>
              <a:t>- Interface contracts are followed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Case: Brake Control ECU</a:t>
            </a:r>
          </a:p>
          <a:p>
            <a:r>
              <a:t>- AUTOSAR allows changing brake software logic without touching the hardware</a:t>
            </a:r>
          </a:p>
          <a:p>
            <a:r>
              <a:t>- If the new module follows AUTOSAR standards, it can be integrated easily</a:t>
            </a:r>
          </a:p>
          <a:p>
            <a:r>
              <a:t>(Diagram placeholder: Brake ECU with software-hardware separation)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- Adaptive Cruise Control (ACC)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System Overview:</a:t>
            </a:r>
            <a:r>
              <a:rPr lang="en-US" dirty="0"/>
              <a:t> ACC uses sensors (radar/camera) and ECUs to maintain speed and distance</a:t>
            </a:r>
          </a:p>
          <a:p>
            <a:r>
              <a:rPr lang="en-US" b="1" dirty="0"/>
              <a:t>Without AUTOSAR:</a:t>
            </a:r>
            <a:r>
              <a:rPr lang="en-US" dirty="0"/>
              <a:t> Replacing the radar processing logic requires full system retesting</a:t>
            </a:r>
          </a:p>
          <a:p>
            <a:r>
              <a:rPr lang="en-US" b="1" dirty="0"/>
              <a:t>With AUTOSAR:</a:t>
            </a:r>
            <a:r>
              <a:rPr lang="en-US" dirty="0"/>
              <a:t> ACC logic can be modularized and replaced independently</a:t>
            </a:r>
          </a:p>
          <a:p>
            <a:r>
              <a:rPr lang="en-US" b="1" dirty="0"/>
              <a:t>Advantage:</a:t>
            </a:r>
            <a:r>
              <a:rPr lang="en-US" dirty="0"/>
              <a:t> Faster integration of third-party modules; less dependency on specific hardware vendors</a:t>
            </a:r>
          </a:p>
        </p:txBody>
      </p:sp>
    </p:spTree>
    <p:extLst>
      <p:ext uri="{BB962C8B-B14F-4D97-AF65-F5344CB8AC3E}">
        <p14:creationId xmlns:p14="http://schemas.microsoft.com/office/powerpoint/2010/main" val="37970201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138</TotalTime>
  <Words>350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Can AUTOSAR Replace Hardware or Software Components?</vt:lpstr>
      <vt:lpstr>What is AUTOSAR?</vt:lpstr>
      <vt:lpstr>AUTOSAR Architecture Overview</vt:lpstr>
      <vt:lpstr>Can AUTOSAR Replace Hardware?</vt:lpstr>
      <vt:lpstr>Can AUTOSAR Replace Software Components?</vt:lpstr>
      <vt:lpstr>Real-World Example</vt:lpstr>
      <vt:lpstr>Example - Adaptive Cruise Control (ACC)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Can AUTOSAR Replace Hardware or Software Components?</dc:title>
  <dc:subject/>
  <dc:creator/>
  <cp:keywords/>
  <dc:description>generated using python-pptx</dc:description>
  <cp:lastModifiedBy>HP</cp:lastModifiedBy>
  <cp:revision>5</cp:revision>
  <dcterms:created xsi:type="dcterms:W3CDTF">2013-01-27T09:14:16Z</dcterms:created>
  <dcterms:modified xsi:type="dcterms:W3CDTF">2025-07-30T06:08:43Z</dcterms:modified>
  <cp:category/>
</cp:coreProperties>
</file>