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2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99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48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307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51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813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57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56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35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4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1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8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5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4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00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5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A6970-7359-42CC-BF5D-BA36816852E5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7DBE14-F455-4E9F-8D61-607A98286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8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- 5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70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Benefits of Agile Testing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7697" y="1818716"/>
            <a:ext cx="123491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Bug Detection: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Catch issues faster, reducing cost of fixes.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Time-to-Market: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Deliver valuable features iteratively.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Quality Product: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 feedback leads to better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Flexibility: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Adapt to changing requirements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Team Collaboration: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Breaking down silos between dev, QA, and business.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to Laptops: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robust performance across diverse hardware, addresses compatibility issues proactively, and provides a reliable user experience on a critical device.</a:t>
            </a:r>
          </a:p>
        </p:txBody>
      </p:sp>
    </p:spTree>
    <p:extLst>
      <p:ext uri="{BB962C8B-B14F-4D97-AF65-F5344CB8AC3E}">
        <p14:creationId xmlns:p14="http://schemas.microsoft.com/office/powerpoint/2010/main" val="138198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Explained: Unit, Integration, and Performance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Subtitle:</a:t>
            </a:r>
            <a:r>
              <a:rPr lang="en-IN" dirty="0"/>
              <a:t> Practical Scenarios in a Laptop Context</a:t>
            </a:r>
          </a:p>
        </p:txBody>
      </p:sp>
    </p:spTree>
    <p:extLst>
      <p:ext uri="{BB962C8B-B14F-4D97-AF65-F5344CB8AC3E}">
        <p14:creationId xmlns:p14="http://schemas.microsoft.com/office/powerpoint/2010/main" val="259505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Software Testing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740864"/>
            <a:ext cx="105789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Why Do We Test Software?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Points: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ensure quality, reliability, and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identify defects and bugs early in the development cycle.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verify that software meets user requirements and expectations.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confidence in the product before release.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Today, we'll explore three fundamental types of testing: Unit, Integration, and Performance Testing, with examples relevant to a laptop.</a:t>
            </a:r>
          </a:p>
        </p:txBody>
      </p:sp>
    </p:spTree>
    <p:extLst>
      <p:ext uri="{BB962C8B-B14F-4D97-AF65-F5344CB8AC3E}">
        <p14:creationId xmlns:p14="http://schemas.microsoft.com/office/powerpoint/2010/main" val="142772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Unit Testing?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726378"/>
            <a:ext cx="1005807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Unit Testing: The Foundation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Tests the smallest, individual components (units) of code in isolation.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unit can be a function, method, or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verifying that each unit works correctly on its own.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Typically written and executed by developers.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testing each individual brick before building a house.</a:t>
            </a:r>
          </a:p>
        </p:txBody>
      </p:sp>
    </p:spTree>
    <p:extLst>
      <p:ext uri="{BB962C8B-B14F-4D97-AF65-F5344CB8AC3E}">
        <p14:creationId xmlns:p14="http://schemas.microsoft.com/office/powerpoint/2010/main" val="115760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 Scenarios (Laptop Context)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3" y="1829883"/>
            <a:ext cx="1083179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 1: Battery Management Application - Power Consumption Calculation Module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Under Test: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calculate Estimated Battery Life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function.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A (Nominal Input):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10 Watts consumption, 50 Watt-hours remaining.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Expected: 5.0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B (Edge Case - Zero Consumption):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0 Watts consumption, 20 Watt-hours remaining.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Expected: Handles division by zero (e.g., returns Infinity or error).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 2: Keyboard Backlight Control Driver - Brightness Adjustment Function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Under Test: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 Keyboard Brightness (level)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function.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A (Valid Input):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level = 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(on a 0-10 scale).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Expected: Function executes successfully, internal command for brightness 5 is triggered.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B (Invalid Input - Out of Range):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level = 12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(max is 10)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Expected: Throws an exception or returns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indicating invalid input.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79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39262"/>
            <a:ext cx="8596668" cy="1320800"/>
          </a:xfrm>
        </p:spPr>
        <p:txBody>
          <a:bodyPr/>
          <a:lstStyle/>
          <a:p>
            <a:r>
              <a:rPr lang="en-IN" dirty="0"/>
              <a:t>What is Integration Testing?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462032"/>
            <a:ext cx="757864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 Testing: Connecting the Pieces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Tests the interactions and interfaces between different modules or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that units, when combined, work together as intended.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the data flow and communication paths between integrated parts.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Performed after unit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testing if the plumbing connects correctly to the faucets and drains in the house.</a:t>
            </a:r>
          </a:p>
        </p:txBody>
      </p:sp>
    </p:spTree>
    <p:extLst>
      <p:ext uri="{BB962C8B-B14F-4D97-AF65-F5344CB8AC3E}">
        <p14:creationId xmlns:p14="http://schemas.microsoft.com/office/powerpoint/2010/main" val="398452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Testing Scenarios (Laptop Context)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6657" y="1908908"/>
            <a:ext cx="1087575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 Testing Examples (Laptop)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 1: Laptop Webcam &amp; Video Conferencing App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Webcam Driver, Video Capture Module (App), Display Module (App).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A (Basic Video Call Integration):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 Launch app, start meeting, enable video.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Expected: Webcam feed successfully displayed within the app, no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B (Resolution Change &amp; Driver Interaction):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 During call, change app's video resolution (e.g., 720p to 1080p).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Expected: Video feed updates to new resolution, no freezing/corruption.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 2: Laptop Audio System &amp; Music Player Application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Audio Drivers, OS Audio Mixer, Music Player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A (Playback &amp; Volume Control):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 Play music, adjust volume via laptop's physical keys.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Expected: Volume changes smoothly in sync with keys across app and 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B (External Audio Device Switching):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 While playing, plug in headphones.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Expected: Audio seamlessly switches to headphones, continues playing without interruption.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75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83223"/>
            <a:ext cx="8596668" cy="1320800"/>
          </a:xfrm>
        </p:spPr>
        <p:txBody>
          <a:bodyPr/>
          <a:lstStyle/>
          <a:p>
            <a:r>
              <a:rPr lang="en-IN" dirty="0"/>
              <a:t>What is Performance Testing?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677335" y="1627025"/>
            <a:ext cx="96706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Testing: How Well Does It Perform?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Evaluates system responsiveness, stability, scalability, and resource utilization under workload.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Non-functional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Aims to identify bottlenecks, measure response times, and ensure the system handles expected loads.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stress-testing the house's foundation and electricity to see if it can handle a full family and all appliances running.</a:t>
            </a:r>
          </a:p>
        </p:txBody>
      </p:sp>
    </p:spTree>
    <p:extLst>
      <p:ext uri="{BB962C8B-B14F-4D97-AF65-F5344CB8AC3E}">
        <p14:creationId xmlns:p14="http://schemas.microsoft.com/office/powerpoint/2010/main" val="89999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9710"/>
            <a:ext cx="8596668" cy="1320800"/>
          </a:xfrm>
        </p:spPr>
        <p:txBody>
          <a:bodyPr/>
          <a:lstStyle/>
          <a:p>
            <a:r>
              <a:rPr lang="en-IN" dirty="0"/>
              <a:t>Performance Testing Scenarios (Laptop Context)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0174" y="1473478"/>
            <a:ext cx="1151466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Testing Examples (Laptop)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 1: Laptop Boot-up and Desktop Load Time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Measure time from power-off to fully responsive desktop.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A (Warm Boot Time - Single User):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 Power off, wait, power 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Expected: Boot time &lt; X seconds (e.g., 15s for SSD).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B (Boot Time - Multiple Startup Applications):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 Same as A, but with common apps set to auto-start.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Expected: Boot time &lt; Y seconds (e.g., 25s for SSD), apps load without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 2: Heavy Multitasking &amp; Resource Utilization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Evaluate responsiveness and resource use under multiple demanding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A (Productivity Multitasking Stability):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 Simultaneously use browser (10+ tabs), large spreadsheet, video call, media player for 15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Expected: No crashes/freezes; CPU &lt; 90%, RAM &lt; 95%; app switching &lt; 2s.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 B (Heavy Application Launch Under Load):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 While under heavy load (e.g., gaming), launch a new intensive app (e.g., photo editor).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Expected: New app launches within reasonable time; existing apps maintain performance (e.g., game FPS &gt; 30)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7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801992"/>
            <a:ext cx="1066122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Takeaways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Testing: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individual code pieces work correctly in isolation.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Testing: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Verifies that different modules work together seamlessly.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Testing: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Assesses speed, stability, and resource usage under 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testing types are crucial for delivering high-quality, reliable, and performant software, especially for complex devices like laptops where hardware and software interact intimately.</a:t>
            </a:r>
          </a:p>
        </p:txBody>
      </p:sp>
    </p:spTree>
    <p:extLst>
      <p:ext uri="{BB962C8B-B14F-4D97-AF65-F5344CB8AC3E}">
        <p14:creationId xmlns:p14="http://schemas.microsoft.com/office/powerpoint/2010/main" val="135574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Agile Testing Life Cycle: Ensuring Quality in Laptop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51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6035"/>
            <a:ext cx="9144000" cy="1203491"/>
          </a:xfrm>
        </p:spPr>
        <p:txBody>
          <a:bodyPr/>
          <a:lstStyle/>
          <a:p>
            <a:r>
              <a:rPr lang="en-IN" dirty="0" smtClean="0"/>
              <a:t>What is Agile Testing?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01755"/>
            <a:ext cx="9144000" cy="315604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An iterative and incremental approach to software testing.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Integrated throughout the software development life cycle, not just at the end.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Emphasizes collaboration, continuous feedback, and rapid adaptation to change.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Focuses on delivering value and high-quality software in short cycles.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7104"/>
            <a:ext cx="9144000" cy="15173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Core Agile Testing Life Cycle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313161"/>
            <a:ext cx="947727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the cyclical and continuous nature.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five key phases: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Assessment, Test Planning, Daily Scrums, Test Agility Review, Release Readiness.</a:t>
            </a:r>
          </a:p>
        </p:txBody>
      </p:sp>
    </p:spTree>
    <p:extLst>
      <p:ext uri="{BB962C8B-B14F-4D97-AF65-F5344CB8AC3E}">
        <p14:creationId xmlns:p14="http://schemas.microsoft.com/office/powerpoint/2010/main" val="388897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930536"/>
          </a:xfrm>
        </p:spPr>
        <p:txBody>
          <a:bodyPr>
            <a:normAutofit/>
          </a:bodyPr>
          <a:lstStyle/>
          <a:p>
            <a:r>
              <a:rPr lang="en-IN" dirty="0" smtClean="0"/>
              <a:t>Phase 1: Impact Assessment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78675"/>
            <a:ext cx="9144000" cy="4558352"/>
          </a:xfrm>
        </p:spPr>
        <p:txBody>
          <a:bodyPr>
            <a:normAutofit/>
          </a:bodyPr>
          <a:lstStyle/>
          <a:p>
            <a:r>
              <a:rPr lang="en-US" b="1" dirty="0" smtClean="0"/>
              <a:t>Description:</a:t>
            </a:r>
            <a:r>
              <a:rPr lang="en-US" dirty="0" smtClean="0"/>
              <a:t> "Information from stakeholders is assembled as input for the subsequent implementation phases.“</a:t>
            </a:r>
          </a:p>
          <a:p>
            <a:r>
              <a:rPr lang="en-US" b="1" dirty="0" smtClean="0"/>
              <a:t>Key Activities:</a:t>
            </a:r>
            <a:endParaRPr lang="en-US" dirty="0" smtClean="0"/>
          </a:p>
          <a:p>
            <a:pPr lvl="1"/>
            <a:r>
              <a:rPr lang="en-US" dirty="0" smtClean="0"/>
              <a:t>Gathering requirements and expectations from all stakeholders (Product Owners, Business Analysts, Users).</a:t>
            </a:r>
          </a:p>
          <a:p>
            <a:pPr lvl="1"/>
            <a:r>
              <a:rPr lang="en-US" dirty="0" smtClean="0"/>
              <a:t>Understanding the scope and potential impact of new features or changes.</a:t>
            </a:r>
          </a:p>
          <a:p>
            <a:pPr lvl="1"/>
            <a:r>
              <a:rPr lang="en-US" dirty="0" smtClean="0"/>
              <a:t>Identifying risks and dependencies early on.</a:t>
            </a:r>
          </a:p>
          <a:p>
            <a:r>
              <a:rPr lang="en-US" b="1" dirty="0" smtClean="0"/>
              <a:t>Why it's important:</a:t>
            </a:r>
            <a:r>
              <a:rPr lang="en-US" dirty="0" smtClean="0"/>
              <a:t> Ensures testing efforts are aligned with business goals and user needs from the start.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6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2: Test Planning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1828801" y="1674422"/>
            <a:ext cx="84616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Phase 2: Test Planning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41863" y="3094608"/>
            <a:ext cx="1000835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"All parties sit together to prepare a testing schedule, process and expected outcomes."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Activities: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testing scope, objectives, and strategies for the current sprint/iteration.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resources, environment needs (e.g., specific laptop models).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Collaboratively defining test cases and acceptance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Planning automation and manual testing efforts.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it's important: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Creates a shared understanding of what needs to be tested and how, fostering team alignment.</a:t>
            </a:r>
          </a:p>
        </p:txBody>
      </p:sp>
    </p:spTree>
    <p:extLst>
      <p:ext uri="{BB962C8B-B14F-4D97-AF65-F5344CB8AC3E}">
        <p14:creationId xmlns:p14="http://schemas.microsoft.com/office/powerpoint/2010/main" val="346314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696036"/>
            <a:ext cx="9144000" cy="82135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Phase 3: Daily Scrums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59975" y="2571189"/>
            <a:ext cx="104177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"Agile teams attend everyday meet-ups to update the current testing status. Goals and priorities are set for the next day."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Activities: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Short, daily meetings  for team synchronization.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Discussing: What was done yesterday? What will be done today? Any impediments?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Testers provide immediate feedback on build quality and completed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it's important: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Promotes transparency, rapid problem-solving, and continuous integration of testing into development.</a:t>
            </a:r>
          </a:p>
        </p:txBody>
      </p:sp>
    </p:spTree>
    <p:extLst>
      <p:ext uri="{BB962C8B-B14F-4D97-AF65-F5344CB8AC3E}">
        <p14:creationId xmlns:p14="http://schemas.microsoft.com/office/powerpoint/2010/main" val="248861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Test Agility Review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7383" y="2026824"/>
            <a:ext cx="95340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"Stakeholders regularly evaluate the creation progress to see if it's going according to plan."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Activities: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Periodic reviews (e.g., mid-sprint demos, sprint reviews) with stakeholders.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Gathering feedback on working software increments.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Adapting plans and priorities based on new insights or changing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risk assessment.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it's important: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the team remains flexible and can pivot quickly, delivering the right product at the right time.</a:t>
            </a:r>
          </a:p>
        </p:txBody>
      </p:sp>
    </p:spTree>
    <p:extLst>
      <p:ext uri="{BB962C8B-B14F-4D97-AF65-F5344CB8AC3E}">
        <p14:creationId xmlns:p14="http://schemas.microsoft.com/office/powerpoint/2010/main" val="112508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Phase 5: Release Readiness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Description:</a:t>
            </a:r>
            <a:r>
              <a:rPr lang="en-US" dirty="0" smtClean="0"/>
              <a:t> "Final check-ups are conducted to decide whether current features are ready for release or need to turn back to previous stages."</a:t>
            </a:r>
          </a:p>
          <a:p>
            <a:r>
              <a:rPr lang="en-US" b="1" dirty="0" smtClean="0"/>
              <a:t>Key Activities:</a:t>
            </a:r>
            <a:endParaRPr lang="en-US" dirty="0" smtClean="0"/>
          </a:p>
          <a:p>
            <a:pPr lvl="1"/>
            <a:r>
              <a:rPr lang="en-US" dirty="0" smtClean="0"/>
              <a:t>Comprehensive testing of "finished" features (e.g., regression, UAT).</a:t>
            </a:r>
          </a:p>
          <a:p>
            <a:pPr lvl="1"/>
            <a:r>
              <a:rPr lang="en-US" dirty="0" smtClean="0"/>
              <a:t>Verification against "Definition of Done."</a:t>
            </a:r>
          </a:p>
          <a:p>
            <a:pPr lvl="1"/>
            <a:r>
              <a:rPr lang="en-US" dirty="0" smtClean="0"/>
              <a:t>Making the go/no-go decision for release.</a:t>
            </a:r>
          </a:p>
          <a:p>
            <a:pPr lvl="1"/>
            <a:r>
              <a:rPr lang="en-US" dirty="0" smtClean="0"/>
              <a:t>If issues found, looping back to earlier stages (e.g., development, re-testing).</a:t>
            </a:r>
          </a:p>
          <a:p>
            <a:r>
              <a:rPr lang="en-US" b="1" dirty="0" smtClean="0"/>
              <a:t>Why it's important:</a:t>
            </a:r>
            <a:r>
              <a:rPr lang="en-US" dirty="0" smtClean="0"/>
              <a:t> Guarantees that only high-quality, stable software is delivered to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859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1627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Unicode MS</vt:lpstr>
      <vt:lpstr>Trebuchet MS</vt:lpstr>
      <vt:lpstr>Wingdings 3</vt:lpstr>
      <vt:lpstr>Facet</vt:lpstr>
      <vt:lpstr>GROUP - 5</vt:lpstr>
      <vt:lpstr>Agile Testing Life Cycle: Ensuring Quality in Laptop Software</vt:lpstr>
      <vt:lpstr>What is Agile Testing?</vt:lpstr>
      <vt:lpstr>The Core Agile Testing Life Cycle</vt:lpstr>
      <vt:lpstr>Phase 1: Impact Assessment</vt:lpstr>
      <vt:lpstr>Phase 2: Test Planning </vt:lpstr>
      <vt:lpstr>Phase 3: Daily Scrums</vt:lpstr>
      <vt:lpstr>Phase 4: Test Agility Review</vt:lpstr>
      <vt:lpstr>Phase 5: Release Readiness</vt:lpstr>
      <vt:lpstr>Key Benefits of Agile Testing</vt:lpstr>
      <vt:lpstr>Software Testing Explained: Unit, Integration, and Performance Testing</vt:lpstr>
      <vt:lpstr>Introduction to Software Testing</vt:lpstr>
      <vt:lpstr>What is Unit Testing?</vt:lpstr>
      <vt:lpstr>Unit Testing Scenarios (Laptop Context)</vt:lpstr>
      <vt:lpstr>What is Integration Testing?</vt:lpstr>
      <vt:lpstr>Integration Testing Scenarios (Laptop Context)</vt:lpstr>
      <vt:lpstr>What is Performance Testing?</vt:lpstr>
      <vt:lpstr>Performance Testing Scenarios (Laptop Context)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- 5</dc:title>
  <dc:creator>HP</dc:creator>
  <cp:lastModifiedBy>HP</cp:lastModifiedBy>
  <cp:revision>7</cp:revision>
  <dcterms:created xsi:type="dcterms:W3CDTF">2025-07-23T05:14:55Z</dcterms:created>
  <dcterms:modified xsi:type="dcterms:W3CDTF">2025-07-23T10:00:47Z</dcterms:modified>
</cp:coreProperties>
</file>