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82762"/>
            <a:ext cx="10222992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5000"/>
              </a:lnSpc>
              <a:defRPr sz="7200" b="1" cap="none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 b="1"/>
            </a:lvl1pPr>
          </a:lstStyle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663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88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353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3337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>
            <a:lvl1pPr>
              <a:defRPr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9350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773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371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5426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7541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232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214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60FEB866-8084-4496-8A34-6E7CCC4235E0}" type="datetimeFigureOut">
              <a:rPr lang="en-IN" smtClean="0"/>
              <a:t>26-07-2025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/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EDD1A60E-3ED4-46A6-BD50-357E07BAF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65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none" baseline="0">
          <a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2"/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2"/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2"/>
            <a:ext cx="10035540" cy="3078231"/>
          </a:xfrm>
        </p:spPr>
        <p:txBody>
          <a:bodyPr/>
          <a:lstStyle/>
          <a:p>
            <a:r>
              <a:rPr lang="en-IN" dirty="0" smtClean="0"/>
              <a:t> </a:t>
            </a:r>
            <a:r>
              <a:rPr lang="en-US" sz="7200" dirty="0">
                <a:solidFill>
                  <a:schemeClr val="accent5">
                    <a:lumMod val="75000"/>
                  </a:schemeClr>
                </a:solidFill>
              </a:rPr>
              <a:t>Introduction to Software Testing Fundamentals</a:t>
            </a:r>
            <a:endParaRPr lang="en-IN" sz="72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Subtitle:</a:t>
            </a:r>
            <a:r>
              <a:rPr lang="en-US" dirty="0"/>
              <a:t> SDLC vs. STLC, Test Planning, and Exploratory </a:t>
            </a:r>
            <a:r>
              <a:rPr lang="en-US" dirty="0" smtClean="0"/>
              <a:t>Testing (</a:t>
            </a:r>
            <a:r>
              <a:rPr lang="en-US" dirty="0" err="1" smtClean="0"/>
              <a:t>ShowTell</a:t>
            </a:r>
            <a:r>
              <a:rPr lang="en-US" smtClean="0"/>
              <a:t>)</a:t>
            </a:r>
            <a:endParaRPr lang="en-IN" dirty="0"/>
          </a:p>
          <a:p>
            <a:r>
              <a:rPr lang="en-IN" dirty="0" smtClean="0">
                <a:solidFill>
                  <a:srgbClr val="002060"/>
                </a:solidFill>
              </a:rPr>
              <a:t>Made by :-Jyotisman Kirti Prakash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398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1: Online Food Delivery App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255059"/>
            <a:ext cx="10089700" cy="437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Case Study 1: Building a Food Delivery App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Scenario: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startup is developing a new online food delivery app (user app, restaurant portal, delivery driver app).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SDLC Context: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Idea to Launch: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Covers everything from deciding features (ordering, payment, tracking) to design, coding, testing, and making it live.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STLC (Test Planning Specifics):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Planning: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Ensure seamless ordering, secure payments, accurate tracking.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Strategy: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Manual testing for UI, automated for payment flows, performance testing for peak hours.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Resources: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3 manual testers, 1 automation tester, test accounts.</a:t>
            </a:r>
          </a:p>
          <a:p>
            <a:r>
              <a:rPr lang="en-US" sz="1400" b="1" dirty="0"/>
              <a:t>STLC (Exploratory Testing Specifics):</a:t>
            </a:r>
            <a:endParaRPr lang="en-US" sz="1400" dirty="0"/>
          </a:p>
          <a:p>
            <a:r>
              <a:rPr lang="en-US" sz="1400" b="1" dirty="0"/>
              <a:t>Exploratory Testing:</a:t>
            </a:r>
            <a:endParaRPr lang="en-US" sz="1400" dirty="0"/>
          </a:p>
          <a:p>
            <a:pPr lvl="1"/>
            <a:r>
              <a:rPr lang="en-US" sz="1400" b="1" dirty="0"/>
              <a:t>Mission:</a:t>
            </a:r>
            <a:r>
              <a:rPr lang="en-US" sz="1400" dirty="0"/>
              <a:t> "Explore the order cancellation flow."</a:t>
            </a:r>
          </a:p>
          <a:p>
            <a:pPr lvl="1"/>
            <a:r>
              <a:rPr lang="en-US" sz="1400" b="1" dirty="0"/>
              <a:t>Actions:</a:t>
            </a:r>
            <a:r>
              <a:rPr lang="en-US" sz="1400" dirty="0"/>
              <a:t> A tester would try cancelling orders at different stages (before restaurant accepts, after food prepared, during delivery), try to cancel multiple times, cancel and immediately reorder.</a:t>
            </a:r>
          </a:p>
          <a:p>
            <a:pPr lvl="1"/>
            <a:r>
              <a:rPr lang="en-US" sz="1400" b="1" dirty="0"/>
              <a:t>Outcome:</a:t>
            </a:r>
            <a:r>
              <a:rPr lang="en-US" sz="1400" dirty="0"/>
              <a:t> Might discover a bug where a refund isn't processed if cancelled right after restaurant accepts.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3614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Real-Life Example 2: Smartwatch OS Update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166858"/>
            <a:ext cx="1069730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Case Study 2: Smartwatch Operating System Update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Scenario: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 major tech company is releasing a new OS update for their smartwatches (e.g., adding advanced sleep tracking).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SDLC Context: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Full Cycle: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From new feature ideas (sleep tracking, gestures) to design, coding the OS, testing across devices, and pushing the update to millions of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STLC (Test Planning Specifics):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Planning: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Objective: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Verify new features work, existing features remain stable, battery life is acceptable after update.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Strategy: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Extensive automation for regression, manual for new UI/UX, dedicated performance testing, large beta program.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Resources: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Thousands of test watches, specialized tools, large test team.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STLC (Exploratory Testing Specifics):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Exploratory Testing:</a:t>
            </a: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Mission: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"How does the new sleep tracking behave under unusual conditions?"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Actions: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Tester wears watch loosely, takes it off briefly during sleep, charges it mid-sleep, changes time zones while tracking sleep.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Outcome: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Might discover a bug where sleep data becomes inaccurate if the watch loses contact with skin briefly, or a battery drain issue related to background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040199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7" y="2778177"/>
            <a:ext cx="103425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Summarizing Our Learnings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Bullet Points: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SDLC: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complete lifecycle of software development, from idea to retirement.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STLC: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dedicated, structured process for ensuring software quality </a:t>
            </a:r>
            <a:r>
              <a:rPr kumimoji="0" lang="en-US" alt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within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SDLC.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Test Planning: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Essential for organizing and strategizing the entire testing effort.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Exploratory Testing: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 powerful, unscripted technique for deep discovery and finding critical bugs quickly.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All these components work together to deliver reliable and high-quality software.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Idea: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 graphic showing collaboration or pieces fitting together.</a:t>
            </a:r>
          </a:p>
        </p:txBody>
      </p:sp>
    </p:spTree>
    <p:extLst>
      <p:ext uri="{BB962C8B-B14F-4D97-AF65-F5344CB8AC3E}">
        <p14:creationId xmlns:p14="http://schemas.microsoft.com/office/powerpoint/2010/main" val="33476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11" y="2638749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en-IN" sz="96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159705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85209" y="2799239"/>
            <a:ext cx="948971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Understanding the Software Development Life Cycle (SDLC)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Understanding the Software Testing Life Cycle (STLC)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Key Differences: SDLC vs. STLC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Demystifying 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Exploring Exploratory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Real-Life Examples: Food Delivery App &amp; Smartwatch OS Update</a:t>
            </a:r>
          </a:p>
        </p:txBody>
      </p:sp>
    </p:spTree>
    <p:extLst>
      <p:ext uri="{BB962C8B-B14F-4D97-AF65-F5344CB8AC3E}">
        <p14:creationId xmlns:p14="http://schemas.microsoft.com/office/powerpoint/2010/main" val="4267450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Development Life Cycle (SDLC)?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3085789"/>
            <a:ext cx="10518414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Definition: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A structured process that outlines all phases involved in developing, deploying, and maintaining a software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Purpose: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To produce high-quality software efficiently, on time, and within budget, meeting customer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Analogy: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Think of it as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"master blueprint"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for building any software product.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Visual Idea: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A circular or linear flow diagram showing phases.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Phases of SDLC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863417"/>
            <a:ext cx="11009376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Title: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SDLC: A Step-by-Step Approach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Requirement Gathering &amp; Analysis: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What does the user </a:t>
            </a:r>
            <a:r>
              <a:rPr kumimoji="0" lang="en-US" altLang="en-US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need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Design: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How will the software be built (architecture, UI/UX)?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Implementation/Coding: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Writing the actual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Testing: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Verifying the software works as intended.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Deployment: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Releasing the software to users.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Maintenance: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Ongoing support, bug fixes, and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Visual Idea: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Icons representing each phase.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8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Software Testing Life Cycle (STLC)?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3178980"/>
            <a:ext cx="11122152" cy="19082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Title: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The Quality Check: Software Testing Life Cycle (STLC)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Definition: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A specific sequence of activities performed during the testing phase of the SDLC.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Purpose: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To ensure the software is thoroughly tested, identifies defects, and meets quality standards and requirements.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Analogy: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This is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"detailed recipe"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for testing the software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Visual Idea: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Centaur" panose="02030504050205020304" pitchFamily="18" charset="0"/>
              </a:rPr>
              <a:t> A flow diagram specifically for testing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708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Typical Phases of STLC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701926"/>
            <a:ext cx="10981944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STLC: Our Testing Roadmap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Bullet Points: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Requirement Analysis (Testable Requirements):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What needs to be tested?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Planning: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How will we test it?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Case Development: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Creating detailed test steps.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Environment Setup: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Preparing where testing happens.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Execution: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Running the tests and finding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 Cycle Closure: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Reporting and concluding the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Idea: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Icons representing each phase, similar to SDLC but focused 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5398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SDLC vs. STLC: Key Differences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231" y="2329962"/>
            <a:ext cx="10480431" cy="3068515"/>
          </a:xfrm>
        </p:spPr>
      </p:pic>
    </p:spTree>
    <p:extLst>
      <p:ext uri="{BB962C8B-B14F-4D97-AF65-F5344CB8AC3E}">
        <p14:creationId xmlns:p14="http://schemas.microsoft.com/office/powerpoint/2010/main" val="253561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Test Planning?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316756"/>
            <a:ext cx="11045952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Blueprint for Quality: Test Planning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Content: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crucial first phase of STLC, where the strategy, scope, objectives, resources, schedule, and deliverables for the entire testing effort are defined.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Purpose: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To organize, make testing efficient, manage risks, allocate resources, and set clear expectations.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Analogy: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It's like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drawing the architectural plan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before building a house – you wouldn't just start hammering nails!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Key Aspects: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Test Scope, Objectives, Strategy, Resources, Schedule, Entry/Exit Criteria.</a:t>
            </a:r>
          </a:p>
        </p:txBody>
      </p:sp>
    </p:spTree>
    <p:extLst>
      <p:ext uri="{BB962C8B-B14F-4D97-AF65-F5344CB8AC3E}">
        <p14:creationId xmlns:p14="http://schemas.microsoft.com/office/powerpoint/2010/main" val="82979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Exploratory Testing?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69848" y="2177135"/>
            <a:ext cx="1078077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Title: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Discovering the Unknown: Exploratory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Content: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Definition: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A hands-on, unscripted approach where the tester simultaneously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learns about the application, designs tests, and executes them on the fly.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Key Principle: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The tester's skill, intuition, and creativity drive the discovery of bugs.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Analogy: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Imagine you get a new gadget without a manual. You'd </a:t>
            </a: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explore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it, pressing buttons, trying features, and learning as you go to see what it does and if it breaks.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Characteristics:</a:t>
            </a: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</a:rPr>
              <a:t> Simultaneous learning, unscripted, relies on tester intuition, good for early stages or complex areas.</a:t>
            </a:r>
          </a:p>
        </p:txBody>
      </p:sp>
    </p:spTree>
    <p:extLst>
      <p:ext uri="{BB962C8B-B14F-4D97-AF65-F5344CB8AC3E}">
        <p14:creationId xmlns:p14="http://schemas.microsoft.com/office/powerpoint/2010/main" val="310616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84ACB6"/>
      </a:dk2>
      <a:lt2>
        <a:srgbClr val="EBE9DD"/>
      </a:lt2>
      <a:accent1>
        <a:srgbClr val="6F8183"/>
      </a:accent1>
      <a:accent2>
        <a:srgbClr val="967E96"/>
      </a:accent2>
      <a:accent3>
        <a:srgbClr val="CCC893"/>
      </a:accent3>
      <a:accent4>
        <a:srgbClr val="A54D74"/>
      </a:accent4>
      <a:accent5>
        <a:srgbClr val="949C6B"/>
      </a:accent5>
      <a:accent6>
        <a:srgbClr val="766A50"/>
      </a:accent6>
      <a:hlink>
        <a:srgbClr val="CC6600"/>
      </a:hlink>
      <a:folHlink>
        <a:srgbClr val="777777"/>
      </a:folHlink>
    </a:clrScheme>
    <a:fontScheme name="Wood Type">
      <a:majorFont>
        <a:latin typeface="Century Gothic" panose="020B0502020202020204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man Old Style" panose="02050604050505020204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8E89CD47-BF55-4DDE-B823-2283AA7E769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523</TotalTime>
  <Words>1134</Words>
  <Application>Microsoft Office PowerPoint</Application>
  <PresentationFormat>Widescreen</PresentationFormat>
  <Paragraphs>95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Bookman Old Style</vt:lpstr>
      <vt:lpstr>Centaur</vt:lpstr>
      <vt:lpstr>Century Gothic</vt:lpstr>
      <vt:lpstr>Wingdings</vt:lpstr>
      <vt:lpstr>Wood Type</vt:lpstr>
      <vt:lpstr> Introduction to Software Testing Fundamentals</vt:lpstr>
      <vt:lpstr>Agenda</vt:lpstr>
      <vt:lpstr>What is the Software Development Life Cycle (SDLC)?</vt:lpstr>
      <vt:lpstr>Typical Phases of SDLC</vt:lpstr>
      <vt:lpstr>What is the Software Testing Life Cycle (STLC)?</vt:lpstr>
      <vt:lpstr>Typical Phases of STLC</vt:lpstr>
      <vt:lpstr>SDLC vs. STLC: Key Differences</vt:lpstr>
      <vt:lpstr>What is Test Planning?</vt:lpstr>
      <vt:lpstr>What is Exploratory Testing?</vt:lpstr>
      <vt:lpstr>Real-Life Example 1: Online Food Delivery App</vt:lpstr>
      <vt:lpstr>Real-Life Example 2: Smartwatch OS Update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Software Testing Fundamentals</dc:title>
  <dc:creator>HP</dc:creator>
  <cp:lastModifiedBy>HP</cp:lastModifiedBy>
  <cp:revision>9</cp:revision>
  <dcterms:created xsi:type="dcterms:W3CDTF">2025-07-24T18:12:48Z</dcterms:created>
  <dcterms:modified xsi:type="dcterms:W3CDTF">2025-07-26T06:56:59Z</dcterms:modified>
</cp:coreProperties>
</file>