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034" r:id="rId2"/>
    <p:sldId id="1041" r:id="rId3"/>
    <p:sldId id="1042" r:id="rId4"/>
    <p:sldId id="1045" r:id="rId5"/>
    <p:sldId id="1046" r:id="rId6"/>
    <p:sldId id="1043" r:id="rId7"/>
    <p:sldId id="104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728"/>
  </p:normalViewPr>
  <p:slideViewPr>
    <p:cSldViewPr snapToGrid="0" snapToObjects="1">
      <p:cViewPr>
        <p:scale>
          <a:sx n="89" d="100"/>
          <a:sy n="89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A683-184C-9B4C-A484-263E8112B300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77A0-865E-6C49-A6B1-1E072BCB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772D-F6A8-4FFA-B1BA-5ABE15D89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772D-F6A8-4FFA-B1BA-5ABE15D89E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772D-F6A8-4FFA-B1BA-5ABE15D89E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772D-F6A8-4FFA-B1BA-5ABE15D89E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772D-F6A8-4FFA-B1BA-5ABE15D89E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98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772D-F6A8-4FFA-B1BA-5ABE15D89E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8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772D-F6A8-4FFA-B1BA-5ABE15D89E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7342-D57C-0ADC-337C-E8BF7B7F9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1410F-703B-2ED0-37D9-D3BBCD64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60D9-4BAD-3B9C-AA71-4D07123A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5845-7353-326E-829F-E1D2FC5C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57A8-D313-F8AB-E7A3-166D3228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6E39-BC03-7667-2259-CE5B7AE7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EFF66-04D2-611B-7060-94E15E6D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9407-A8AE-87E3-2F70-851B93E6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788D-225E-0825-7E3D-5A8AA3CF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4FC2-325D-FFA1-8963-1B4EAC19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6254-F5A7-344E-553B-7877A139B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7BB9E-DE6C-8D38-C693-F87F2A4F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55C1-CEE8-21E9-073A-3B69B588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2E49-C5F5-8052-D43B-CA6C19D9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9FE9-86A1-4759-A5E2-C0A8C44D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08620" y="627253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096000" cy="58445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8689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804E-816F-BFC1-3449-05F233B1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6ABA-7F58-888A-4200-916F75A1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97E2-CFCE-77A3-8A55-9636A54E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C6E1-F99C-9B9D-81EC-E93A050F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1BA3-8F2F-EA0D-8E61-8B36654C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5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A123-E75E-89D5-A7A3-D6D80E6C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25D93-96A5-024C-5A66-B8707E8E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49BC-6C64-BB1F-ED66-8C772DD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E447-EC07-7A57-4526-3199522C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2B85-A1C9-026E-BF14-C72340E7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9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0487-84C3-CCA8-8579-3484E4C7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F0D7-C67A-B64B-9A9F-AABAB1A8D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E2808-11C6-EE5F-AE88-24E17403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F49ED-0032-9C2B-72B9-3756AA06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2E4B1-FE2C-62A6-17E3-59F1D420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E7953-D719-180E-A5D5-EE69CCC6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2DA-B059-22C3-EBEF-2A077129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2C3A-B27C-6B8C-56C0-60C88799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AEF8C-AC0B-BE95-0056-E883646A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C92E7-CDA2-52D2-5556-4478A260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7FFCA-7D58-5811-69FB-7B7D13A1A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EE697-BC21-E78E-158C-AC3AB92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394F7-1D71-DFC4-F885-33DEFA71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CC99E-F752-DBD5-BD42-EB392E38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FF36-FD45-7423-7F8D-8E7C030D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6816E-3B82-F19E-4A54-404D1438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1F742-4121-16B3-DB0C-66BD88FE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EC595-4E1D-8C3D-D06E-6A20C7F3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DE10D-922B-CD8A-41C2-4B282E8C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7D541-BFF5-9B4F-B839-730B663D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779E8-240A-BCB9-7696-9F95B02F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6B8C-ECBC-A57F-885F-5869956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943D-3928-D2BC-D125-30820918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60EBD-1251-9352-FF60-B454A3C15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75810-8F80-770B-835C-F9331D6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638E-81CE-4A76-C096-AD9D6B61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4C95-06B0-90D2-D869-D64AEE75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1B1D-C047-5CDD-396A-BE571898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75CB0-1DDB-737E-85C2-E4E34FDB3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E3F7F-D9B8-D8DC-1217-A031E7307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D52A7-8F48-4AB5-02E2-D73BD763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08822-BB42-CE62-6B10-6AFAC9D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E8055-CA18-873B-873E-78DD4D3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06F9C-7228-05C0-DCF1-9F1929F2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8845-DFE9-15C6-C4BF-2FB68898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B98D-6126-E5BE-DDF6-0FC4F87C3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68CB-0B13-EB4A-A284-35E095F16E4D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A5EA-C6EC-86FD-A162-276E1F93C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D022-309E-1A90-A232-B9F416A84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2EF5-E30D-1943-BC25-D81ECB0C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30.sv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5.sv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54CFF2-2FCB-864B-F6DE-33E420B3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73037" y="7672216"/>
            <a:ext cx="12351749" cy="6944468"/>
          </a:xfrm>
          <a:prstGeom prst="rect">
            <a:avLst/>
          </a:prstGeom>
        </p:spPr>
      </p:pic>
      <p:pic>
        <p:nvPicPr>
          <p:cNvPr id="6" name="Picture 5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1E2F02D8-0601-51B2-1365-CC54EBA07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875" y="-4284"/>
            <a:ext cx="12351749" cy="57347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AC0058-79A7-4222-83C4-4845F23897F4}"/>
              </a:ext>
            </a:extLst>
          </p:cNvPr>
          <p:cNvSpPr/>
          <p:nvPr/>
        </p:nvSpPr>
        <p:spPr>
          <a:xfrm>
            <a:off x="2054453" y="2644022"/>
            <a:ext cx="8020594" cy="943583"/>
          </a:xfrm>
          <a:prstGeom prst="rect">
            <a:avLst/>
          </a:prstGeom>
          <a:solidFill>
            <a:srgbClr val="213B5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9AF5AEE-2DFF-4365-A238-BA2A43A6E294}"/>
              </a:ext>
            </a:extLst>
          </p:cNvPr>
          <p:cNvSpPr txBox="1">
            <a:spLocks/>
          </p:cNvSpPr>
          <p:nvPr/>
        </p:nvSpPr>
        <p:spPr>
          <a:xfrm>
            <a:off x="1906405" y="2863086"/>
            <a:ext cx="8379187" cy="62528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CERES Portal | Business Insights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FB23295-8549-49BF-8DFE-C6E18AF07F87}"/>
              </a:ext>
            </a:extLst>
          </p:cNvPr>
          <p:cNvSpPr txBox="1">
            <a:spLocks/>
          </p:cNvSpPr>
          <p:nvPr/>
        </p:nvSpPr>
        <p:spPr>
          <a:xfrm>
            <a:off x="7609840" y="6095884"/>
            <a:ext cx="4260713" cy="62528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sz="1800" b="1" dirty="0">
              <a:solidFill>
                <a:schemeClr val="accent3">
                  <a:lumMod val="5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6E2F46-A011-264D-4069-F8729972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7" y="6095884"/>
            <a:ext cx="2871788" cy="5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71FD07-05DF-2D99-098E-7D57960FC3D6}"/>
              </a:ext>
            </a:extLst>
          </p:cNvPr>
          <p:cNvSpPr txBox="1">
            <a:spLocks/>
          </p:cNvSpPr>
          <p:nvPr/>
        </p:nvSpPr>
        <p:spPr>
          <a:xfrm>
            <a:off x="8929216" y="6215647"/>
            <a:ext cx="3412824" cy="38576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600" b="1" dirty="0">
                <a:solidFill>
                  <a:srgbClr val="213B55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Presented by: Brandon Harley</a:t>
            </a:r>
          </a:p>
        </p:txBody>
      </p:sp>
    </p:spTree>
    <p:extLst>
      <p:ext uri="{BB962C8B-B14F-4D97-AF65-F5344CB8AC3E}">
        <p14:creationId xmlns:p14="http://schemas.microsoft.com/office/powerpoint/2010/main" val="33493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>
            <a:extLst>
              <a:ext uri="{FF2B5EF4-FFF2-40B4-BE49-F238E27FC236}">
                <a16:creationId xmlns:a16="http://schemas.microsoft.com/office/drawing/2014/main" id="{0DE267B3-9B49-4E40-901B-6E4E1A3D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1928"/>
            <a:ext cx="257175" cy="625289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242D6BDE-5D26-4DB2-816F-5175DFE11FAE}"/>
              </a:ext>
            </a:extLst>
          </p:cNvPr>
          <p:cNvSpPr txBox="1">
            <a:spLocks/>
          </p:cNvSpPr>
          <p:nvPr/>
        </p:nvSpPr>
        <p:spPr>
          <a:xfrm>
            <a:off x="356715" y="225937"/>
            <a:ext cx="10662783" cy="62528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213B55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Stats and Trends (Automated Reports)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EB333-3ADF-FF1E-C529-E2C222E0578B}"/>
              </a:ext>
            </a:extLst>
          </p:cNvPr>
          <p:cNvSpPr txBox="1"/>
          <p:nvPr/>
        </p:nvSpPr>
        <p:spPr>
          <a:xfrm>
            <a:off x="534390" y="1092530"/>
            <a:ext cx="508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F81CA-67AE-5FD8-5DBA-BCD5686B9273}"/>
              </a:ext>
            </a:extLst>
          </p:cNvPr>
          <p:cNvSpPr txBox="1"/>
          <p:nvPr/>
        </p:nvSpPr>
        <p:spPr>
          <a:xfrm>
            <a:off x="6020790" y="1092530"/>
            <a:ext cx="508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371244C-0A97-376E-4BD8-FFAAD369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7" y="6095884"/>
            <a:ext cx="2871788" cy="5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7DF0D-C954-1481-FCC2-2ED2FB2BA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618" y="1601023"/>
            <a:ext cx="9228992" cy="42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>
            <a:extLst>
              <a:ext uri="{FF2B5EF4-FFF2-40B4-BE49-F238E27FC236}">
                <a16:creationId xmlns:a16="http://schemas.microsoft.com/office/drawing/2014/main" id="{0DE267B3-9B49-4E40-901B-6E4E1A3D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1928"/>
            <a:ext cx="257175" cy="625289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242D6BDE-5D26-4DB2-816F-5175DFE11FAE}"/>
              </a:ext>
            </a:extLst>
          </p:cNvPr>
          <p:cNvSpPr txBox="1">
            <a:spLocks/>
          </p:cNvSpPr>
          <p:nvPr/>
        </p:nvSpPr>
        <p:spPr>
          <a:xfrm>
            <a:off x="356715" y="225937"/>
            <a:ext cx="10662783" cy="62528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213B55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Configuration Worksheet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FE25E-A919-9DFE-3E2B-5479C510E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667" y="1022676"/>
            <a:ext cx="7806865" cy="4980559"/>
          </a:xfrm>
          <a:prstGeom prst="rect">
            <a:avLst/>
          </a:prstGeom>
          <a:ln w="28575">
            <a:solidFill>
              <a:srgbClr val="213B55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DBC33-0B9B-FFF0-CE3D-68A6AEB82C12}"/>
              </a:ext>
            </a:extLst>
          </p:cNvPr>
          <p:cNvSpPr txBox="1"/>
          <p:nvPr/>
        </p:nvSpPr>
        <p:spPr>
          <a:xfrm>
            <a:off x="356715" y="1951672"/>
            <a:ext cx="3871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Requestor’s Name / Contact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Site Name and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Sub Location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Account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CBPS Region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AD47D-CBE4-F8DB-BD67-9466D1E792EA}"/>
              </a:ext>
            </a:extLst>
          </p:cNvPr>
          <p:cNvSpPr txBox="1"/>
          <p:nvPr/>
        </p:nvSpPr>
        <p:spPr>
          <a:xfrm>
            <a:off x="356715" y="1582340"/>
            <a:ext cx="32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CERES Initialization Form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97AC33-0297-CF03-ABD0-5D304CE5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7" y="6095884"/>
            <a:ext cx="2871788" cy="5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8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>
            <a:extLst>
              <a:ext uri="{FF2B5EF4-FFF2-40B4-BE49-F238E27FC236}">
                <a16:creationId xmlns:a16="http://schemas.microsoft.com/office/drawing/2014/main" id="{0DE267B3-9B49-4E40-901B-6E4E1A3D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1928"/>
            <a:ext cx="257175" cy="625289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242D6BDE-5D26-4DB2-816F-5175DFE11FAE}"/>
              </a:ext>
            </a:extLst>
          </p:cNvPr>
          <p:cNvSpPr txBox="1">
            <a:spLocks/>
          </p:cNvSpPr>
          <p:nvPr/>
        </p:nvSpPr>
        <p:spPr>
          <a:xfrm>
            <a:off x="356715" y="225937"/>
            <a:ext cx="10662783" cy="62528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213B55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Configuration Worksheet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DBC33-0B9B-FFF0-CE3D-68A6AEB82C12}"/>
              </a:ext>
            </a:extLst>
          </p:cNvPr>
          <p:cNvSpPr txBox="1"/>
          <p:nvPr/>
        </p:nvSpPr>
        <p:spPr>
          <a:xfrm>
            <a:off x="356715" y="1951672"/>
            <a:ext cx="3871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Central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Managed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Shipping &amp; Receiving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Hospitality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Commentary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AD47D-CBE4-F8DB-BD67-9466D1E792EA}"/>
              </a:ext>
            </a:extLst>
          </p:cNvPr>
          <p:cNvSpPr txBox="1"/>
          <p:nvPr/>
        </p:nvSpPr>
        <p:spPr>
          <a:xfrm>
            <a:off x="356715" y="1582340"/>
            <a:ext cx="32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CERES Initialization Form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97AC33-0297-CF03-ABD0-5D304CE5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7" y="6095884"/>
            <a:ext cx="2871788" cy="5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814DE9-946B-26B3-E33B-A51B85B018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822"/>
          <a:stretch/>
        </p:blipFill>
        <p:spPr>
          <a:xfrm>
            <a:off x="5108500" y="851226"/>
            <a:ext cx="6880495" cy="5416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BF64F-C812-0CE2-BCAC-091276EBBF4B}"/>
              </a:ext>
            </a:extLst>
          </p:cNvPr>
          <p:cNvSpPr txBox="1"/>
          <p:nvPr/>
        </p:nvSpPr>
        <p:spPr>
          <a:xfrm>
            <a:off x="356714" y="4361258"/>
            <a:ext cx="438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Required fields</a:t>
            </a:r>
          </a:p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Turn Off Attributes and Metrics that do not provide value or are outside the SOW</a:t>
            </a:r>
          </a:p>
        </p:txBody>
      </p:sp>
    </p:spTree>
    <p:extLst>
      <p:ext uri="{BB962C8B-B14F-4D97-AF65-F5344CB8AC3E}">
        <p14:creationId xmlns:p14="http://schemas.microsoft.com/office/powerpoint/2010/main" val="321914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>
            <a:extLst>
              <a:ext uri="{FF2B5EF4-FFF2-40B4-BE49-F238E27FC236}">
                <a16:creationId xmlns:a16="http://schemas.microsoft.com/office/drawing/2014/main" id="{0DE267B3-9B49-4E40-901B-6E4E1A3D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1928"/>
            <a:ext cx="257175" cy="625289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242D6BDE-5D26-4DB2-816F-5175DFE11FAE}"/>
              </a:ext>
            </a:extLst>
          </p:cNvPr>
          <p:cNvSpPr txBox="1">
            <a:spLocks/>
          </p:cNvSpPr>
          <p:nvPr/>
        </p:nvSpPr>
        <p:spPr>
          <a:xfrm>
            <a:off x="356715" y="225937"/>
            <a:ext cx="10662783" cy="62528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213B55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Configuration Worksheet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DBC33-0B9B-FFF0-CE3D-68A6AEB82C12}"/>
              </a:ext>
            </a:extLst>
          </p:cNvPr>
          <p:cNvSpPr txBox="1"/>
          <p:nvPr/>
        </p:nvSpPr>
        <p:spPr>
          <a:xfrm>
            <a:off x="356715" y="1911444"/>
            <a:ext cx="387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Additional Attribute fields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Trackable information or details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Ex: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97AC33-0297-CF03-ABD0-5D304CE5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7" y="6095884"/>
            <a:ext cx="2871788" cy="5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3C46FD5-99F7-2252-6F9E-8AE9CA2F25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544" t="131" r="12407" b="412"/>
          <a:stretch/>
        </p:blipFill>
        <p:spPr>
          <a:xfrm>
            <a:off x="4686301" y="1381335"/>
            <a:ext cx="6872286" cy="4805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55F32-27CD-248C-A73F-F4586DF4349D}"/>
              </a:ext>
            </a:extLst>
          </p:cNvPr>
          <p:cNvSpPr txBox="1"/>
          <p:nvPr/>
        </p:nvSpPr>
        <p:spPr>
          <a:xfrm>
            <a:off x="356715" y="3011890"/>
            <a:ext cx="387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eelawadee" panose="020B0502040204020203" pitchFamily="34" charset="-34"/>
                <a:cs typeface="Leelawadee" panose="020B0502040204020203" pitchFamily="34" charset="-34"/>
              </a:rPr>
              <a:t>Additional Metric fields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Trackable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Ex: # of Mobile charging stations</a:t>
            </a:r>
          </a:p>
        </p:txBody>
      </p:sp>
    </p:spTree>
    <p:extLst>
      <p:ext uri="{BB962C8B-B14F-4D97-AF65-F5344CB8AC3E}">
        <p14:creationId xmlns:p14="http://schemas.microsoft.com/office/powerpoint/2010/main" val="262007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>
            <a:extLst>
              <a:ext uri="{FF2B5EF4-FFF2-40B4-BE49-F238E27FC236}">
                <a16:creationId xmlns:a16="http://schemas.microsoft.com/office/drawing/2014/main" id="{0DE267B3-9B49-4E40-901B-6E4E1A3D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1928"/>
            <a:ext cx="257175" cy="625289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242D6BDE-5D26-4DB2-816F-5175DFE11FAE}"/>
              </a:ext>
            </a:extLst>
          </p:cNvPr>
          <p:cNvSpPr txBox="1">
            <a:spLocks/>
          </p:cNvSpPr>
          <p:nvPr/>
        </p:nvSpPr>
        <p:spPr>
          <a:xfrm>
            <a:off x="356715" y="225937"/>
            <a:ext cx="10662783" cy="62528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213B55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Assigning Access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13CF878-CEE4-0DF3-5A81-BAD0961E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7" y="6095884"/>
            <a:ext cx="2871788" cy="5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C7989B-28BC-D614-D969-193D73C8B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292" y="819449"/>
            <a:ext cx="7987849" cy="527362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414D60-FFA2-BF33-2BD6-C51404E77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238" y="1033265"/>
            <a:ext cx="2953778" cy="2395735"/>
          </a:xfrm>
          <a:prstGeom prst="rect">
            <a:avLst/>
          </a:prstGeom>
          <a:ln w="28575">
            <a:solidFill>
              <a:srgbClr val="213B55"/>
            </a:solidFill>
          </a:ln>
        </p:spPr>
      </p:pic>
      <p:pic>
        <p:nvPicPr>
          <p:cNvPr id="11" name="Graphic 10" descr="Arrow: Clockwise curve with solid fill">
            <a:extLst>
              <a:ext uri="{FF2B5EF4-FFF2-40B4-BE49-F238E27FC236}">
                <a16:creationId xmlns:a16="http://schemas.microsoft.com/office/drawing/2014/main" id="{2FEAC488-DED6-4855-2B09-1272E9FC95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7138" y="3123058"/>
            <a:ext cx="739455" cy="739455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C25CF55-71FE-553A-0883-AF38011A9850}"/>
              </a:ext>
            </a:extLst>
          </p:cNvPr>
          <p:cNvSpPr/>
          <p:nvPr/>
        </p:nvSpPr>
        <p:spPr>
          <a:xfrm>
            <a:off x="5365019" y="2322414"/>
            <a:ext cx="809204" cy="212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951A3A1-542E-A3CF-FD09-E8260FC4E9DE}"/>
              </a:ext>
            </a:extLst>
          </p:cNvPr>
          <p:cNvSpPr/>
          <p:nvPr/>
        </p:nvSpPr>
        <p:spPr>
          <a:xfrm>
            <a:off x="8080509" y="1759526"/>
            <a:ext cx="3754775" cy="9836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7E0E3BB-307D-1FC2-CC4B-416E210D53EE}"/>
              </a:ext>
            </a:extLst>
          </p:cNvPr>
          <p:cNvSpPr/>
          <p:nvPr/>
        </p:nvSpPr>
        <p:spPr>
          <a:xfrm>
            <a:off x="8080509" y="3283526"/>
            <a:ext cx="3754775" cy="9836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66D0003-0DB5-0306-9DCA-71F2E1BE0D01}"/>
              </a:ext>
            </a:extLst>
          </p:cNvPr>
          <p:cNvSpPr/>
          <p:nvPr/>
        </p:nvSpPr>
        <p:spPr>
          <a:xfrm>
            <a:off x="4078879" y="2791689"/>
            <a:ext cx="3754775" cy="4918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B2D19-D041-4715-7C94-F89C27643C33}"/>
              </a:ext>
            </a:extLst>
          </p:cNvPr>
          <p:cNvSpPr txBox="1"/>
          <p:nvPr/>
        </p:nvSpPr>
        <p:spPr>
          <a:xfrm>
            <a:off x="601278" y="3830131"/>
            <a:ext cx="27448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Request access on login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Activate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Client Name (Account)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User 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Email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Manager’s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Manager’s 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Credentials provided after manager’s approval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BCC4574-295B-79D2-82EE-30E05CA421EA}"/>
              </a:ext>
            </a:extLst>
          </p:cNvPr>
          <p:cNvSpPr txBox="1">
            <a:spLocks/>
          </p:cNvSpPr>
          <p:nvPr/>
        </p:nvSpPr>
        <p:spPr>
          <a:xfrm>
            <a:off x="7952509" y="312086"/>
            <a:ext cx="4044632" cy="421214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600" b="1" dirty="0">
                <a:solidFill>
                  <a:srgbClr val="C0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Website: microstrategy.cbpsportal.com</a:t>
            </a:r>
          </a:p>
        </p:txBody>
      </p:sp>
    </p:spTree>
    <p:extLst>
      <p:ext uri="{BB962C8B-B14F-4D97-AF65-F5344CB8AC3E}">
        <p14:creationId xmlns:p14="http://schemas.microsoft.com/office/powerpoint/2010/main" val="289298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>
            <a:extLst>
              <a:ext uri="{FF2B5EF4-FFF2-40B4-BE49-F238E27FC236}">
                <a16:creationId xmlns:a16="http://schemas.microsoft.com/office/drawing/2014/main" id="{0DE267B3-9B49-4E40-901B-6E4E1A3D4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1928"/>
            <a:ext cx="257175" cy="625289"/>
          </a:xfrm>
          <a:prstGeom prst="rect">
            <a:avLst/>
          </a:pr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242D6BDE-5D26-4DB2-816F-5175DFE11FAE}"/>
              </a:ext>
            </a:extLst>
          </p:cNvPr>
          <p:cNvSpPr txBox="1">
            <a:spLocks/>
          </p:cNvSpPr>
          <p:nvPr/>
        </p:nvSpPr>
        <p:spPr>
          <a:xfrm>
            <a:off x="356715" y="225937"/>
            <a:ext cx="10662783" cy="62528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>
                <a:solidFill>
                  <a:srgbClr val="213B55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Production Data – Entry View</a:t>
            </a: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E1D7585-D031-CBA3-5BDC-B62B39E69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0745" y="851226"/>
            <a:ext cx="10181255" cy="582433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D54A31-470A-0E97-968D-0C0781A15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75" y="2455888"/>
            <a:ext cx="1494090" cy="1255036"/>
          </a:xfrm>
          <a:prstGeom prst="rect">
            <a:avLst/>
          </a:prstGeom>
        </p:spPr>
      </p:pic>
      <p:pic>
        <p:nvPicPr>
          <p:cNvPr id="10" name="Picture 9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B42609DF-89BC-DA27-2958-A7F54A40C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25885"/>
            <a:ext cx="1859240" cy="2031747"/>
          </a:xfrm>
          <a:prstGeom prst="rect">
            <a:avLst/>
          </a:prstGeom>
        </p:spPr>
      </p:pic>
      <p:pic>
        <p:nvPicPr>
          <p:cNvPr id="19" name="Graphic 18" descr="Badge 1 with solid fill">
            <a:extLst>
              <a:ext uri="{FF2B5EF4-FFF2-40B4-BE49-F238E27FC236}">
                <a16:creationId xmlns:a16="http://schemas.microsoft.com/office/drawing/2014/main" id="{2C2B4B0A-745E-EBEB-754A-7F4A0C55A4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8064" y="1633401"/>
            <a:ext cx="322134" cy="322134"/>
          </a:xfrm>
          <a:prstGeom prst="rect">
            <a:avLst/>
          </a:prstGeom>
        </p:spPr>
      </p:pic>
      <p:pic>
        <p:nvPicPr>
          <p:cNvPr id="23" name="Graphic 22" descr="Badge with solid fill">
            <a:extLst>
              <a:ext uri="{FF2B5EF4-FFF2-40B4-BE49-F238E27FC236}">
                <a16:creationId xmlns:a16="http://schemas.microsoft.com/office/drawing/2014/main" id="{C2ABEE64-9947-8CF1-EAEC-DF40E332AD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8064" y="2098710"/>
            <a:ext cx="322134" cy="322134"/>
          </a:xfrm>
          <a:prstGeom prst="rect">
            <a:avLst/>
          </a:prstGeom>
        </p:spPr>
      </p:pic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CCCEEFD2-BA88-D9E2-63EB-269422342D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8065" y="2564704"/>
            <a:ext cx="322134" cy="322134"/>
          </a:xfrm>
          <a:prstGeom prst="rect">
            <a:avLst/>
          </a:prstGeom>
        </p:spPr>
      </p:pic>
      <p:pic>
        <p:nvPicPr>
          <p:cNvPr id="27" name="Graphic 26" descr="Badge 4 with solid fill">
            <a:extLst>
              <a:ext uri="{FF2B5EF4-FFF2-40B4-BE49-F238E27FC236}">
                <a16:creationId xmlns:a16="http://schemas.microsoft.com/office/drawing/2014/main" id="{BC171A55-5E78-B945-891A-E02179AF4F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8064" y="3038402"/>
            <a:ext cx="322134" cy="322134"/>
          </a:xfrm>
          <a:prstGeom prst="rect">
            <a:avLst/>
          </a:prstGeom>
        </p:spPr>
      </p:pic>
      <p:pic>
        <p:nvPicPr>
          <p:cNvPr id="29" name="Graphic 28" descr="Badge 5 with solid fill">
            <a:extLst>
              <a:ext uri="{FF2B5EF4-FFF2-40B4-BE49-F238E27FC236}">
                <a16:creationId xmlns:a16="http://schemas.microsoft.com/office/drawing/2014/main" id="{7455BC72-671B-750F-0AF2-010FEC126F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86648" y="2133754"/>
            <a:ext cx="322134" cy="322134"/>
          </a:xfrm>
          <a:prstGeom prst="rect">
            <a:avLst/>
          </a:prstGeom>
        </p:spPr>
      </p:pic>
      <p:sp>
        <p:nvSpPr>
          <p:cNvPr id="30" name="Frame 29">
            <a:extLst>
              <a:ext uri="{FF2B5EF4-FFF2-40B4-BE49-F238E27FC236}">
                <a16:creationId xmlns:a16="http://schemas.microsoft.com/office/drawing/2014/main" id="{A4167D7B-F7C8-3506-1035-C3C69371DC2A}"/>
              </a:ext>
            </a:extLst>
          </p:cNvPr>
          <p:cNvSpPr/>
          <p:nvPr/>
        </p:nvSpPr>
        <p:spPr>
          <a:xfrm>
            <a:off x="3957136" y="1882987"/>
            <a:ext cx="303292" cy="250767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Graphic 33" descr="Badge 6 with solid fill">
            <a:extLst>
              <a:ext uri="{FF2B5EF4-FFF2-40B4-BE49-F238E27FC236}">
                <a16:creationId xmlns:a16="http://schemas.microsoft.com/office/drawing/2014/main" id="{5E7E5613-2385-30B2-9E46-684775E7F1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62768" y="1481000"/>
            <a:ext cx="322134" cy="32213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ED1A064-AF86-9D2B-9A55-4B738A3C657A}"/>
              </a:ext>
            </a:extLst>
          </p:cNvPr>
          <p:cNvSpPr/>
          <p:nvPr/>
        </p:nvSpPr>
        <p:spPr>
          <a:xfrm>
            <a:off x="8203474" y="1794469"/>
            <a:ext cx="1081428" cy="4388618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Badge 7 with solid fill">
            <a:extLst>
              <a:ext uri="{FF2B5EF4-FFF2-40B4-BE49-F238E27FC236}">
                <a16:creationId xmlns:a16="http://schemas.microsoft.com/office/drawing/2014/main" id="{515B2CC9-7F83-2992-FC11-9BC8EEAC05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58611" y="1478202"/>
            <a:ext cx="322134" cy="3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9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9FD312-333C-662A-F884-C480BF813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7" y="6095884"/>
            <a:ext cx="2871788" cy="5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4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164</Words>
  <Application>Microsoft Macintosh PowerPoint</Application>
  <PresentationFormat>Widescreen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Leelawadee</vt:lpstr>
      <vt:lpstr>Leelawadee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CERES Portal</dc:title>
  <dc:creator>Brandon Harley (Contractor)</dc:creator>
  <cp:lastModifiedBy>Brandon Harley (Contractor)</cp:lastModifiedBy>
  <cp:revision>2</cp:revision>
  <dcterms:created xsi:type="dcterms:W3CDTF">2022-07-26T13:24:53Z</dcterms:created>
  <dcterms:modified xsi:type="dcterms:W3CDTF">2022-08-11T00:35:54Z</dcterms:modified>
</cp:coreProperties>
</file>