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7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3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6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8598-78B2-46E2-85E5-4F7CD0BADE1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6637-44CD-42E3-934D-ECFEDC956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0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2294" y="1122363"/>
            <a:ext cx="7170822" cy="2387600"/>
          </a:xfrm>
        </p:spPr>
        <p:txBody>
          <a:bodyPr/>
          <a:lstStyle/>
          <a:p>
            <a:r>
              <a:rPr lang="en-GB" dirty="0" smtClean="0"/>
              <a:t>R Ladies November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3322" cy="43094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842" y="3804445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https://bit.ly/2O25Q34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60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8" y="160753"/>
            <a:ext cx="10515600" cy="1325563"/>
          </a:xfrm>
        </p:spPr>
        <p:txBody>
          <a:bodyPr/>
          <a:lstStyle/>
          <a:p>
            <a:r>
              <a:rPr lang="en-GB" dirty="0" smtClean="0"/>
              <a:t>Voter turnout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8" t="750" r="1142" b="1015"/>
          <a:stretch/>
        </p:blipFill>
        <p:spPr>
          <a:xfrm>
            <a:off x="1363579" y="1187116"/>
            <a:ext cx="8606589" cy="52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05" y="238139"/>
            <a:ext cx="10515600" cy="1325563"/>
          </a:xfrm>
        </p:spPr>
        <p:txBody>
          <a:bodyPr/>
          <a:lstStyle/>
          <a:p>
            <a:r>
              <a:rPr lang="en-GB" dirty="0" smtClean="0"/>
              <a:t>Party support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6" t="848" r="1264" b="1397"/>
          <a:stretch/>
        </p:blipFill>
        <p:spPr>
          <a:xfrm>
            <a:off x="1499937" y="1347537"/>
            <a:ext cx="8670758" cy="52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 Ladies November </vt:lpstr>
      <vt:lpstr>Voter turnout </vt:lpstr>
      <vt:lpstr>Party support 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Ladies November </dc:title>
  <dc:creator>Jessica Ward (PGR)</dc:creator>
  <cp:lastModifiedBy>Jessica Ward (PGR)</cp:lastModifiedBy>
  <cp:revision>1</cp:revision>
  <dcterms:created xsi:type="dcterms:W3CDTF">2019-11-12T09:09:39Z</dcterms:created>
  <dcterms:modified xsi:type="dcterms:W3CDTF">2019-11-12T09:36:10Z</dcterms:modified>
</cp:coreProperties>
</file>