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116235-23A2-4F68-85BE-EF9105DD38A3}" v="532" dt="2022-08-01T21:08:44.149"/>
    <p1510:client id="{E63F3C42-360C-4456-A1C6-40DFB2FA9C48}" v="3" dt="2022-07-31T01:14:13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5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3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68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34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93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12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87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9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0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88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3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2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9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9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8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8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3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748" y="1081187"/>
            <a:ext cx="8679915" cy="1720851"/>
          </a:xfrm>
        </p:spPr>
        <p:txBody>
          <a:bodyPr/>
          <a:lstStyle/>
          <a:p>
            <a:r>
              <a:rPr lang="en-US" dirty="0">
                <a:cs typeface="Calibri Light"/>
              </a:rPr>
              <a:t>Sales Analysis (2019)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335" y="2763266"/>
            <a:ext cx="8673427" cy="13225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https://www.kaggle.com/datasets/knightbearr/sales-product-data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2D0D-6701-AAFE-A440-B63F50E9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1AEF4-F8BF-5298-1068-D03517A1F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Revenue Breakdown</a:t>
            </a:r>
          </a:p>
          <a:p>
            <a:pPr lvl="1"/>
            <a:r>
              <a:rPr lang="en-US">
                <a:ea typeface="+mn-lt"/>
                <a:cs typeface="+mn-lt"/>
              </a:rPr>
              <a:t>Breakdown by region</a:t>
            </a:r>
          </a:p>
          <a:p>
            <a:pPr lvl="1"/>
            <a:r>
              <a:rPr lang="en-US" dirty="0">
                <a:ea typeface="+mn-lt"/>
                <a:cs typeface="+mn-lt"/>
              </a:rPr>
              <a:t>Find top selling products</a:t>
            </a:r>
          </a:p>
          <a:p>
            <a:pPr lvl="2"/>
            <a:r>
              <a:rPr lang="en-US">
                <a:ea typeface="+mn-lt"/>
                <a:cs typeface="+mn-lt"/>
              </a:rPr>
              <a:t>Find both most orders and most revenue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Find revenue by month</a:t>
            </a:r>
            <a:endParaRPr lang="en-US"/>
          </a:p>
          <a:p>
            <a:r>
              <a:rPr lang="en-US"/>
              <a:t>Sales Breakdown</a:t>
            </a:r>
          </a:p>
          <a:p>
            <a:pPr lvl="1"/>
            <a:r>
              <a:rPr lang="en-US"/>
              <a:t>Do certain time periods have higher average sales?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7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4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4C39A5A-6D63-4FAC-B6C2-D37778B9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80E46C4F-3514-46CB-AE42-CB60783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E5084902-5C24-45E2-B5A3-092541E3C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37FA1E91-A8BC-48A2-AC9A-E89FD9612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764E3167-8F97-4F74-BF1C-06B09CB71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7008DBEC-8AE7-4A3E-92FB-A56EDF90D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0A04160F-52CD-4394-AAF9-EE7B5A1F4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9" name="Title 1">
            <a:extLst>
              <a:ext uri="{FF2B5EF4-FFF2-40B4-BE49-F238E27FC236}">
                <a16:creationId xmlns:a16="http://schemas.microsoft.com/office/drawing/2014/main" id="{01302910-4AA5-5306-3229-C3D344F8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96" y="685800"/>
            <a:ext cx="2543201" cy="17525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dirty="0"/>
              <a:t>Top Sales Analysis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3F214C06-7446-DC53-6565-403A50FE8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68359" y="2666999"/>
            <a:ext cx="3128338" cy="312420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500" dirty="0"/>
              <a:t> California is the largest market, followed by New England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500" dirty="0"/>
              <a:t> Texas and the Pacific Northwest are doing well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500" dirty="0"/>
              <a:t> The highest revenue is attained through products with high price tags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500" dirty="0"/>
              <a:t> Daily sales are highest between 10AM-12PM and 6-8PM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500" dirty="0"/>
              <a:t> Annual revenue peaks in April and the holiday season</a:t>
            </a:r>
          </a:p>
          <a:p>
            <a:pPr algn="l">
              <a:lnSpc>
                <a:spcPct val="90000"/>
              </a:lnSpc>
              <a:buClr>
                <a:srgbClr val="1287C3"/>
              </a:buClr>
              <a:buFont typeface="Arial"/>
              <a:buChar char="•"/>
            </a:pPr>
            <a:r>
              <a:rPr lang="en-US" sz="1500" dirty="0"/>
              <a:t> None of the markets are growing/shrinking at a significantly different rate than any of the others</a:t>
            </a:r>
          </a:p>
        </p:txBody>
      </p:sp>
      <p:sp>
        <p:nvSpPr>
          <p:cNvPr id="62" name="Rounded Rectangle 16">
            <a:extLst>
              <a:ext uri="{FF2B5EF4-FFF2-40B4-BE49-F238E27FC236}">
                <a16:creationId xmlns:a16="http://schemas.microsoft.com/office/drawing/2014/main" id="{55599FE3-8CCE-4364-9F89-0C11699C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2C2DDE49-F611-4F7B-724F-3C707A4D3C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-2476" t="-6547" r="-8158" b="-7486"/>
          <a:stretch/>
        </p:blipFill>
        <p:spPr>
          <a:xfrm>
            <a:off x="4474477" y="685800"/>
            <a:ext cx="7564251" cy="5184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4884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1A9A-A951-8488-6C79-A51E1098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751" y="685800"/>
            <a:ext cx="9814272" cy="5854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/>
              <a:t>Top Sellers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50372-A7FE-152E-7564-555AA2A8E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3092" y="1323278"/>
            <a:ext cx="10018713" cy="7787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/>
              <a:buChar char="•"/>
            </a:pPr>
            <a:r>
              <a:rPr lang="en-US" dirty="0"/>
              <a:t> While the largest revenue is from expensive products, the cheap ones have the largest number of sales</a:t>
            </a:r>
            <a:endParaRPr lang="en-US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CCCDADA9-BE1B-C181-F1E7-455C00C05165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3"/>
          <a:srcRect l="-1522" t="263" r="-10070" b="-4286"/>
          <a:stretch/>
        </p:blipFill>
        <p:spPr>
          <a:xfrm>
            <a:off x="2531404" y="2129225"/>
            <a:ext cx="8861425" cy="47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6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8A57-F5D6-A386-B743-5F74F970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Order Price By Time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B16A9D3-F20E-795B-3F82-8739902749B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2973" t="-3252" r="-2973" b="-3455"/>
          <a:stretch/>
        </p:blipFill>
        <p:spPr>
          <a:xfrm>
            <a:off x="7566804" y="477644"/>
            <a:ext cx="3641081" cy="487867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F723E-044B-CDBA-4C4B-929B06076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2724" y="3049858"/>
            <a:ext cx="5426158" cy="1903141"/>
          </a:xfrm>
        </p:spPr>
        <p:txBody>
          <a:bodyPr/>
          <a:lstStyle/>
          <a:p>
            <a:pPr marL="285750" indent="-285750" algn="l">
              <a:buChar char="•"/>
            </a:pPr>
            <a:r>
              <a:rPr lang="en-US" dirty="0"/>
              <a:t>The average price of an order does not appear to significantly change based on the time of year, month, week, or day.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11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Parallax</vt:lpstr>
      <vt:lpstr>Sales Analysis (2019)</vt:lpstr>
      <vt:lpstr>Goals</vt:lpstr>
      <vt:lpstr>Top Sales Analysis</vt:lpstr>
      <vt:lpstr>Top Sellers</vt:lpstr>
      <vt:lpstr>Average Order Price By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167</cp:revision>
  <dcterms:created xsi:type="dcterms:W3CDTF">2022-07-31T01:13:40Z</dcterms:created>
  <dcterms:modified xsi:type="dcterms:W3CDTF">2022-08-01T21:11:21Z</dcterms:modified>
</cp:coreProperties>
</file>