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60" r:id="rId4"/>
    <p:sldMasterId id="2147483681" r:id="rId5"/>
    <p:sldMasterId id="2147483676" r:id="rId6"/>
  </p:sldMasterIdLst>
  <p:notesMasterIdLst>
    <p:notesMasterId r:id="rId9"/>
  </p:notesMasterIdLst>
  <p:sldIdLst>
    <p:sldId id="272" r:id="rId7"/>
    <p:sldId id="271" r:id="rId8"/>
  </p:sldIdLst>
  <p:sldSz cx="12192000" cy="6858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81C4"/>
    <a:srgbClr val="29B8CE"/>
    <a:srgbClr val="69C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13"/>
    <p:restoredTop sz="96405"/>
  </p:normalViewPr>
  <p:slideViewPr>
    <p:cSldViewPr snapToGrid="0" snapToObjects="1">
      <p:cViewPr varScale="1">
        <p:scale>
          <a:sx n="147" d="100"/>
          <a:sy n="147" d="100"/>
        </p:scale>
        <p:origin x="23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2.fntdata"/><Relationship Id="rId5" Type="http://schemas.openxmlformats.org/officeDocument/2006/relationships/slideMaster" Target="slideMasters/slideMaster2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7CCA-92A9-7A4E-B4D2-F1F266AD1B54}" type="datetimeFigureOut">
              <a:rPr lang="de-DE" smtClean="0"/>
              <a:t>20.06.22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2AE26-B8A1-0342-8924-830E82EA402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4460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rech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963479" y="1877789"/>
            <a:ext cx="6228522" cy="4097338"/>
          </a:xfrm>
          <a:prstGeom prst="rect">
            <a:avLst/>
          </a:prstGeom>
          <a:solidFill>
            <a:srgbClr val="69C0AC">
              <a:alpha val="10000"/>
            </a:srgb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9B8CE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77789"/>
            <a:ext cx="5175466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9B8CE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2326BB4-C77C-2742-B87F-A2B7682A33B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A95CC16D-F4EE-4942-B50E-114DCB8A01E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0549237-BF1E-754C-848A-FAE117E779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BCA30C8-C0ED-2944-A83D-2BED99E7F4E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0313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86CA7FB-2263-F045-BD03-8CDE4A93A8BD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949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AC01DC65-D54D-7A41-B793-046DD455DA2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054531" y="6178770"/>
            <a:ext cx="974725" cy="4556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/>
            </a:lvl1pPr>
          </a:lstStyle>
          <a:p>
            <a:r>
              <a:rPr lang="de-DE" dirty="0"/>
              <a:t>Partnerlogo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8267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ohne Nummerieru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8A05A16-AFC5-C14A-BE63-DF13D0A9FB7C}"/>
              </a:ext>
            </a:extLst>
          </p:cNvPr>
          <p:cNvSpPr txBox="1"/>
          <p:nvPr userDrawn="1"/>
        </p:nvSpPr>
        <p:spPr>
          <a:xfrm>
            <a:off x="806346" y="2718645"/>
            <a:ext cx="3065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CampusOS</a:t>
            </a:r>
            <a:r>
              <a:rPr lang="de-DE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//</a:t>
            </a:r>
            <a:endParaRPr lang="de-DE" sz="20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C495684-86E7-D944-B8D1-13382523B8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81797" y="3069659"/>
            <a:ext cx="7535862" cy="109061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[Partner]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132F5DA8-6166-1A42-A02D-078963B239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9690" y="4558464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Speaker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EE217F0-1ED7-5F42-A470-D5A54B3B1F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9316" y="2755982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4BFD219-B9EE-E74C-B4FF-08DFCD8737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9690" y="5082996"/>
            <a:ext cx="3559175" cy="32543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1AAD978-CB16-E447-A7C7-1B86570337C6}" type="datetime1">
              <a:rPr lang="de-DE" smtClean="0"/>
              <a:t>15.02.22</a:t>
            </a:fld>
            <a:endParaRPr lang="de-D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A120228-BA67-EE43-AA85-F0310FD475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6188" y="5940845"/>
            <a:ext cx="885387" cy="91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8453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BA72-66EB-6944-B3CC-7DF8B7CC8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CDC9-070E-144E-A3D5-85F25BF85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lang="en-DE" sz="2000" b="1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3DB40-8D37-2B48-95AC-330E449CE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96CB-226E-E94D-A89E-FFFDCBAD0D5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CD7FA-07DA-D245-8760-AB0CEDA11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60FF1-FB65-A04E-B01E-FB1AF0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7531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73ED-D0DA-0245-BD46-48A2C2683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DE" sz="6600" b="1" i="0" kern="1200" dirty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937564-6B61-8E49-BEA5-56442BF20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dirty="0" smtClean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9E793-DE5B-AC40-8B91-53038689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8E453-F5AE-4F46-A8E3-955844BF4FE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11107A-89F4-0141-ACD5-03BB1BF9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D8F18-55CF-A24B-ABC0-1412AB4A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79871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905C7F-2CEF-ED4B-966D-49BF0D9B0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5FFA-572E-2440-B579-D5EB7EFEEA8A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01689-3A33-9C4E-BF74-0CC0CFC5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75CD7-EE5E-4245-8DD2-557FCAA1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25909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38F4B1-FA55-D64E-9269-849738B092F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EB5AE269-196E-744A-B367-E8985378ADC8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E7577-DC94-0742-AE8E-57BD634FC86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C82BED-2D5F-A340-A527-95AC15ED8B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88776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ojektvorstellung_Variant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1141" y="2119095"/>
            <a:ext cx="2977555" cy="412893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3113" y="2239963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29B8CE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BA22C0-79FD-384D-BC5D-A95198A0DA7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68287" y="499644"/>
            <a:ext cx="3222045" cy="17403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DE" dirty="0"/>
              <a:t>Logo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B9C3179-FAFB-3340-9355-AF67412106F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61AEF186-E73E-6442-8B8D-1152DFC673DD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68DE1-1F16-1541-BCFA-E489644EF0D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A2D391F-C742-2240-889C-EE86EFDC84C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43075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ktvorstellung_Variant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68F1B9A0-37A7-1244-A0BD-C0D2E405B1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1141" y="499645"/>
            <a:ext cx="2977555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607FB6EC-54B8-1041-9311-BD6DAAC46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2604" y="2431007"/>
            <a:ext cx="2977555" cy="36576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360"/>
              </a:lnSpc>
              <a:buFontTx/>
              <a:buNone/>
              <a:defRPr sz="18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27B77CBC-1FE5-6F4C-B619-8F1850B48F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2604" y="499644"/>
            <a:ext cx="3054350" cy="147478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860"/>
              </a:lnSpc>
              <a:buFontTx/>
              <a:buNone/>
              <a:defRPr sz="4800" b="1" i="0">
                <a:solidFill>
                  <a:srgbClr val="29B8C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FontTx/>
              <a:buNone/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endParaRPr lang="de-DE" dirty="0"/>
          </a:p>
          <a:p>
            <a:pPr lvl="0"/>
            <a:r>
              <a:rPr lang="de-DE" dirty="0" err="1"/>
              <a:t>Ipsum</a:t>
            </a:r>
            <a:r>
              <a:rPr lang="de-DE" dirty="0"/>
              <a:t>?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FA849B1B-942B-284D-9C63-9E907F61D1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1141" y="2431007"/>
            <a:ext cx="3054350" cy="3657600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2600"/>
              </a:lnSpc>
              <a:buClr>
                <a:schemeClr val="bg1"/>
              </a:buClr>
              <a:buFont typeface="Courier New" panose="02070309020205020404" pitchFamily="49" charset="0"/>
              <a:buChar char="o"/>
              <a:defRPr sz="20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6858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11430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6002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2057400" indent="-228600">
              <a:buClr>
                <a:srgbClr val="2581C4"/>
              </a:buClr>
              <a:buFont typeface="Courier New" panose="02070309020205020404" pitchFamily="49" charset="0"/>
              <a:buChar char="o"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6DFA500-CC42-E742-B963-F663D467E80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01B7DB8-9D1C-DB45-989B-70686B2100D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1FFD84-4283-C541-9D05-7419D5C28CE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211D27-18C9-644D-8D62-F47DE4D052A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42838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lang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7083778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26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29E0491-414A-C147-8B8A-4AF26742FA4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39063" y="1879600"/>
            <a:ext cx="4452937" cy="3930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17696-6006-BC4B-A685-687C94156A7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E5A34A1-05FB-9246-86CF-0C30C8553AAC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3EB7D2-5E97-5F4D-A286-F087F508D85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498819-65A0-D44D-88FB-01201035F90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9883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741714"/>
            <a:ext cx="5791199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4" y="1866218"/>
            <a:ext cx="5559779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EADF9-D1D7-E142-9D0E-9776BD0F38A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5F5061-F14C-FD4E-8331-025C57397F52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D15313-AB9F-F648-A2F7-D2C432CCE1C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EC7F9-A5EA-9647-952E-B66EBD1C7C8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075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0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69C0AC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69C0AC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69C0AC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5C914-50DE-DE42-A5D8-3F9F1A876F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0B184-BBCE-D348-A039-82CC9FF3BDF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3226B-A49F-4F49-AC04-72B57D397C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352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ganze 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5" y="1880128"/>
            <a:ext cx="11291834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5E13-EFD1-D044-99F3-C44D55DD503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28CC9E5C-D344-9941-9829-545E63B5DF63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5718B-DC4A-E149-85F3-6F6E3941DCB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85C38-6527-1543-BEE1-0CE3FA21853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374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18pt_Bild lin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4097338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E7FD2-702D-F34C-967F-821878A4E28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E4E064BB-43C6-8C4D-B94C-58AF733F5A85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4BC42-F6E9-4844-913B-1BA5CB7471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B1446-E330-0144-AF30-D7A88DCE64D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9926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ichpunkte_24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FD2E592D-6FF0-7148-A162-616C819393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866218"/>
            <a:ext cx="6851650" cy="409733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08789" y="1880128"/>
            <a:ext cx="4413250" cy="3930846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 sz="24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marL="228600" marR="0" lvl="0" indent="-22860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/>
              <a:t>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  <a:p>
            <a:pPr lvl="0"/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626FBC-4B4B-D74B-B03B-40B37631431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878EC1B-AA02-9F46-9049-8F694A026877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7E85B-9ED2-874F-8CBD-37CA0812A3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14642-D53C-B240-86E2-239E1F78D293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1055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0206" y="1880128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92636" y="1741714"/>
            <a:ext cx="5799363" cy="41888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F1553-BF85-6149-8003-3996F302D9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C70133C-7BBC-2243-8E68-5BB8EA0647D1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8AA0B-D7EE-004B-B37B-70CD311B6D1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58BD40-E98B-C143-8C6E-1A4AF7003BE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7922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ießtext_20pt_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3066197-A421-294B-AA83-4394A44466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205" y="497569"/>
            <a:ext cx="11291834" cy="461665"/>
          </a:xfrm>
          <a:prstGeom prst="rect">
            <a:avLst/>
          </a:prstGeom>
        </p:spPr>
        <p:txBody>
          <a:bodyPr/>
          <a:lstStyle>
            <a:lvl1pPr>
              <a:defRPr sz="3200" b="1" i="0">
                <a:solidFill>
                  <a:srgbClr val="2581C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 dirty="0"/>
              <a:t>Headline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CFBE2C3-EB08-004F-BF9C-315D73F7F4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0205" y="1047027"/>
            <a:ext cx="11291834" cy="46166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b="0" i="0">
                <a:solidFill>
                  <a:srgbClr val="2581C4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00619301-33AF-EB46-A8B8-102BFA33F8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76122" y="1904655"/>
            <a:ext cx="5665794" cy="393084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3080"/>
              </a:lnSpc>
              <a:spcBef>
                <a:spcPts val="1000"/>
              </a:spcBef>
              <a:spcAft>
                <a:spcPts val="0"/>
              </a:spcAft>
              <a:buClr>
                <a:srgbClr val="2581C4"/>
              </a:buClr>
              <a:buSzTx/>
              <a:buFontTx/>
              <a:buNone/>
              <a:tabLst/>
              <a:defRPr sz="20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, </a:t>
            </a:r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consetetur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.</a:t>
            </a:r>
          </a:p>
        </p:txBody>
      </p:sp>
      <p:sp>
        <p:nvSpPr>
          <p:cNvPr id="7" name="Bildplatzhalter 17">
            <a:extLst>
              <a:ext uri="{FF2B5EF4-FFF2-40B4-BE49-F238E27FC236}">
                <a16:creationId xmlns:a16="http://schemas.microsoft.com/office/drawing/2014/main" id="{36D7F273-D804-8E48-8808-7A112F37B0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1904656"/>
            <a:ext cx="5799363" cy="3930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7A3FD-4B1B-1743-8FA8-E7733A1F1D8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3647B8E6-F8E2-464A-B0A4-6E8A2ACFFC2E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B6DE4-5BBF-F742-9389-386F95B71BB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FD949D-22F1-4D4C-AF8E-C813C0DAB4D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0550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9CC8B3-2865-2447-854A-FA8A224C59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2" name="Grafik 9">
            <a:extLst>
              <a:ext uri="{FF2B5EF4-FFF2-40B4-BE49-F238E27FC236}">
                <a16:creationId xmlns:a16="http://schemas.microsoft.com/office/drawing/2014/main" id="{9717D646-ACBC-1148-BA2B-FC61681192C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2B4BE5-A3B4-3945-8854-F1C8880B5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AD996-76FE-2A4C-99B1-412C5D8D9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4D730FBE-7FE6-2B43-95A2-84C1C82DE1AB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14639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70" r:id="rId3"/>
    <p:sldLayoutId id="2147483667" r:id="rId4"/>
    <p:sldLayoutId id="2147483671" r:id="rId5"/>
    <p:sldLayoutId id="2147483661" r:id="rId6"/>
    <p:sldLayoutId id="2147483666" r:id="rId7"/>
    <p:sldLayoutId id="2147483674" r:id="rId8"/>
    <p:sldLayoutId id="2147483675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2">
            <a:extLst>
              <a:ext uri="{FF2B5EF4-FFF2-40B4-BE49-F238E27FC236}">
                <a16:creationId xmlns:a16="http://schemas.microsoft.com/office/drawing/2014/main" id="{CE8748E1-3038-F344-9BAE-D96272A4BF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l="235" t="16347" r="11615" b="4498"/>
          <a:stretch/>
        </p:blipFill>
        <p:spPr>
          <a:xfrm>
            <a:off x="0" y="0"/>
            <a:ext cx="12192000" cy="593296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79ED8665-1C3D-0C48-860C-883B84C954AE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577850" y="379727"/>
            <a:ext cx="768783" cy="917237"/>
          </a:xfrm>
          <a:prstGeom prst="rect">
            <a:avLst/>
          </a:prstGeom>
        </p:spPr>
      </p:pic>
      <p:sp>
        <p:nvSpPr>
          <p:cNvPr id="11" name="Footer Placeholder 7">
            <a:extLst>
              <a:ext uri="{FF2B5EF4-FFF2-40B4-BE49-F238E27FC236}">
                <a16:creationId xmlns:a16="http://schemas.microsoft.com/office/drawing/2014/main" id="{6900F21B-AD71-3B4A-B842-3A68EB180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2581C4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Grafik 9">
            <a:extLst>
              <a:ext uri="{FF2B5EF4-FFF2-40B4-BE49-F238E27FC236}">
                <a16:creationId xmlns:a16="http://schemas.microsoft.com/office/drawing/2014/main" id="{C948A3CC-C940-414A-8B4C-49409DFBBD9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529AD48A-3BCC-D542-816C-AEEF68A21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EB08D94A-2C2F-884E-BBAB-D58E40AF17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rgbClr val="2581C4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D37A616-8E74-5C48-946F-52DD291E3BF3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020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9" r:id="rId2"/>
    <p:sldLayoutId id="2147483690" r:id="rId3"/>
    <p:sldLayoutId id="2147483682" r:id="rId4"/>
    <p:sldLayoutId id="2147483684" r:id="rId5"/>
    <p:sldLayoutId id="214748368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4">
            <a:extLst>
              <a:ext uri="{FF2B5EF4-FFF2-40B4-BE49-F238E27FC236}">
                <a16:creationId xmlns:a16="http://schemas.microsoft.com/office/drawing/2014/main" id="{64071A1B-1F51-A548-88FB-B53C3617A383}"/>
              </a:ext>
            </a:extLst>
          </p:cNvPr>
          <p:cNvSpPr/>
          <p:nvPr userDrawn="1"/>
        </p:nvSpPr>
        <p:spPr>
          <a:xfrm>
            <a:off x="-1" y="0"/>
            <a:ext cx="8153401" cy="6858000"/>
          </a:xfrm>
          <a:prstGeom prst="rect">
            <a:avLst/>
          </a:prstGeom>
          <a:solidFill>
            <a:srgbClr val="29B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9" name="Grafik 5">
            <a:extLst>
              <a:ext uri="{FF2B5EF4-FFF2-40B4-BE49-F238E27FC236}">
                <a16:creationId xmlns:a16="http://schemas.microsoft.com/office/drawing/2014/main" id="{DCB1B58E-8722-854C-929C-E192F9566F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48298" r="25136"/>
          <a:stretch/>
        </p:blipFill>
        <p:spPr>
          <a:xfrm>
            <a:off x="0" y="0"/>
            <a:ext cx="4038600" cy="6858000"/>
          </a:xfrm>
          <a:prstGeom prst="rect">
            <a:avLst/>
          </a:prstGeom>
        </p:spPr>
      </p:pic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85C8827-2838-514F-B0DE-703A8F811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2409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de-DE" b="1">
                <a:cs typeface="Calibri" panose="020F0502020204030204" pitchFamily="34" charset="0"/>
              </a:rPr>
              <a:t>CampusOS // Speaker // Presentation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Grafik 9">
            <a:extLst>
              <a:ext uri="{FF2B5EF4-FFF2-40B4-BE49-F238E27FC236}">
                <a16:creationId xmlns:a16="http://schemas.microsoft.com/office/drawing/2014/main" id="{3B7A7AF0-4FDC-3A48-BA8D-A1941E684804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277159" y="6225806"/>
            <a:ext cx="1578695" cy="365125"/>
          </a:xfrm>
          <a:prstGeom prst="rect">
            <a:avLst/>
          </a:prstGeom>
        </p:spPr>
      </p:pic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FE3CC1A8-6D9C-FA4A-BA19-51859F3F2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7883" y="6217661"/>
            <a:ext cx="11968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D375E7DE-9AA3-EB43-B5E8-BA1371B996D3}" type="slidenum">
              <a:rPr lang="en-DE" smtClean="0"/>
              <a:pPr/>
              <a:t>‹#›</a:t>
            </a:fld>
            <a:endParaRPr lang="en-DE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B4406E8-C8D7-9647-8228-4D65A4FDC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6146" y="6217816"/>
            <a:ext cx="10317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DE" sz="1200" b="1" kern="1200" smtClean="0">
                <a:solidFill>
                  <a:schemeClr val="bg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</a:lstStyle>
          <a:p>
            <a:fld id="{990E1623-904A-374C-9951-D65043E8EBD2}" type="datetime1">
              <a:rPr lang="de-DE" smtClean="0"/>
              <a:t>20.06.22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4941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0" r:id="rId2"/>
    <p:sldLayoutId id="2147483679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maveric-project.org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5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Welche Gremien, Verbände sollen wann durch wen adressiert werden?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Gremien, Verbände oder auch welcher Sektor sollen adressiert werden?</a:t>
            </a:r>
          </a:p>
          <a:p>
            <a:pPr lvl="1"/>
            <a:r>
              <a:rPr lang="de-DE" dirty="0"/>
              <a:t>MAVERIC hauptsächlich in IETF &amp; IRTF aktiv</a:t>
            </a:r>
          </a:p>
          <a:p>
            <a:pPr lvl="1"/>
            <a:r>
              <a:rPr lang="de-DE" dirty="0"/>
              <a:t>IETF: QUIC-basierte Architekturen, z.B. Media </a:t>
            </a:r>
            <a:r>
              <a:rPr lang="de-DE" dirty="0" err="1"/>
              <a:t>over</a:t>
            </a:r>
            <a:r>
              <a:rPr lang="de-DE" dirty="0"/>
              <a:t> QUIC</a:t>
            </a:r>
          </a:p>
          <a:p>
            <a:pPr lvl="1"/>
            <a:r>
              <a:rPr lang="de-DE" dirty="0"/>
              <a:t>Computing in </a:t>
            </a:r>
            <a:r>
              <a:rPr lang="de-DE" dirty="0" err="1"/>
              <a:t>the</a:t>
            </a:r>
            <a:r>
              <a:rPr lang="de-DE" dirty="0"/>
              <a:t> Network Research Group (COINRG)</a:t>
            </a:r>
          </a:p>
          <a:p>
            <a:pPr lvl="1"/>
            <a:r>
              <a:rPr lang="de-DE" dirty="0"/>
              <a:t>Information-</a:t>
            </a:r>
            <a:r>
              <a:rPr lang="de-DE" dirty="0" err="1"/>
              <a:t>Centric</a:t>
            </a:r>
            <a:r>
              <a:rPr lang="de-DE" dirty="0"/>
              <a:t> Networking Research Group (ICNRG)</a:t>
            </a:r>
          </a:p>
          <a:p>
            <a:pPr lvl="1"/>
            <a:r>
              <a:rPr lang="de-DE" dirty="0"/>
              <a:t>Möglicherweise zu Forschungs-orientiert für </a:t>
            </a:r>
            <a:r>
              <a:rPr lang="de-DE" dirty="0" err="1"/>
              <a:t>CampusOS</a:t>
            </a:r>
            <a:r>
              <a:rPr lang="de-DE" dirty="0"/>
              <a:t>-Output</a:t>
            </a:r>
          </a:p>
          <a:p>
            <a:r>
              <a:rPr lang="de-DE" dirty="0"/>
              <a:t>Welche Themen sollen adressiert werden?</a:t>
            </a:r>
          </a:p>
          <a:p>
            <a:pPr lvl="1"/>
            <a:r>
              <a:rPr lang="de-DE" dirty="0"/>
              <a:t>Anwendbarkeit, Vor- und Nachteile von ORAN für Non-Telco-Netze</a:t>
            </a:r>
          </a:p>
          <a:p>
            <a:pPr lvl="1"/>
            <a:r>
              <a:rPr lang="de-DE" dirty="0"/>
              <a:t>Architekturen und Protokolle für Edge (bzw. In-Network Computing)</a:t>
            </a:r>
          </a:p>
          <a:p>
            <a:pPr lvl="1"/>
            <a:r>
              <a:rPr lang="de-DE" dirty="0"/>
              <a:t>Einbettung von 5G-Campus-Netzen in Enterprise-Infrastruktur</a:t>
            </a:r>
          </a:p>
          <a:p>
            <a:pPr lvl="1"/>
            <a:r>
              <a:rPr lang="de-DE" dirty="0"/>
              <a:t>Security-Bootstrapping in </a:t>
            </a:r>
            <a:r>
              <a:rPr lang="de-DE" dirty="0" err="1"/>
              <a:t>Standalone</a:t>
            </a:r>
            <a:r>
              <a:rPr lang="de-DE" dirty="0"/>
              <a:t>-Campus-Netzen (Insellösungen)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1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A497DB9-0D84-0D93-4D6D-6A1FD8254C44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35A5944-BD63-269F-D92A-A73D2F46987D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1D13F07D-4DA2-4457-023B-2993FB64E7DB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74085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D4F9D-9EA5-4A96-BCC5-1CAFBA8D1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Leitfrage 6 - Template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67ED90-E789-4E3F-91EA-DA03C69E9F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Sind Demoevents / Marketingaktivitäten geplant?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FE7C-4CE9-4622-96A8-67521886BC4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Welche Messen</a:t>
            </a:r>
          </a:p>
          <a:p>
            <a:pPr lvl="1"/>
            <a:r>
              <a:rPr lang="de-DE" dirty="0"/>
              <a:t>TBD</a:t>
            </a:r>
          </a:p>
          <a:p>
            <a:r>
              <a:rPr lang="de-DE" dirty="0"/>
              <a:t>Welche Demoevents</a:t>
            </a:r>
          </a:p>
          <a:p>
            <a:pPr lvl="1"/>
            <a:r>
              <a:rPr lang="de-DE" dirty="0"/>
              <a:t>Campus-Netz zum Anfassen bei den Hochschulen</a:t>
            </a:r>
          </a:p>
          <a:p>
            <a:r>
              <a:rPr lang="de-DE" dirty="0"/>
              <a:t>Welche Vermarktungskanäle / Öffentlichkeitsarbeit</a:t>
            </a:r>
          </a:p>
          <a:p>
            <a:pPr lvl="1"/>
            <a:r>
              <a:rPr lang="de-DE" dirty="0"/>
              <a:t>MAVERIC Website &amp; Press-Release</a:t>
            </a:r>
          </a:p>
          <a:p>
            <a:pPr lvl="1"/>
            <a:r>
              <a:rPr lang="de-DE" dirty="0">
                <a:hlinkClick r:id="rId2"/>
              </a:rPr>
              <a:t>https://www.maveric-project.org/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Einige Artikel in der Presse…</a:t>
            </a:r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7CE80C-D6F9-4A69-9EC0-CD43B89D36A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5DD044BE-F33C-E54A-8DD9-5DFF44E04C86}" type="datetime1">
              <a:rPr lang="de-DE" smtClean="0"/>
              <a:t>20.06.22</a:t>
            </a:fld>
            <a:endParaRPr lang="en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518D3-4C50-4743-9F55-698E32EF0F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 b="1" dirty="0" err="1">
                <a:cs typeface="Calibri" panose="020F0502020204030204" pitchFamily="34" charset="0"/>
              </a:rPr>
              <a:t>CampusOS</a:t>
            </a:r>
            <a:r>
              <a:rPr lang="de-DE" b="1" dirty="0">
                <a:cs typeface="Calibri" panose="020F0502020204030204" pitchFamily="34" charset="0"/>
              </a:rPr>
              <a:t> // Kutscher // MAVERIC</a:t>
            </a:r>
            <a:endParaRPr lang="de-D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ED9EEE-B27D-4418-B62C-014D6BEA477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375E7DE-9AA3-EB43-B5E8-BA1371B996D3}" type="slidenum">
              <a:rPr lang="en-DE" smtClean="0"/>
              <a:pPr/>
              <a:t>2</a:t>
            </a:fld>
            <a:endParaRPr lang="en-DE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D5FF0F5-6688-1BE0-820A-4950061A71E9}"/>
              </a:ext>
            </a:extLst>
          </p:cNvPr>
          <p:cNvGrpSpPr>
            <a:grpSpLocks noChangeAspect="1"/>
          </p:cNvGrpSpPr>
          <p:nvPr/>
        </p:nvGrpSpPr>
        <p:grpSpPr>
          <a:xfrm>
            <a:off x="9287932" y="0"/>
            <a:ext cx="2904067" cy="919426"/>
            <a:chOff x="4614041" y="1355834"/>
            <a:chExt cx="3731173" cy="118128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8D65CA-CE7D-CAA4-9CA0-E1B84D955C9E}"/>
                </a:ext>
              </a:extLst>
            </p:cNvPr>
            <p:cNvSpPr/>
            <p:nvPr/>
          </p:nvSpPr>
          <p:spPr>
            <a:xfrm>
              <a:off x="4614041" y="1355834"/>
              <a:ext cx="3731173" cy="118128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" name="Google Shape;9;p1">
              <a:extLst>
                <a:ext uri="{FF2B5EF4-FFF2-40B4-BE49-F238E27FC236}">
                  <a16:creationId xmlns:a16="http://schemas.microsoft.com/office/drawing/2014/main" id="{AA14FB32-50EC-49C0-A4C8-D6805A2B794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14042" y="1389789"/>
              <a:ext cx="3731172" cy="114733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47655576"/>
      </p:ext>
    </p:extLst>
  </p:cSld>
  <p:clrMapOvr>
    <a:masterClrMapping/>
  </p:clrMapOvr>
</p:sld>
</file>

<file path=ppt/theme/theme1.xml><?xml version="1.0" encoding="utf-8"?>
<a:theme xmlns:a="http://schemas.openxmlformats.org/drawingml/2006/main" name="CampusOS blue footer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ampusOS background">
  <a:themeElements>
    <a:clrScheme name="CampusO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8B8CE"/>
      </a:accent1>
      <a:accent2>
        <a:srgbClr val="69C0AC"/>
      </a:accent2>
      <a:accent3>
        <a:srgbClr val="2481C3"/>
      </a:accent3>
      <a:accent4>
        <a:srgbClr val="EC6608"/>
      </a:accent4>
      <a:accent5>
        <a:srgbClr val="9185BE"/>
      </a:accent5>
      <a:accent6>
        <a:srgbClr val="009879"/>
      </a:accent6>
      <a:hlink>
        <a:srgbClr val="003369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mpus_OS_Präsentation" id="{D16BE346-2600-0C46-BAF5-291B3EA8D8B1}" vid="{FF36ABD0-73D9-6042-87EC-ACB3B3754161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A2166F3854FD42B3AE2BBE3E9D11C5" ma:contentTypeVersion="10" ma:contentTypeDescription="Create a new document." ma:contentTypeScope="" ma:versionID="fb71342305329445fa7e1aea31b0328e">
  <xsd:schema xmlns:xsd="http://www.w3.org/2001/XMLSchema" xmlns:xs="http://www.w3.org/2001/XMLSchema" xmlns:p="http://schemas.microsoft.com/office/2006/metadata/properties" xmlns:ns2="9601307d-a2af-4a2f-8853-9d415cace894" xmlns:ns3="e0b9e473-42ad-473a-8fdd-9e47f1e1014b" targetNamespace="http://schemas.microsoft.com/office/2006/metadata/properties" ma:root="true" ma:fieldsID="8cb0c52bb3cc5114b74964777ba353c5" ns2:_="" ns3:_="">
    <xsd:import namespace="9601307d-a2af-4a2f-8853-9d415cace894"/>
    <xsd:import namespace="e0b9e473-42ad-473a-8fdd-9e47f1e101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01307d-a2af-4a2f-8853-9d415cace8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b9e473-42ad-473a-8fdd-9e47f1e1014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107CB3B-DB89-4FB8-9913-8402A9BBC1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01307d-a2af-4a2f-8853-9d415cace894"/>
    <ds:schemaRef ds:uri="e0b9e473-42ad-473a-8fdd-9e47f1e101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329E17-3424-491C-80B0-7DB0A038C1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EBF63-9FAD-4A7A-9BD9-20FDC42F6294}">
  <ds:schemaRefs>
    <ds:schemaRef ds:uri="e0b9e473-42ad-473a-8fdd-9e47f1e1014b"/>
    <ds:schemaRef ds:uri="http://schemas.microsoft.com/office/2006/documentManagement/types"/>
    <ds:schemaRef ds:uri="9601307d-a2af-4a2f-8853-9d415cace894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Benutzerdefiniertes Design</Template>
  <TotalTime>9</TotalTime>
  <Words>159</Words>
  <Application>Microsoft Macintosh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Calibri Light</vt:lpstr>
      <vt:lpstr>Calibri</vt:lpstr>
      <vt:lpstr>Arial</vt:lpstr>
      <vt:lpstr>Courier New</vt:lpstr>
      <vt:lpstr>CampusOS blue footer</vt:lpstr>
      <vt:lpstr>Custom Design</vt:lpstr>
      <vt:lpstr>CampusOS background</vt:lpstr>
      <vt:lpstr>Leitfrage 5</vt:lpstr>
      <vt:lpstr>Leitfrage 6 - Template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Julius Schulz-Zander</dc:creator>
  <cp:keywords/>
  <dc:description/>
  <cp:lastModifiedBy>Dirk Kutscher</cp:lastModifiedBy>
  <cp:revision>83</cp:revision>
  <dcterms:created xsi:type="dcterms:W3CDTF">2022-02-10T13:48:10Z</dcterms:created>
  <dcterms:modified xsi:type="dcterms:W3CDTF">2022-06-20T13:59:38Z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0x01010076A2166F3854FD42B3AE2BBE3E9D11C5</vt:lpwstr>
  </property>
</Properties>
</file>