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60" r:id="rId4"/>
    <p:sldMasterId id="2147483681" r:id="rId5"/>
    <p:sldMasterId id="2147483676" r:id="rId6"/>
  </p:sldMasterIdLst>
  <p:notesMasterIdLst>
    <p:notesMasterId r:id="rId19"/>
  </p:notesMasterIdLst>
  <p:sldIdLst>
    <p:sldId id="270" r:id="rId7"/>
    <p:sldId id="276" r:id="rId8"/>
    <p:sldId id="284" r:id="rId9"/>
    <p:sldId id="290" r:id="rId10"/>
    <p:sldId id="288" r:id="rId11"/>
    <p:sldId id="285" r:id="rId12"/>
    <p:sldId id="295" r:id="rId13"/>
    <p:sldId id="293" r:id="rId14"/>
    <p:sldId id="291" r:id="rId15"/>
    <p:sldId id="296" r:id="rId16"/>
    <p:sldId id="289" r:id="rId17"/>
    <p:sldId id="283"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alibri Light" panose="020F0302020204030204" pitchFamily="34" charset="0"/>
      <p:regular r:id="rId24"/>
      <p:italic r:id="rId25"/>
    </p:embeddedFont>
  </p:embeddedFontLst>
  <p:custDataLst>
    <p:tags r:id="rId26"/>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81C4"/>
    <a:srgbClr val="29B8CE"/>
    <a:srgbClr val="69C0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C0ED0C-2716-4C4D-B04F-91A8E21D828F}" v="223" dt="2022-05-31T15:38:37.058"/>
    <p1510:client id="{75095FF4-1B40-4A2D-B9CC-6C5346443017}" v="38" dt="2022-06-10T11:14:40.5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88"/>
    <p:restoredTop sz="94651"/>
  </p:normalViewPr>
  <p:slideViewPr>
    <p:cSldViewPr snapToGrid="0">
      <p:cViewPr varScale="1">
        <p:scale>
          <a:sx n="143" d="100"/>
          <a:sy n="143" d="100"/>
        </p:scale>
        <p:origin x="272" y="200"/>
      </p:cViewPr>
      <p:guideLst/>
    </p:cSldViewPr>
  </p:slideViewPr>
  <p:outlineViewPr>
    <p:cViewPr>
      <p:scale>
        <a:sx n="33" d="100"/>
        <a:sy n="33" d="100"/>
      </p:scale>
      <p:origin x="0" y="-392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font" Target="fonts/font5.fntdata"/><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notesMaster" Target="notesMasters/notesMaster1.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4C7CCA-92A9-7A4E-B4D2-F1F266AD1B54}" type="datetimeFigureOut">
              <a:rPr lang="de-DE" smtClean="0"/>
              <a:t>22.06.22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2AE26-B8A1-0342-8924-830E82EA4026}" type="slidenum">
              <a:rPr lang="de-DE" smtClean="0"/>
              <a:t>‹#›</a:t>
            </a:fld>
            <a:endParaRPr lang="de-DE"/>
          </a:p>
        </p:txBody>
      </p:sp>
    </p:spTree>
    <p:extLst>
      <p:ext uri="{BB962C8B-B14F-4D97-AF65-F5344CB8AC3E}">
        <p14:creationId xmlns:p14="http://schemas.microsoft.com/office/powerpoint/2010/main" val="2704460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F1C2AE26-B8A1-0342-8924-830E82EA4026}" type="slidenum">
              <a:rPr lang="de-DE" smtClean="0"/>
              <a:t>2</a:t>
            </a:fld>
            <a:endParaRPr lang="de-DE"/>
          </a:p>
        </p:txBody>
      </p:sp>
    </p:spTree>
    <p:extLst>
      <p:ext uri="{BB962C8B-B14F-4D97-AF65-F5344CB8AC3E}">
        <p14:creationId xmlns:p14="http://schemas.microsoft.com/office/powerpoint/2010/main" val="2083932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F1C2AE26-B8A1-0342-8924-830E82EA4026}" type="slidenum">
              <a:rPr lang="de-DE" smtClean="0"/>
              <a:t>3</a:t>
            </a:fld>
            <a:endParaRPr lang="de-DE"/>
          </a:p>
        </p:txBody>
      </p:sp>
    </p:spTree>
    <p:extLst>
      <p:ext uri="{BB962C8B-B14F-4D97-AF65-F5344CB8AC3E}">
        <p14:creationId xmlns:p14="http://schemas.microsoft.com/office/powerpoint/2010/main" val="426649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F1C2AE26-B8A1-0342-8924-830E82EA4026}" type="slidenum">
              <a:rPr lang="de-DE" smtClean="0"/>
              <a:t>12</a:t>
            </a:fld>
            <a:endParaRPr lang="de-DE"/>
          </a:p>
        </p:txBody>
      </p:sp>
    </p:spTree>
    <p:extLst>
      <p:ext uri="{BB962C8B-B14F-4D97-AF65-F5344CB8AC3E}">
        <p14:creationId xmlns:p14="http://schemas.microsoft.com/office/powerpoint/2010/main" val="3910098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ichpunkte_18pt_Bild rechts">
    <p:bg>
      <p:bgPr>
        <a:solidFill>
          <a:schemeClr val="bg1"/>
        </a:solidFill>
        <a:effectLst/>
      </p:bgPr>
    </p:bg>
    <p:spTree>
      <p:nvGrpSpPr>
        <p:cNvPr id="1" name=""/>
        <p:cNvGrpSpPr/>
        <p:nvPr/>
      </p:nvGrpSpPr>
      <p:grpSpPr>
        <a:xfrm>
          <a:off x="0" y="0"/>
          <a:ext cx="0" cy="0"/>
          <a:chOff x="0" y="0"/>
          <a:chExt cx="0" cy="0"/>
        </a:xfrm>
      </p:grpSpPr>
      <p:sp>
        <p:nvSpPr>
          <p:cNvPr id="13" name="Titel 1">
            <a:extLst>
              <a:ext uri="{FF2B5EF4-FFF2-40B4-BE49-F238E27FC236}">
                <a16:creationId xmlns:a16="http://schemas.microsoft.com/office/drawing/2014/main" id="{73066197-A421-294B-AA83-4394A4446688}"/>
              </a:ext>
            </a:extLst>
          </p:cNvPr>
          <p:cNvSpPr>
            <a:spLocks noGrp="1"/>
          </p:cNvSpPr>
          <p:nvPr>
            <p:ph type="title" hasCustomPrompt="1"/>
          </p:nvPr>
        </p:nvSpPr>
        <p:spPr>
          <a:xfrm>
            <a:off x="430205" y="497569"/>
            <a:ext cx="11291834" cy="461665"/>
          </a:xfrm>
          <a:prstGeom prst="rect">
            <a:avLst/>
          </a:prstGeom>
        </p:spPr>
        <p:txBody>
          <a:bodyPr/>
          <a:lstStyle>
            <a:lvl1pPr>
              <a:defRPr sz="3200" b="1" i="0">
                <a:solidFill>
                  <a:srgbClr val="29B8CE"/>
                </a:solidFill>
                <a:latin typeface="Calibri" panose="020F0502020204030204" pitchFamily="34" charset="0"/>
                <a:cs typeface="Calibri" panose="020F0502020204030204" pitchFamily="34" charset="0"/>
              </a:defRPr>
            </a:lvl1pPr>
          </a:lstStyle>
          <a:p>
            <a:r>
              <a:rPr lang="de-DE"/>
              <a:t>Headline</a:t>
            </a:r>
          </a:p>
        </p:txBody>
      </p:sp>
      <p:sp>
        <p:nvSpPr>
          <p:cNvPr id="18" name="Bildplatzhalter 17">
            <a:extLst>
              <a:ext uri="{FF2B5EF4-FFF2-40B4-BE49-F238E27FC236}">
                <a16:creationId xmlns:a16="http://schemas.microsoft.com/office/drawing/2014/main" id="{FD2E592D-6FF0-7148-A162-616C819393F2}"/>
              </a:ext>
            </a:extLst>
          </p:cNvPr>
          <p:cNvSpPr>
            <a:spLocks noGrp="1"/>
          </p:cNvSpPr>
          <p:nvPr>
            <p:ph type="pic" sz="quarter" idx="14"/>
          </p:nvPr>
        </p:nvSpPr>
        <p:spPr>
          <a:xfrm>
            <a:off x="5963479" y="1877789"/>
            <a:ext cx="6228522" cy="4097338"/>
          </a:xfrm>
          <a:prstGeom prst="rect">
            <a:avLst/>
          </a:prstGeom>
          <a:solidFill>
            <a:srgbClr val="69C0AC">
              <a:alpha val="10000"/>
            </a:srgbClr>
          </a:solidFill>
        </p:spPr>
        <p:txBody>
          <a:bodyPr/>
          <a:lstStyle/>
          <a:p>
            <a:r>
              <a:rPr lang="en-US"/>
              <a:t>Click icon to add picture</a:t>
            </a:r>
            <a:endParaRPr lang="de-DE"/>
          </a:p>
        </p:txBody>
      </p:sp>
      <p:sp>
        <p:nvSpPr>
          <p:cNvPr id="20" name="Textplatzhalter 19">
            <a:extLst>
              <a:ext uri="{FF2B5EF4-FFF2-40B4-BE49-F238E27FC236}">
                <a16:creationId xmlns:a16="http://schemas.microsoft.com/office/drawing/2014/main" id="{BCFBE2C3-EB08-004F-BF9C-315D73F7F411}"/>
              </a:ext>
            </a:extLst>
          </p:cNvPr>
          <p:cNvSpPr>
            <a:spLocks noGrp="1"/>
          </p:cNvSpPr>
          <p:nvPr>
            <p:ph type="body" sz="quarter" idx="15" hasCustomPrompt="1"/>
          </p:nvPr>
        </p:nvSpPr>
        <p:spPr>
          <a:xfrm>
            <a:off x="430205" y="1047027"/>
            <a:ext cx="11291834" cy="461665"/>
          </a:xfrm>
          <a:prstGeom prst="rect">
            <a:avLst/>
          </a:prstGeom>
        </p:spPr>
        <p:txBody>
          <a:bodyPr/>
          <a:lstStyle>
            <a:lvl1pPr marL="0" indent="0">
              <a:buFontTx/>
              <a:buNone/>
              <a:defRPr b="0" i="0">
                <a:solidFill>
                  <a:srgbClr val="29B8CE"/>
                </a:solidFill>
                <a:latin typeface="Calibri Light" panose="020F0302020204030204" pitchFamily="34" charset="0"/>
                <a:cs typeface="Calibri Light" panose="020F0302020204030204" pitchFamily="34" charset="0"/>
              </a:defRPr>
            </a:lvl1pPr>
          </a:lstStyle>
          <a:p>
            <a:pPr lvl="0"/>
            <a:r>
              <a:rPr lang="de-DE"/>
              <a:t>Subheadline</a:t>
            </a:r>
          </a:p>
        </p:txBody>
      </p:sp>
      <p:sp>
        <p:nvSpPr>
          <p:cNvPr id="22" name="Textplatzhalter 21">
            <a:extLst>
              <a:ext uri="{FF2B5EF4-FFF2-40B4-BE49-F238E27FC236}">
                <a16:creationId xmlns:a16="http://schemas.microsoft.com/office/drawing/2014/main" id="{00619301-33AF-EB46-A8B8-102BFA33F8BC}"/>
              </a:ext>
            </a:extLst>
          </p:cNvPr>
          <p:cNvSpPr>
            <a:spLocks noGrp="1"/>
          </p:cNvSpPr>
          <p:nvPr>
            <p:ph type="body" sz="quarter" idx="16" hasCustomPrompt="1"/>
          </p:nvPr>
        </p:nvSpPr>
        <p:spPr>
          <a:xfrm>
            <a:off x="430204" y="1877789"/>
            <a:ext cx="5175466" cy="4097338"/>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
                <a:srgbClr val="29B8CE"/>
              </a:buClr>
              <a:buSzTx/>
              <a:buFont typeface="Courier New" panose="02070309020205020404" pitchFamily="49" charset="0"/>
              <a:buChar char="o"/>
              <a:tabLst/>
              <a:defRPr sz="1800" b="0" i="0">
                <a:latin typeface="Calibri Light" panose="020F0302020204030204" pitchFamily="34" charset="0"/>
                <a:cs typeface="Calibri Light" panose="020F0302020204030204" pitchFamily="34" charset="0"/>
              </a:defRPr>
            </a:lvl1pPr>
            <a:lvl2pPr>
              <a:defRPr sz="1800" b="0" i="0">
                <a:latin typeface="Calibri Light" panose="020F0302020204030204" pitchFamily="34" charset="0"/>
                <a:cs typeface="Calibri Light" panose="020F0302020204030204" pitchFamily="34" charset="0"/>
              </a:defRPr>
            </a:lvl2pPr>
            <a:lvl3pPr>
              <a:defRPr sz="1800" b="0" i="0">
                <a:latin typeface="Calibri Light" panose="020F0302020204030204" pitchFamily="34" charset="0"/>
                <a:cs typeface="Calibri Light" panose="020F0302020204030204" pitchFamily="34" charset="0"/>
              </a:defRPr>
            </a:lvl3pPr>
            <a:lvl4pPr>
              <a:defRPr sz="1800" b="0" i="0">
                <a:latin typeface="Calibri Light" panose="020F0302020204030204" pitchFamily="34" charset="0"/>
                <a:cs typeface="Calibri Light" panose="020F0302020204030204" pitchFamily="34" charset="0"/>
              </a:defRPr>
            </a:lvl4pPr>
            <a:lvl5pPr>
              <a:defRPr sz="1800" b="0" i="0">
                <a:latin typeface="Calibri Light" panose="020F0302020204030204" pitchFamily="34" charset="0"/>
                <a:cs typeface="Calibri Light" panose="020F0302020204030204" pitchFamily="34" charset="0"/>
              </a:defRPr>
            </a:lvl5pPr>
          </a:lstStyle>
          <a:p>
            <a:pPr lvl="0"/>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elitr</a:t>
            </a:r>
            <a:endParaRPr lang="de-DE"/>
          </a:p>
          <a:p>
            <a:pPr marL="228600" marR="0" lvl="0" indent="-228600" algn="l" defTabSz="914400" rtl="0" eaLnBrk="1" fontAlgn="auto" latinLnBrk="0" hangingPunct="1">
              <a:lnSpc>
                <a:spcPct val="90000"/>
              </a:lnSpc>
              <a:spcBef>
                <a:spcPts val="1000"/>
              </a:spcBef>
              <a:spcAft>
                <a:spcPts val="0"/>
              </a:spcAft>
              <a:buClr>
                <a:srgbClr val="2581C4"/>
              </a:buClr>
              <a:buSzTx/>
              <a:buFont typeface="Courier New" panose="02070309020205020404" pitchFamily="49" charset="0"/>
              <a:buChar char="o"/>
              <a:tabLst/>
              <a:defRPr/>
            </a:pPr>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elitr</a:t>
            </a:r>
            <a:endParaRPr lang="de-DE"/>
          </a:p>
          <a:p>
            <a:pPr marL="228600" marR="0" lvl="0" indent="-228600" algn="l" defTabSz="914400" rtl="0" eaLnBrk="1" fontAlgn="auto" latinLnBrk="0" hangingPunct="1">
              <a:lnSpc>
                <a:spcPct val="90000"/>
              </a:lnSpc>
              <a:spcBef>
                <a:spcPts val="1000"/>
              </a:spcBef>
              <a:spcAft>
                <a:spcPts val="0"/>
              </a:spcAft>
              <a:buClr>
                <a:srgbClr val="2581C4"/>
              </a:buClr>
              <a:buSzTx/>
              <a:buFont typeface="Courier New" panose="02070309020205020404" pitchFamily="49" charset="0"/>
              <a:buChar char="o"/>
              <a:tabLst/>
              <a:defRPr/>
            </a:pPr>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elitr</a:t>
            </a:r>
            <a:endParaRPr lang="de-DE"/>
          </a:p>
          <a:p>
            <a:pPr marL="228600" marR="0" lvl="0" indent="-228600" algn="l" defTabSz="914400" rtl="0" eaLnBrk="1" fontAlgn="auto" latinLnBrk="0" hangingPunct="1">
              <a:lnSpc>
                <a:spcPct val="90000"/>
              </a:lnSpc>
              <a:spcBef>
                <a:spcPts val="1000"/>
              </a:spcBef>
              <a:spcAft>
                <a:spcPts val="0"/>
              </a:spcAft>
              <a:buClr>
                <a:srgbClr val="2581C4"/>
              </a:buClr>
              <a:buSzTx/>
              <a:buFont typeface="Courier New" panose="02070309020205020404" pitchFamily="49" charset="0"/>
              <a:buChar char="o"/>
              <a:tabLst/>
              <a:defRPr/>
            </a:pPr>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elitr</a:t>
            </a:r>
            <a:endParaRPr lang="de-DE"/>
          </a:p>
          <a:p>
            <a:pPr marL="228600" marR="0" lvl="0" indent="-228600" algn="l" defTabSz="914400" rtl="0" eaLnBrk="1" fontAlgn="auto" latinLnBrk="0" hangingPunct="1">
              <a:lnSpc>
                <a:spcPct val="90000"/>
              </a:lnSpc>
              <a:spcBef>
                <a:spcPts val="1000"/>
              </a:spcBef>
              <a:spcAft>
                <a:spcPts val="0"/>
              </a:spcAft>
              <a:buClr>
                <a:srgbClr val="2581C4"/>
              </a:buClr>
              <a:buSzTx/>
              <a:buFont typeface="Courier New" panose="02070309020205020404" pitchFamily="49" charset="0"/>
              <a:buChar char="o"/>
              <a:tabLst/>
              <a:defRPr/>
            </a:pPr>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elitr</a:t>
            </a:r>
            <a:endParaRPr lang="de-DE"/>
          </a:p>
          <a:p>
            <a:pPr marL="228600" marR="0" lvl="0" indent="-228600" algn="l" defTabSz="914400" rtl="0" eaLnBrk="1" fontAlgn="auto" latinLnBrk="0" hangingPunct="1">
              <a:lnSpc>
                <a:spcPct val="90000"/>
              </a:lnSpc>
              <a:spcBef>
                <a:spcPts val="1000"/>
              </a:spcBef>
              <a:spcAft>
                <a:spcPts val="0"/>
              </a:spcAft>
              <a:buClr>
                <a:srgbClr val="2581C4"/>
              </a:buClr>
              <a:buSzTx/>
              <a:buFont typeface="Courier New" panose="02070309020205020404" pitchFamily="49" charset="0"/>
              <a:buChar char="o"/>
              <a:tabLst/>
              <a:defRPr/>
            </a:pPr>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elitr</a:t>
            </a:r>
            <a:endParaRPr lang="de-DE"/>
          </a:p>
          <a:p>
            <a:pPr marL="228600" marR="0" lvl="0" indent="-228600" algn="l" defTabSz="914400" rtl="0" eaLnBrk="1" fontAlgn="auto" latinLnBrk="0" hangingPunct="1">
              <a:lnSpc>
                <a:spcPct val="90000"/>
              </a:lnSpc>
              <a:spcBef>
                <a:spcPts val="1000"/>
              </a:spcBef>
              <a:spcAft>
                <a:spcPts val="0"/>
              </a:spcAft>
              <a:buClr>
                <a:srgbClr val="2581C4"/>
              </a:buClr>
              <a:buSzTx/>
              <a:buFont typeface="Courier New" panose="02070309020205020404" pitchFamily="49" charset="0"/>
              <a:buChar char="o"/>
              <a:tabLst/>
              <a:defRPr/>
            </a:pPr>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elitr</a:t>
            </a:r>
            <a:endParaRPr lang="de-DE"/>
          </a:p>
          <a:p>
            <a:pPr marL="228600" marR="0" lvl="0" indent="-228600" algn="l" defTabSz="914400" rtl="0" eaLnBrk="1" fontAlgn="auto" latinLnBrk="0" hangingPunct="1">
              <a:lnSpc>
                <a:spcPct val="90000"/>
              </a:lnSpc>
              <a:spcBef>
                <a:spcPts val="1000"/>
              </a:spcBef>
              <a:spcAft>
                <a:spcPts val="0"/>
              </a:spcAft>
              <a:buClr>
                <a:srgbClr val="2581C4"/>
              </a:buClr>
              <a:buSzTx/>
              <a:buFont typeface="Courier New" panose="02070309020205020404" pitchFamily="49" charset="0"/>
              <a:buChar char="o"/>
              <a:tabLst/>
              <a:defRPr/>
            </a:pPr>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elitr</a:t>
            </a:r>
            <a:endParaRPr lang="de-DE"/>
          </a:p>
          <a:p>
            <a:pPr marL="228600" marR="0" lvl="0" indent="-228600" algn="l" defTabSz="914400" rtl="0" eaLnBrk="1" fontAlgn="auto" latinLnBrk="0" hangingPunct="1">
              <a:lnSpc>
                <a:spcPct val="90000"/>
              </a:lnSpc>
              <a:spcBef>
                <a:spcPts val="1000"/>
              </a:spcBef>
              <a:spcAft>
                <a:spcPts val="0"/>
              </a:spcAft>
              <a:buClr>
                <a:srgbClr val="2581C4"/>
              </a:buClr>
              <a:buSzTx/>
              <a:buFont typeface="Courier New" panose="02070309020205020404" pitchFamily="49" charset="0"/>
              <a:buChar char="o"/>
              <a:tabLst/>
              <a:defRPr/>
            </a:pPr>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elitr</a:t>
            </a:r>
            <a:endParaRPr lang="de-DE"/>
          </a:p>
          <a:p>
            <a:pPr lvl="0"/>
            <a:endParaRPr lang="de-DE"/>
          </a:p>
          <a:p>
            <a:pPr lvl="0"/>
            <a:endParaRPr lang="de-DE"/>
          </a:p>
          <a:p>
            <a:pPr lvl="0"/>
            <a:endParaRPr lang="de-DE"/>
          </a:p>
        </p:txBody>
      </p:sp>
      <p:sp>
        <p:nvSpPr>
          <p:cNvPr id="8" name="Date Placeholder 7">
            <a:extLst>
              <a:ext uri="{FF2B5EF4-FFF2-40B4-BE49-F238E27FC236}">
                <a16:creationId xmlns:a16="http://schemas.microsoft.com/office/drawing/2014/main" id="{62326BB4-C77C-2742-B87F-A2B7682A33BF}"/>
              </a:ext>
            </a:extLst>
          </p:cNvPr>
          <p:cNvSpPr>
            <a:spLocks noGrp="1"/>
          </p:cNvSpPr>
          <p:nvPr>
            <p:ph type="dt" sz="half" idx="17"/>
          </p:nvPr>
        </p:nvSpPr>
        <p:spPr/>
        <p:txBody>
          <a:bodyPr/>
          <a:lstStyle/>
          <a:p>
            <a:fld id="{A95CC16D-F4EE-4942-B50E-114DCB8A01E8}" type="datetime1">
              <a:rPr lang="de-DE" smtClean="0"/>
              <a:t>22.06.22</a:t>
            </a:fld>
            <a:endParaRPr lang="en-DE"/>
          </a:p>
        </p:txBody>
      </p:sp>
      <p:sp>
        <p:nvSpPr>
          <p:cNvPr id="9" name="Footer Placeholder 8">
            <a:extLst>
              <a:ext uri="{FF2B5EF4-FFF2-40B4-BE49-F238E27FC236}">
                <a16:creationId xmlns:a16="http://schemas.microsoft.com/office/drawing/2014/main" id="{E0549237-BF1E-754C-848A-FAE117E77903}"/>
              </a:ext>
            </a:extLst>
          </p:cNvPr>
          <p:cNvSpPr>
            <a:spLocks noGrp="1"/>
          </p:cNvSpPr>
          <p:nvPr>
            <p:ph type="ftr" sz="quarter" idx="18"/>
          </p:nvPr>
        </p:nvSpPr>
        <p:spPr/>
        <p:txBody>
          <a:bodyPr/>
          <a:lstStyle/>
          <a:p>
            <a:r>
              <a:rPr lang="de-DE" b="1">
                <a:cs typeface="Calibri" panose="020F0502020204030204" pitchFamily="34" charset="0"/>
              </a:rPr>
              <a:t>CampusOS // Speaker // Presentation</a:t>
            </a:r>
            <a:endParaRPr lang="de-DE">
              <a:latin typeface="Calibri Light" panose="020F0302020204030204" pitchFamily="34" charset="0"/>
              <a:cs typeface="Calibri Light" panose="020F0302020204030204" pitchFamily="34" charset="0"/>
            </a:endParaRPr>
          </a:p>
        </p:txBody>
      </p:sp>
      <p:sp>
        <p:nvSpPr>
          <p:cNvPr id="10" name="Slide Number Placeholder 9">
            <a:extLst>
              <a:ext uri="{FF2B5EF4-FFF2-40B4-BE49-F238E27FC236}">
                <a16:creationId xmlns:a16="http://schemas.microsoft.com/office/drawing/2014/main" id="{ABCA30C8-C0ED-2944-A83D-2BED99E7F4E2}"/>
              </a:ext>
            </a:extLst>
          </p:cNvPr>
          <p:cNvSpPr>
            <a:spLocks noGrp="1"/>
          </p:cNvSpPr>
          <p:nvPr>
            <p:ph type="sldNum" sz="quarter" idx="19"/>
          </p:nvPr>
        </p:nvSpPr>
        <p:spPr/>
        <p:txBody>
          <a:bodyPr/>
          <a:lstStyle/>
          <a:p>
            <a:fld id="{D375E7DE-9AA3-EB43-B5E8-BA1371B996D3}" type="slidenum">
              <a:rPr lang="en-DE" smtClean="0"/>
              <a:pPr/>
              <a:t>‹#›</a:t>
            </a:fld>
            <a:endParaRPr lang="en-DE"/>
          </a:p>
        </p:txBody>
      </p:sp>
    </p:spTree>
    <p:extLst>
      <p:ext uri="{BB962C8B-B14F-4D97-AF65-F5344CB8AC3E}">
        <p14:creationId xmlns:p14="http://schemas.microsoft.com/office/powerpoint/2010/main" val="3403130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folie_ohne Nummerierung">
    <p:bg>
      <p:bgPr>
        <a:solidFill>
          <a:schemeClr val="bg1"/>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98A05A16-AFC5-C14A-BE63-DF13D0A9FB7C}"/>
              </a:ext>
            </a:extLst>
          </p:cNvPr>
          <p:cNvSpPr txBox="1"/>
          <p:nvPr userDrawn="1"/>
        </p:nvSpPr>
        <p:spPr>
          <a:xfrm>
            <a:off x="806346" y="2718645"/>
            <a:ext cx="3065940" cy="400110"/>
          </a:xfrm>
          <a:prstGeom prst="rect">
            <a:avLst/>
          </a:prstGeom>
          <a:noFill/>
        </p:spPr>
        <p:txBody>
          <a:bodyPr wrap="square" rtlCol="0">
            <a:spAutoFit/>
          </a:bodyPr>
          <a:lstStyle/>
          <a:p>
            <a:r>
              <a:rPr lang="de-DE" sz="2000" b="1" err="1">
                <a:solidFill>
                  <a:schemeClr val="bg1"/>
                </a:solidFill>
                <a:latin typeface="Calibri" panose="020F0502020204030204" pitchFamily="34" charset="0"/>
                <a:cs typeface="Calibri" panose="020F0502020204030204" pitchFamily="34" charset="0"/>
              </a:rPr>
              <a:t>CampusOS</a:t>
            </a:r>
            <a:r>
              <a:rPr lang="de-DE" sz="2000" b="1">
                <a:solidFill>
                  <a:schemeClr val="bg1"/>
                </a:solidFill>
                <a:latin typeface="Calibri" panose="020F0502020204030204" pitchFamily="34" charset="0"/>
                <a:cs typeface="Calibri" panose="020F0502020204030204" pitchFamily="34" charset="0"/>
              </a:rPr>
              <a:t> //</a:t>
            </a:r>
            <a:endParaRPr lang="de-DE" sz="2000">
              <a:solidFill>
                <a:schemeClr val="bg1"/>
              </a:solidFill>
              <a:latin typeface="Calibri Light" panose="020F0302020204030204" pitchFamily="34" charset="0"/>
              <a:cs typeface="Calibri Light" panose="020F0302020204030204" pitchFamily="34" charset="0"/>
            </a:endParaRPr>
          </a:p>
        </p:txBody>
      </p:sp>
      <p:sp>
        <p:nvSpPr>
          <p:cNvPr id="9" name="Textplatzhalter 8">
            <a:extLst>
              <a:ext uri="{FF2B5EF4-FFF2-40B4-BE49-F238E27FC236}">
                <a16:creationId xmlns:a16="http://schemas.microsoft.com/office/drawing/2014/main" id="{EC495684-86E7-D944-B8D1-13382523B88F}"/>
              </a:ext>
            </a:extLst>
          </p:cNvPr>
          <p:cNvSpPr>
            <a:spLocks noGrp="1"/>
          </p:cNvSpPr>
          <p:nvPr>
            <p:ph type="body" sz="quarter" idx="10" hasCustomPrompt="1"/>
          </p:nvPr>
        </p:nvSpPr>
        <p:spPr>
          <a:xfrm>
            <a:off x="781797" y="3069659"/>
            <a:ext cx="7535862" cy="109061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6600" b="1" i="0">
                <a:solidFill>
                  <a:schemeClr val="bg1"/>
                </a:solidFill>
                <a:latin typeface="Calibri" panose="020F0502020204030204" pitchFamily="34" charset="0"/>
                <a:cs typeface="Calibri" panose="020F0502020204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DE"/>
              <a:t>[Partner]</a:t>
            </a:r>
          </a:p>
        </p:txBody>
      </p:sp>
      <p:sp>
        <p:nvSpPr>
          <p:cNvPr id="11" name="Textplatzhalter 10">
            <a:extLst>
              <a:ext uri="{FF2B5EF4-FFF2-40B4-BE49-F238E27FC236}">
                <a16:creationId xmlns:a16="http://schemas.microsoft.com/office/drawing/2014/main" id="{132F5DA8-6166-1A42-A02D-078963B239FB}"/>
              </a:ext>
            </a:extLst>
          </p:cNvPr>
          <p:cNvSpPr>
            <a:spLocks noGrp="1"/>
          </p:cNvSpPr>
          <p:nvPr>
            <p:ph type="body" sz="quarter" idx="11" hasCustomPrompt="1"/>
          </p:nvPr>
        </p:nvSpPr>
        <p:spPr>
          <a:xfrm>
            <a:off x="859690" y="4558464"/>
            <a:ext cx="3559175" cy="3254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DE"/>
              <a:t>Speaker</a:t>
            </a:r>
          </a:p>
        </p:txBody>
      </p:sp>
      <p:sp>
        <p:nvSpPr>
          <p:cNvPr id="12" name="Textplatzhalter 10">
            <a:extLst>
              <a:ext uri="{FF2B5EF4-FFF2-40B4-BE49-F238E27FC236}">
                <a16:creationId xmlns:a16="http://schemas.microsoft.com/office/drawing/2014/main" id="{3EE217F0-1ED7-5F42-A470-D5A54B3B1F34}"/>
              </a:ext>
            </a:extLst>
          </p:cNvPr>
          <p:cNvSpPr>
            <a:spLocks noGrp="1"/>
          </p:cNvSpPr>
          <p:nvPr>
            <p:ph type="body" sz="quarter" idx="13" hasCustomPrompt="1"/>
          </p:nvPr>
        </p:nvSpPr>
        <p:spPr>
          <a:xfrm>
            <a:off x="2339316" y="2755982"/>
            <a:ext cx="3559175" cy="3254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DE" err="1"/>
              <a:t>Lorem</a:t>
            </a:r>
            <a:r>
              <a:rPr lang="de-DE"/>
              <a:t> </a:t>
            </a:r>
            <a:r>
              <a:rPr lang="de-DE" err="1"/>
              <a:t>Ipsum</a:t>
            </a:r>
            <a:endParaRPr lang="de-DE"/>
          </a:p>
        </p:txBody>
      </p:sp>
      <p:sp>
        <p:nvSpPr>
          <p:cNvPr id="13" name="Textplatzhalter 10">
            <a:extLst>
              <a:ext uri="{FF2B5EF4-FFF2-40B4-BE49-F238E27FC236}">
                <a16:creationId xmlns:a16="http://schemas.microsoft.com/office/drawing/2014/main" id="{34BFD219-B9EE-E74C-B4FF-08DFCD873748}"/>
              </a:ext>
            </a:extLst>
          </p:cNvPr>
          <p:cNvSpPr>
            <a:spLocks noGrp="1"/>
          </p:cNvSpPr>
          <p:nvPr>
            <p:ph type="body" sz="quarter" idx="14" hasCustomPrompt="1"/>
          </p:nvPr>
        </p:nvSpPr>
        <p:spPr>
          <a:xfrm>
            <a:off x="859690" y="5082996"/>
            <a:ext cx="3559175" cy="3254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fld id="{486CA7FB-2263-F045-BD03-8CDE4A93A8BD}" type="datetime1">
              <a:rPr lang="de-DE" smtClean="0"/>
              <a:t>15.02.22</a:t>
            </a:fld>
            <a:endParaRPr lang="de-DE"/>
          </a:p>
        </p:txBody>
      </p:sp>
    </p:spTree>
    <p:extLst>
      <p:ext uri="{BB962C8B-B14F-4D97-AF65-F5344CB8AC3E}">
        <p14:creationId xmlns:p14="http://schemas.microsoft.com/office/powerpoint/2010/main" val="1794916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elfolie_ohne Nummerierung">
    <p:bg>
      <p:bgPr>
        <a:solidFill>
          <a:schemeClr val="bg1"/>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98A05A16-AFC5-C14A-BE63-DF13D0A9FB7C}"/>
              </a:ext>
            </a:extLst>
          </p:cNvPr>
          <p:cNvSpPr txBox="1"/>
          <p:nvPr userDrawn="1"/>
        </p:nvSpPr>
        <p:spPr>
          <a:xfrm>
            <a:off x="806346" y="2718645"/>
            <a:ext cx="3065940" cy="400110"/>
          </a:xfrm>
          <a:prstGeom prst="rect">
            <a:avLst/>
          </a:prstGeom>
          <a:noFill/>
        </p:spPr>
        <p:txBody>
          <a:bodyPr wrap="square" rtlCol="0">
            <a:spAutoFit/>
          </a:bodyPr>
          <a:lstStyle/>
          <a:p>
            <a:r>
              <a:rPr lang="de-DE" sz="2000" b="1" err="1">
                <a:solidFill>
                  <a:schemeClr val="bg1"/>
                </a:solidFill>
                <a:latin typeface="Calibri" panose="020F0502020204030204" pitchFamily="34" charset="0"/>
                <a:cs typeface="Calibri" panose="020F0502020204030204" pitchFamily="34" charset="0"/>
              </a:rPr>
              <a:t>CampusOS</a:t>
            </a:r>
            <a:r>
              <a:rPr lang="de-DE" sz="2000" b="1">
                <a:solidFill>
                  <a:schemeClr val="bg1"/>
                </a:solidFill>
                <a:latin typeface="Calibri" panose="020F0502020204030204" pitchFamily="34" charset="0"/>
                <a:cs typeface="Calibri" panose="020F0502020204030204" pitchFamily="34" charset="0"/>
              </a:rPr>
              <a:t> //</a:t>
            </a:r>
            <a:endParaRPr lang="de-DE" sz="2000">
              <a:solidFill>
                <a:schemeClr val="bg1"/>
              </a:solidFill>
              <a:latin typeface="Calibri Light" panose="020F0302020204030204" pitchFamily="34" charset="0"/>
              <a:cs typeface="Calibri Light" panose="020F0302020204030204" pitchFamily="34" charset="0"/>
            </a:endParaRPr>
          </a:p>
        </p:txBody>
      </p:sp>
      <p:sp>
        <p:nvSpPr>
          <p:cNvPr id="9" name="Textplatzhalter 8">
            <a:extLst>
              <a:ext uri="{FF2B5EF4-FFF2-40B4-BE49-F238E27FC236}">
                <a16:creationId xmlns:a16="http://schemas.microsoft.com/office/drawing/2014/main" id="{EC495684-86E7-D944-B8D1-13382523B88F}"/>
              </a:ext>
            </a:extLst>
          </p:cNvPr>
          <p:cNvSpPr>
            <a:spLocks noGrp="1"/>
          </p:cNvSpPr>
          <p:nvPr>
            <p:ph type="body" sz="quarter" idx="10" hasCustomPrompt="1"/>
          </p:nvPr>
        </p:nvSpPr>
        <p:spPr>
          <a:xfrm>
            <a:off x="781797" y="3069659"/>
            <a:ext cx="7535862" cy="109061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6600" b="1" i="0">
                <a:solidFill>
                  <a:schemeClr val="bg1"/>
                </a:solidFill>
                <a:latin typeface="Calibri" panose="020F0502020204030204" pitchFamily="34" charset="0"/>
                <a:cs typeface="Calibri" panose="020F0502020204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DE"/>
              <a:t>[Partner]</a:t>
            </a:r>
          </a:p>
        </p:txBody>
      </p:sp>
      <p:sp>
        <p:nvSpPr>
          <p:cNvPr id="11" name="Textplatzhalter 10">
            <a:extLst>
              <a:ext uri="{FF2B5EF4-FFF2-40B4-BE49-F238E27FC236}">
                <a16:creationId xmlns:a16="http://schemas.microsoft.com/office/drawing/2014/main" id="{132F5DA8-6166-1A42-A02D-078963B239FB}"/>
              </a:ext>
            </a:extLst>
          </p:cNvPr>
          <p:cNvSpPr>
            <a:spLocks noGrp="1"/>
          </p:cNvSpPr>
          <p:nvPr>
            <p:ph type="body" sz="quarter" idx="11" hasCustomPrompt="1"/>
          </p:nvPr>
        </p:nvSpPr>
        <p:spPr>
          <a:xfrm>
            <a:off x="859690" y="4558464"/>
            <a:ext cx="3559175" cy="3254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DE"/>
              <a:t>Speaker</a:t>
            </a:r>
          </a:p>
        </p:txBody>
      </p:sp>
      <p:sp>
        <p:nvSpPr>
          <p:cNvPr id="16" name="Bildplatzhalter 15">
            <a:extLst>
              <a:ext uri="{FF2B5EF4-FFF2-40B4-BE49-F238E27FC236}">
                <a16:creationId xmlns:a16="http://schemas.microsoft.com/office/drawing/2014/main" id="{AC01DC65-D54D-7A41-B793-046DD455DA2A}"/>
              </a:ext>
            </a:extLst>
          </p:cNvPr>
          <p:cNvSpPr>
            <a:spLocks noGrp="1"/>
          </p:cNvSpPr>
          <p:nvPr>
            <p:ph type="pic" sz="quarter" idx="12" hasCustomPrompt="1"/>
          </p:nvPr>
        </p:nvSpPr>
        <p:spPr>
          <a:xfrm>
            <a:off x="9054531" y="6178770"/>
            <a:ext cx="974725" cy="455612"/>
          </a:xfrm>
          <a:prstGeom prst="rect">
            <a:avLst/>
          </a:prstGeom>
        </p:spPr>
        <p:txBody>
          <a:bodyPr anchor="ctr"/>
          <a:lstStyle>
            <a:lvl1pPr marL="0" indent="0" algn="ctr">
              <a:buNone/>
              <a:defRPr sz="1000"/>
            </a:lvl1pPr>
          </a:lstStyle>
          <a:p>
            <a:r>
              <a:rPr lang="de-DE"/>
              <a:t>Partnerlogo</a:t>
            </a:r>
          </a:p>
        </p:txBody>
      </p:sp>
      <p:sp>
        <p:nvSpPr>
          <p:cNvPr id="12" name="Textplatzhalter 10">
            <a:extLst>
              <a:ext uri="{FF2B5EF4-FFF2-40B4-BE49-F238E27FC236}">
                <a16:creationId xmlns:a16="http://schemas.microsoft.com/office/drawing/2014/main" id="{3EE217F0-1ED7-5F42-A470-D5A54B3B1F34}"/>
              </a:ext>
            </a:extLst>
          </p:cNvPr>
          <p:cNvSpPr>
            <a:spLocks noGrp="1"/>
          </p:cNvSpPr>
          <p:nvPr>
            <p:ph type="body" sz="quarter" idx="13" hasCustomPrompt="1"/>
          </p:nvPr>
        </p:nvSpPr>
        <p:spPr>
          <a:xfrm>
            <a:off x="2339316" y="2755982"/>
            <a:ext cx="3559175" cy="3254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DE" err="1"/>
              <a:t>Lorem</a:t>
            </a:r>
            <a:r>
              <a:rPr lang="de-DE"/>
              <a:t> </a:t>
            </a:r>
            <a:r>
              <a:rPr lang="de-DE" err="1"/>
              <a:t>Ipsum</a:t>
            </a:r>
            <a:endParaRPr lang="de-DE"/>
          </a:p>
        </p:txBody>
      </p:sp>
      <p:sp>
        <p:nvSpPr>
          <p:cNvPr id="13" name="Textplatzhalter 10">
            <a:extLst>
              <a:ext uri="{FF2B5EF4-FFF2-40B4-BE49-F238E27FC236}">
                <a16:creationId xmlns:a16="http://schemas.microsoft.com/office/drawing/2014/main" id="{34BFD219-B9EE-E74C-B4FF-08DFCD873748}"/>
              </a:ext>
            </a:extLst>
          </p:cNvPr>
          <p:cNvSpPr>
            <a:spLocks noGrp="1"/>
          </p:cNvSpPr>
          <p:nvPr>
            <p:ph type="body" sz="quarter" idx="14" hasCustomPrompt="1"/>
          </p:nvPr>
        </p:nvSpPr>
        <p:spPr>
          <a:xfrm>
            <a:off x="859690" y="5082996"/>
            <a:ext cx="3559175" cy="3254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fld id="{A1AAD978-CB16-E447-A7C7-1B86570337C6}" type="datetime1">
              <a:rPr lang="de-DE" smtClean="0"/>
              <a:t>15.02.22</a:t>
            </a:fld>
            <a:endParaRPr lang="de-DE"/>
          </a:p>
        </p:txBody>
      </p:sp>
    </p:spTree>
    <p:extLst>
      <p:ext uri="{BB962C8B-B14F-4D97-AF65-F5344CB8AC3E}">
        <p14:creationId xmlns:p14="http://schemas.microsoft.com/office/powerpoint/2010/main" val="482670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elfolie_ohne Nummerierung">
    <p:bg>
      <p:bgPr>
        <a:solidFill>
          <a:schemeClr val="bg1"/>
        </a:solidFill>
        <a:effectLst/>
      </p:bgPr>
    </p:bg>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98A05A16-AFC5-C14A-BE63-DF13D0A9FB7C}"/>
              </a:ext>
            </a:extLst>
          </p:cNvPr>
          <p:cNvSpPr txBox="1"/>
          <p:nvPr userDrawn="1"/>
        </p:nvSpPr>
        <p:spPr>
          <a:xfrm>
            <a:off x="806346" y="2718645"/>
            <a:ext cx="3065940" cy="400110"/>
          </a:xfrm>
          <a:prstGeom prst="rect">
            <a:avLst/>
          </a:prstGeom>
          <a:noFill/>
        </p:spPr>
        <p:txBody>
          <a:bodyPr wrap="square" rtlCol="0">
            <a:spAutoFit/>
          </a:bodyPr>
          <a:lstStyle/>
          <a:p>
            <a:r>
              <a:rPr lang="de-DE" sz="2000" b="1" err="1">
                <a:solidFill>
                  <a:schemeClr val="bg1"/>
                </a:solidFill>
                <a:latin typeface="Calibri" panose="020F0502020204030204" pitchFamily="34" charset="0"/>
                <a:cs typeface="Calibri" panose="020F0502020204030204" pitchFamily="34" charset="0"/>
              </a:rPr>
              <a:t>CampusOS</a:t>
            </a:r>
            <a:r>
              <a:rPr lang="de-DE" sz="2000" b="1">
                <a:solidFill>
                  <a:schemeClr val="bg1"/>
                </a:solidFill>
                <a:latin typeface="Calibri" panose="020F0502020204030204" pitchFamily="34" charset="0"/>
                <a:cs typeface="Calibri" panose="020F0502020204030204" pitchFamily="34" charset="0"/>
              </a:rPr>
              <a:t> //</a:t>
            </a:r>
            <a:endParaRPr lang="de-DE" sz="2000">
              <a:solidFill>
                <a:schemeClr val="bg1"/>
              </a:solidFill>
              <a:latin typeface="Calibri Light" panose="020F0302020204030204" pitchFamily="34" charset="0"/>
              <a:cs typeface="Calibri Light" panose="020F0302020204030204" pitchFamily="34" charset="0"/>
            </a:endParaRPr>
          </a:p>
        </p:txBody>
      </p:sp>
      <p:sp>
        <p:nvSpPr>
          <p:cNvPr id="9" name="Textplatzhalter 8">
            <a:extLst>
              <a:ext uri="{FF2B5EF4-FFF2-40B4-BE49-F238E27FC236}">
                <a16:creationId xmlns:a16="http://schemas.microsoft.com/office/drawing/2014/main" id="{EC495684-86E7-D944-B8D1-13382523B88F}"/>
              </a:ext>
            </a:extLst>
          </p:cNvPr>
          <p:cNvSpPr>
            <a:spLocks noGrp="1"/>
          </p:cNvSpPr>
          <p:nvPr>
            <p:ph type="body" sz="quarter" idx="10" hasCustomPrompt="1"/>
          </p:nvPr>
        </p:nvSpPr>
        <p:spPr>
          <a:xfrm>
            <a:off x="781797" y="3069659"/>
            <a:ext cx="7535862" cy="109061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6600" b="1" i="0">
                <a:solidFill>
                  <a:schemeClr val="bg1"/>
                </a:solidFill>
                <a:latin typeface="Calibri" panose="020F0502020204030204" pitchFamily="34" charset="0"/>
                <a:cs typeface="Calibri" panose="020F0502020204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DE"/>
              <a:t>[Partner]</a:t>
            </a:r>
          </a:p>
        </p:txBody>
      </p:sp>
      <p:sp>
        <p:nvSpPr>
          <p:cNvPr id="11" name="Textplatzhalter 10">
            <a:extLst>
              <a:ext uri="{FF2B5EF4-FFF2-40B4-BE49-F238E27FC236}">
                <a16:creationId xmlns:a16="http://schemas.microsoft.com/office/drawing/2014/main" id="{132F5DA8-6166-1A42-A02D-078963B239FB}"/>
              </a:ext>
            </a:extLst>
          </p:cNvPr>
          <p:cNvSpPr>
            <a:spLocks noGrp="1"/>
          </p:cNvSpPr>
          <p:nvPr>
            <p:ph type="body" sz="quarter" idx="11" hasCustomPrompt="1"/>
          </p:nvPr>
        </p:nvSpPr>
        <p:spPr>
          <a:xfrm>
            <a:off x="859690" y="4558464"/>
            <a:ext cx="3559175" cy="3254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DE"/>
              <a:t>Speaker</a:t>
            </a:r>
          </a:p>
        </p:txBody>
      </p:sp>
      <p:sp>
        <p:nvSpPr>
          <p:cNvPr id="12" name="Textplatzhalter 10">
            <a:extLst>
              <a:ext uri="{FF2B5EF4-FFF2-40B4-BE49-F238E27FC236}">
                <a16:creationId xmlns:a16="http://schemas.microsoft.com/office/drawing/2014/main" id="{3EE217F0-1ED7-5F42-A470-D5A54B3B1F34}"/>
              </a:ext>
            </a:extLst>
          </p:cNvPr>
          <p:cNvSpPr>
            <a:spLocks noGrp="1"/>
          </p:cNvSpPr>
          <p:nvPr>
            <p:ph type="body" sz="quarter" idx="13" hasCustomPrompt="1"/>
          </p:nvPr>
        </p:nvSpPr>
        <p:spPr>
          <a:xfrm>
            <a:off x="2339316" y="2755982"/>
            <a:ext cx="3559175" cy="3254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DE" err="1"/>
              <a:t>Lorem</a:t>
            </a:r>
            <a:r>
              <a:rPr lang="de-DE"/>
              <a:t> </a:t>
            </a:r>
            <a:r>
              <a:rPr lang="de-DE" err="1"/>
              <a:t>Ipsum</a:t>
            </a:r>
            <a:endParaRPr lang="de-DE"/>
          </a:p>
        </p:txBody>
      </p:sp>
      <p:sp>
        <p:nvSpPr>
          <p:cNvPr id="13" name="Textplatzhalter 10">
            <a:extLst>
              <a:ext uri="{FF2B5EF4-FFF2-40B4-BE49-F238E27FC236}">
                <a16:creationId xmlns:a16="http://schemas.microsoft.com/office/drawing/2014/main" id="{34BFD219-B9EE-E74C-B4FF-08DFCD873748}"/>
              </a:ext>
            </a:extLst>
          </p:cNvPr>
          <p:cNvSpPr>
            <a:spLocks noGrp="1"/>
          </p:cNvSpPr>
          <p:nvPr>
            <p:ph type="body" sz="quarter" idx="14" hasCustomPrompt="1"/>
          </p:nvPr>
        </p:nvSpPr>
        <p:spPr>
          <a:xfrm>
            <a:off x="859690" y="5082996"/>
            <a:ext cx="3559175" cy="3254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fld id="{A1AAD978-CB16-E447-A7C7-1B86570337C6}" type="datetime1">
              <a:rPr lang="de-DE" smtClean="0"/>
              <a:t>15.02.22</a:t>
            </a:fld>
            <a:endParaRPr lang="de-DE"/>
          </a:p>
        </p:txBody>
      </p:sp>
      <p:pic>
        <p:nvPicPr>
          <p:cNvPr id="3" name="Graphic 2">
            <a:extLst>
              <a:ext uri="{FF2B5EF4-FFF2-40B4-BE49-F238E27FC236}">
                <a16:creationId xmlns:a16="http://schemas.microsoft.com/office/drawing/2014/main" id="{2A120228-BA67-EE43-AA85-F0310FD475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176188" y="5940845"/>
            <a:ext cx="885387" cy="913273"/>
          </a:xfrm>
          <a:prstGeom prst="rect">
            <a:avLst/>
          </a:prstGeom>
        </p:spPr>
      </p:pic>
    </p:spTree>
    <p:extLst>
      <p:ext uri="{BB962C8B-B14F-4D97-AF65-F5344CB8AC3E}">
        <p14:creationId xmlns:p14="http://schemas.microsoft.com/office/powerpoint/2010/main" val="1113845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CBA72-66EB-6944-B3CC-7DF8B7CC8552}"/>
              </a:ext>
            </a:extLst>
          </p:cNvPr>
          <p:cNvSpPr>
            <a:spLocks noGrp="1"/>
          </p:cNvSpPr>
          <p:nvPr>
            <p:ph type="ctrTitle"/>
          </p:nvPr>
        </p:nvSpPr>
        <p:spPr>
          <a:xfrm>
            <a:off x="1524000" y="1122363"/>
            <a:ext cx="9144000" cy="2387600"/>
          </a:xfrm>
          <a:prstGeom prst="rect">
            <a:avLst/>
          </a:prstGeom>
        </p:spPr>
        <p:txBody>
          <a:bodyPr anchor="b">
            <a:normAutofit/>
          </a:bodyPr>
          <a:lstStyle>
            <a:lvl1pPr algn="ctr">
              <a:defRPr lang="en-DE" sz="6600" b="1" i="0" kern="1200" dirty="0">
                <a:solidFill>
                  <a:schemeClr val="bg1"/>
                </a:solidFill>
                <a:latin typeface="Calibri" panose="020F0502020204030204" pitchFamily="34" charset="0"/>
                <a:ea typeface="+mn-ea"/>
                <a:cs typeface="Calibri" panose="020F0502020204030204" pitchFamily="34" charset="0"/>
              </a:defRPr>
            </a:lvl1pPr>
          </a:lstStyle>
          <a:p>
            <a:r>
              <a:rPr lang="en-US"/>
              <a:t>Click to edit Master title style</a:t>
            </a:r>
            <a:endParaRPr lang="en-DE"/>
          </a:p>
        </p:txBody>
      </p:sp>
      <p:sp>
        <p:nvSpPr>
          <p:cNvPr id="3" name="Subtitle 2">
            <a:extLst>
              <a:ext uri="{FF2B5EF4-FFF2-40B4-BE49-F238E27FC236}">
                <a16:creationId xmlns:a16="http://schemas.microsoft.com/office/drawing/2014/main" id="{C255CDC9-070E-144E-A3D5-85F25BF857FB}"/>
              </a:ext>
            </a:extLst>
          </p:cNvPr>
          <p:cNvSpPr>
            <a:spLocks noGrp="1"/>
          </p:cNvSpPr>
          <p:nvPr>
            <p:ph type="subTitle" idx="1"/>
          </p:nvPr>
        </p:nvSpPr>
        <p:spPr>
          <a:xfrm>
            <a:off x="1524000" y="3602038"/>
            <a:ext cx="9144000" cy="1655762"/>
          </a:xfrm>
          <a:prstGeom prst="rect">
            <a:avLst/>
          </a:prstGeom>
        </p:spPr>
        <p:txBody>
          <a:bodyPr>
            <a:normAutofit/>
          </a:bodyPr>
          <a:lstStyle>
            <a:lvl1pPr marL="0" indent="0" algn="ctr">
              <a:buNone/>
              <a:defRPr lang="en-DE" sz="2000" b="1" kern="120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7" name="Date Placeholder 6">
            <a:extLst>
              <a:ext uri="{FF2B5EF4-FFF2-40B4-BE49-F238E27FC236}">
                <a16:creationId xmlns:a16="http://schemas.microsoft.com/office/drawing/2014/main" id="{91A3DB40-8D37-2B48-95AC-330E449CE352}"/>
              </a:ext>
            </a:extLst>
          </p:cNvPr>
          <p:cNvSpPr>
            <a:spLocks noGrp="1"/>
          </p:cNvSpPr>
          <p:nvPr>
            <p:ph type="dt" sz="half" idx="10"/>
          </p:nvPr>
        </p:nvSpPr>
        <p:spPr/>
        <p:txBody>
          <a:bodyPr/>
          <a:lstStyle/>
          <a:p>
            <a:fld id="{E23796CB-226E-E94D-A89E-FFFDCBAD0D5D}" type="datetime1">
              <a:rPr lang="de-DE" smtClean="0"/>
              <a:t>22.06.22</a:t>
            </a:fld>
            <a:endParaRPr lang="en-DE"/>
          </a:p>
        </p:txBody>
      </p:sp>
      <p:sp>
        <p:nvSpPr>
          <p:cNvPr id="8" name="Footer Placeholder 7">
            <a:extLst>
              <a:ext uri="{FF2B5EF4-FFF2-40B4-BE49-F238E27FC236}">
                <a16:creationId xmlns:a16="http://schemas.microsoft.com/office/drawing/2014/main" id="{905CD7FA-07DA-D245-8760-AB0CEDA11250}"/>
              </a:ext>
            </a:extLst>
          </p:cNvPr>
          <p:cNvSpPr>
            <a:spLocks noGrp="1"/>
          </p:cNvSpPr>
          <p:nvPr>
            <p:ph type="ftr" sz="quarter" idx="11"/>
          </p:nvPr>
        </p:nvSpPr>
        <p:spPr/>
        <p:txBody>
          <a:bodyPr/>
          <a:lstStyle/>
          <a:p>
            <a:r>
              <a:rPr lang="de-DE" b="1">
                <a:cs typeface="Calibri" panose="020F0502020204030204" pitchFamily="34" charset="0"/>
              </a:rPr>
              <a:t>CampusOS // Speaker // Presentation</a:t>
            </a:r>
            <a:endParaRPr lang="de-DE">
              <a:latin typeface="Calibri Light" panose="020F0302020204030204" pitchFamily="34" charset="0"/>
              <a:cs typeface="Calibri Light" panose="020F0302020204030204" pitchFamily="34" charset="0"/>
            </a:endParaRPr>
          </a:p>
        </p:txBody>
      </p:sp>
      <p:sp>
        <p:nvSpPr>
          <p:cNvPr id="9" name="Slide Number Placeholder 8">
            <a:extLst>
              <a:ext uri="{FF2B5EF4-FFF2-40B4-BE49-F238E27FC236}">
                <a16:creationId xmlns:a16="http://schemas.microsoft.com/office/drawing/2014/main" id="{D7860FF1-FB65-A04E-B01E-FB1AF0286C27}"/>
              </a:ext>
            </a:extLst>
          </p:cNvPr>
          <p:cNvSpPr>
            <a:spLocks noGrp="1"/>
          </p:cNvSpPr>
          <p:nvPr>
            <p:ph type="sldNum" sz="quarter" idx="12"/>
          </p:nvPr>
        </p:nvSpPr>
        <p:spPr/>
        <p:txBody>
          <a:bodyPr/>
          <a:lstStyle/>
          <a:p>
            <a:fld id="{D375E7DE-9AA3-EB43-B5E8-BA1371B996D3}" type="slidenum">
              <a:rPr lang="en-DE" smtClean="0"/>
              <a:pPr/>
              <a:t>‹#›</a:t>
            </a:fld>
            <a:endParaRPr lang="en-DE"/>
          </a:p>
        </p:txBody>
      </p:sp>
    </p:spTree>
    <p:extLst>
      <p:ext uri="{BB962C8B-B14F-4D97-AF65-F5344CB8AC3E}">
        <p14:creationId xmlns:p14="http://schemas.microsoft.com/office/powerpoint/2010/main" val="3075318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73ED-D0DA-0245-BD46-48A2C2683E44}"/>
              </a:ext>
            </a:extLst>
          </p:cNvPr>
          <p:cNvSpPr>
            <a:spLocks noGrp="1"/>
          </p:cNvSpPr>
          <p:nvPr>
            <p:ph type="title"/>
          </p:nvPr>
        </p:nvSpPr>
        <p:spPr>
          <a:xfrm>
            <a:off x="831850" y="1709738"/>
            <a:ext cx="10515600" cy="2852737"/>
          </a:xfrm>
          <a:prstGeom prst="rect">
            <a:avLst/>
          </a:prstGeom>
        </p:spPr>
        <p:txBody>
          <a:bodyPr anchor="b">
            <a:normAutofit/>
          </a:bodyPr>
          <a:lstStyle>
            <a:lvl1pPr algn="ctr" defTabSz="914400" rtl="0" eaLnBrk="1" latinLnBrk="0" hangingPunct="1">
              <a:lnSpc>
                <a:spcPct val="90000"/>
              </a:lnSpc>
              <a:spcBef>
                <a:spcPct val="0"/>
              </a:spcBef>
              <a:buNone/>
              <a:defRPr lang="en-DE" sz="6600" b="1" i="0" kern="1200" dirty="0">
                <a:solidFill>
                  <a:schemeClr val="bg1"/>
                </a:solidFill>
                <a:latin typeface="Calibri" panose="020F0502020204030204" pitchFamily="34" charset="0"/>
                <a:ea typeface="+mn-ea"/>
                <a:cs typeface="Calibri" panose="020F0502020204030204" pitchFamily="34" charset="0"/>
              </a:defRPr>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7B937564-6B61-8E49-BEA5-56442BF209D7}"/>
              </a:ext>
            </a:extLst>
          </p:cNvPr>
          <p:cNvSpPr>
            <a:spLocks noGrp="1"/>
          </p:cNvSpPr>
          <p:nvPr>
            <p:ph type="body" idx="1"/>
          </p:nvPr>
        </p:nvSpPr>
        <p:spPr>
          <a:xfrm>
            <a:off x="831850" y="4589463"/>
            <a:ext cx="10515600" cy="1500187"/>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dirty="0" smtClean="0">
                <a:solidFill>
                  <a:schemeClr val="bg1"/>
                </a:solidFill>
                <a:latin typeface="Calibri" panose="020F0502020204030204" pitchFamily="34" charset="0"/>
                <a:ea typeface="+mn-ea"/>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95E9E793-DE5B-AC40-8B91-530386891847}"/>
              </a:ext>
            </a:extLst>
          </p:cNvPr>
          <p:cNvSpPr>
            <a:spLocks noGrp="1"/>
          </p:cNvSpPr>
          <p:nvPr>
            <p:ph type="dt" sz="half" idx="10"/>
          </p:nvPr>
        </p:nvSpPr>
        <p:spPr/>
        <p:txBody>
          <a:bodyPr/>
          <a:lstStyle/>
          <a:p>
            <a:fld id="{3478E453-F5AE-4F46-A8E3-955844BF4FEC}" type="datetime1">
              <a:rPr lang="de-DE" smtClean="0"/>
              <a:t>22.06.22</a:t>
            </a:fld>
            <a:endParaRPr lang="en-DE"/>
          </a:p>
        </p:txBody>
      </p:sp>
      <p:sp>
        <p:nvSpPr>
          <p:cNvPr id="8" name="Footer Placeholder 7">
            <a:extLst>
              <a:ext uri="{FF2B5EF4-FFF2-40B4-BE49-F238E27FC236}">
                <a16:creationId xmlns:a16="http://schemas.microsoft.com/office/drawing/2014/main" id="{4411107A-89F4-0141-ACD5-03BB1BF94F2B}"/>
              </a:ext>
            </a:extLst>
          </p:cNvPr>
          <p:cNvSpPr>
            <a:spLocks noGrp="1"/>
          </p:cNvSpPr>
          <p:nvPr>
            <p:ph type="ftr" sz="quarter" idx="11"/>
          </p:nvPr>
        </p:nvSpPr>
        <p:spPr/>
        <p:txBody>
          <a:bodyPr/>
          <a:lstStyle/>
          <a:p>
            <a:r>
              <a:rPr lang="de-DE" b="1">
                <a:cs typeface="Calibri" panose="020F0502020204030204" pitchFamily="34" charset="0"/>
              </a:rPr>
              <a:t>CampusOS // Speaker // Presentation</a:t>
            </a:r>
            <a:endParaRPr lang="de-DE">
              <a:latin typeface="Calibri Light" panose="020F0302020204030204" pitchFamily="34" charset="0"/>
              <a:cs typeface="Calibri Light" panose="020F0302020204030204" pitchFamily="34" charset="0"/>
            </a:endParaRPr>
          </a:p>
        </p:txBody>
      </p:sp>
      <p:sp>
        <p:nvSpPr>
          <p:cNvPr id="9" name="Slide Number Placeholder 8">
            <a:extLst>
              <a:ext uri="{FF2B5EF4-FFF2-40B4-BE49-F238E27FC236}">
                <a16:creationId xmlns:a16="http://schemas.microsoft.com/office/drawing/2014/main" id="{32AD8F18-55CF-A24B-ABC0-1412AB4A7ADE}"/>
              </a:ext>
            </a:extLst>
          </p:cNvPr>
          <p:cNvSpPr>
            <a:spLocks noGrp="1"/>
          </p:cNvSpPr>
          <p:nvPr>
            <p:ph type="sldNum" sz="quarter" idx="12"/>
          </p:nvPr>
        </p:nvSpPr>
        <p:spPr/>
        <p:txBody>
          <a:bodyPr/>
          <a:lstStyle/>
          <a:p>
            <a:fld id="{D375E7DE-9AA3-EB43-B5E8-BA1371B996D3}" type="slidenum">
              <a:rPr lang="en-DE" smtClean="0"/>
              <a:pPr/>
              <a:t>‹#›</a:t>
            </a:fld>
            <a:endParaRPr lang="en-DE"/>
          </a:p>
        </p:txBody>
      </p:sp>
    </p:spTree>
    <p:extLst>
      <p:ext uri="{BB962C8B-B14F-4D97-AF65-F5344CB8AC3E}">
        <p14:creationId xmlns:p14="http://schemas.microsoft.com/office/powerpoint/2010/main" val="2579871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E905C7F-2CEF-ED4B-966D-49BF0D9B094E}"/>
              </a:ext>
            </a:extLst>
          </p:cNvPr>
          <p:cNvSpPr>
            <a:spLocks noGrp="1"/>
          </p:cNvSpPr>
          <p:nvPr>
            <p:ph type="dt" sz="half" idx="10"/>
          </p:nvPr>
        </p:nvSpPr>
        <p:spPr/>
        <p:txBody>
          <a:bodyPr/>
          <a:lstStyle/>
          <a:p>
            <a:fld id="{10D15FFA-572E-2440-B579-D5EB7EFEEA8A}" type="datetime1">
              <a:rPr lang="de-DE" smtClean="0"/>
              <a:t>22.06.22</a:t>
            </a:fld>
            <a:endParaRPr lang="en-DE"/>
          </a:p>
        </p:txBody>
      </p:sp>
      <p:sp>
        <p:nvSpPr>
          <p:cNvPr id="6" name="Footer Placeholder 5">
            <a:extLst>
              <a:ext uri="{FF2B5EF4-FFF2-40B4-BE49-F238E27FC236}">
                <a16:creationId xmlns:a16="http://schemas.microsoft.com/office/drawing/2014/main" id="{55001689-3A33-9C4E-BF74-0CC0CFC5423F}"/>
              </a:ext>
            </a:extLst>
          </p:cNvPr>
          <p:cNvSpPr>
            <a:spLocks noGrp="1"/>
          </p:cNvSpPr>
          <p:nvPr>
            <p:ph type="ftr" sz="quarter" idx="11"/>
          </p:nvPr>
        </p:nvSpPr>
        <p:spPr/>
        <p:txBody>
          <a:bodyPr/>
          <a:lstStyle/>
          <a:p>
            <a:r>
              <a:rPr lang="de-DE" b="1">
                <a:cs typeface="Calibri" panose="020F0502020204030204" pitchFamily="34" charset="0"/>
              </a:rPr>
              <a:t>CampusOS // Speaker // Presentation</a:t>
            </a:r>
            <a:endParaRPr lang="de-DE">
              <a:latin typeface="Calibri Light" panose="020F0302020204030204" pitchFamily="34" charset="0"/>
              <a:cs typeface="Calibri Light" panose="020F0302020204030204" pitchFamily="34" charset="0"/>
            </a:endParaRPr>
          </a:p>
        </p:txBody>
      </p:sp>
      <p:sp>
        <p:nvSpPr>
          <p:cNvPr id="7" name="Slide Number Placeholder 6">
            <a:extLst>
              <a:ext uri="{FF2B5EF4-FFF2-40B4-BE49-F238E27FC236}">
                <a16:creationId xmlns:a16="http://schemas.microsoft.com/office/drawing/2014/main" id="{D7D75CD7-EE5E-4245-8DD2-557FCAA19D8A}"/>
              </a:ext>
            </a:extLst>
          </p:cNvPr>
          <p:cNvSpPr>
            <a:spLocks noGrp="1"/>
          </p:cNvSpPr>
          <p:nvPr>
            <p:ph type="sldNum" sz="quarter" idx="12"/>
          </p:nvPr>
        </p:nvSpPr>
        <p:spPr/>
        <p:txBody>
          <a:bodyPr/>
          <a:lstStyle/>
          <a:p>
            <a:fld id="{D375E7DE-9AA3-EB43-B5E8-BA1371B996D3}" type="slidenum">
              <a:rPr lang="en-DE" smtClean="0"/>
              <a:pPr/>
              <a:t>‹#›</a:t>
            </a:fld>
            <a:endParaRPr lang="en-DE"/>
          </a:p>
        </p:txBody>
      </p:sp>
    </p:spTree>
    <p:extLst>
      <p:ext uri="{BB962C8B-B14F-4D97-AF65-F5344CB8AC3E}">
        <p14:creationId xmlns:p14="http://schemas.microsoft.com/office/powerpoint/2010/main" val="2992590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jektvorstellung_Variante_1">
    <p:spTree>
      <p:nvGrpSpPr>
        <p:cNvPr id="1" name=""/>
        <p:cNvGrpSpPr/>
        <p:nvPr/>
      </p:nvGrpSpPr>
      <p:grpSpPr>
        <a:xfrm>
          <a:off x="0" y="0"/>
          <a:ext cx="0" cy="0"/>
          <a:chOff x="0" y="0"/>
          <a:chExt cx="0" cy="0"/>
        </a:xfrm>
      </p:grpSpPr>
      <p:sp>
        <p:nvSpPr>
          <p:cNvPr id="12" name="Textplatzhalter 11">
            <a:extLst>
              <a:ext uri="{FF2B5EF4-FFF2-40B4-BE49-F238E27FC236}">
                <a16:creationId xmlns:a16="http://schemas.microsoft.com/office/drawing/2014/main" id="{68F1B9A0-37A7-1244-A0BD-C0D2E405B109}"/>
              </a:ext>
            </a:extLst>
          </p:cNvPr>
          <p:cNvSpPr>
            <a:spLocks noGrp="1"/>
          </p:cNvSpPr>
          <p:nvPr>
            <p:ph type="body" sz="quarter" idx="12" hasCustomPrompt="1"/>
          </p:nvPr>
        </p:nvSpPr>
        <p:spPr>
          <a:xfrm>
            <a:off x="4311141" y="499645"/>
            <a:ext cx="2977555" cy="1474787"/>
          </a:xfrm>
          <a:prstGeom prst="rect">
            <a:avLst/>
          </a:prstGeom>
        </p:spPr>
        <p:txBody>
          <a:bodyPr/>
          <a:lstStyle>
            <a:lvl1pPr marL="0" indent="0">
              <a:lnSpc>
                <a:spcPts val="4860"/>
              </a:lnSpc>
              <a:buFontTx/>
              <a:buNone/>
              <a:defRPr sz="4800" b="1" i="0">
                <a:solidFill>
                  <a:schemeClr val="bg1"/>
                </a:solidFill>
                <a:latin typeface="Calibri" panose="020F0502020204030204" pitchFamily="34" charset="0"/>
                <a:cs typeface="Calibri" panose="020F0502020204030204" pitchFamily="34" charset="0"/>
              </a:defRPr>
            </a:lvl1pPr>
            <a:lvl2pPr marL="457200" indent="0">
              <a:buFontTx/>
              <a:buNone/>
              <a:defRPr sz="4400" b="1" i="0">
                <a:solidFill>
                  <a:schemeClr val="bg1"/>
                </a:solidFill>
                <a:latin typeface="Calibri" panose="020F0502020204030204" pitchFamily="34" charset="0"/>
                <a:cs typeface="Calibri" panose="020F0502020204030204" pitchFamily="34" charset="0"/>
              </a:defRPr>
            </a:lvl2pPr>
            <a:lvl3pPr marL="914400" indent="0">
              <a:buFontTx/>
              <a:buNone/>
              <a:defRPr sz="4400" b="1" i="0">
                <a:solidFill>
                  <a:schemeClr val="bg1"/>
                </a:solidFill>
                <a:latin typeface="Calibri" panose="020F0502020204030204" pitchFamily="34" charset="0"/>
                <a:cs typeface="Calibri" panose="020F0502020204030204" pitchFamily="34" charset="0"/>
              </a:defRPr>
            </a:lvl3pPr>
            <a:lvl4pPr marL="1371600" indent="0">
              <a:buFontTx/>
              <a:buNone/>
              <a:defRPr sz="4400" b="1" i="0">
                <a:solidFill>
                  <a:schemeClr val="bg1"/>
                </a:solidFill>
                <a:latin typeface="Calibri" panose="020F0502020204030204" pitchFamily="34" charset="0"/>
                <a:cs typeface="Calibri" panose="020F0502020204030204" pitchFamily="34" charset="0"/>
              </a:defRPr>
            </a:lvl4pPr>
            <a:lvl5pPr marL="1828800" indent="0">
              <a:buFontTx/>
              <a:buNone/>
              <a:defRPr sz="4400" b="1" i="0">
                <a:solidFill>
                  <a:schemeClr val="bg1"/>
                </a:solidFill>
                <a:latin typeface="Calibri" panose="020F0502020204030204" pitchFamily="34" charset="0"/>
                <a:cs typeface="Calibri" panose="020F0502020204030204" pitchFamily="34" charset="0"/>
              </a:defRPr>
            </a:lvl5pPr>
          </a:lstStyle>
          <a:p>
            <a:pPr lvl="0"/>
            <a:r>
              <a:rPr lang="de-DE" err="1"/>
              <a:t>Lorem</a:t>
            </a:r>
            <a:endParaRPr lang="de-DE"/>
          </a:p>
          <a:p>
            <a:pPr lvl="0"/>
            <a:r>
              <a:rPr lang="de-DE" err="1"/>
              <a:t>Ipsum</a:t>
            </a:r>
            <a:r>
              <a:rPr lang="de-DE"/>
              <a:t>?</a:t>
            </a:r>
          </a:p>
        </p:txBody>
      </p:sp>
      <p:sp>
        <p:nvSpPr>
          <p:cNvPr id="15" name="Textplatzhalter 14">
            <a:extLst>
              <a:ext uri="{FF2B5EF4-FFF2-40B4-BE49-F238E27FC236}">
                <a16:creationId xmlns:a16="http://schemas.microsoft.com/office/drawing/2014/main" id="{607FB6EC-54B8-1041-9311-BD6DAAC46E35}"/>
              </a:ext>
            </a:extLst>
          </p:cNvPr>
          <p:cNvSpPr>
            <a:spLocks noGrp="1"/>
          </p:cNvSpPr>
          <p:nvPr>
            <p:ph type="body" sz="quarter" idx="13" hasCustomPrompt="1"/>
          </p:nvPr>
        </p:nvSpPr>
        <p:spPr>
          <a:xfrm>
            <a:off x="4311141" y="2119095"/>
            <a:ext cx="2977555" cy="4128934"/>
          </a:xfrm>
          <a:prstGeom prst="rect">
            <a:avLst/>
          </a:prstGeom>
        </p:spPr>
        <p:txBody>
          <a:bodyPr/>
          <a:lstStyle>
            <a:lvl1pPr marL="0" indent="0">
              <a:lnSpc>
                <a:spcPts val="2360"/>
              </a:lnSpc>
              <a:buFontTx/>
              <a:buNone/>
              <a:defRPr sz="1800" b="0" i="0">
                <a:solidFill>
                  <a:schemeClr val="bg1"/>
                </a:solidFill>
                <a:latin typeface="Calibri" panose="020F0502020204030204" pitchFamily="34" charset="0"/>
                <a:cs typeface="Calibri" panose="020F0502020204030204" pitchFamily="34" charset="0"/>
              </a:defRPr>
            </a:lvl1pPr>
            <a:lvl2pPr marL="457200" indent="0">
              <a:buFontTx/>
              <a:buNone/>
              <a:defRPr sz="1800" b="0" i="0">
                <a:solidFill>
                  <a:schemeClr val="bg1"/>
                </a:solidFill>
                <a:latin typeface="Calibri" panose="020F0502020204030204" pitchFamily="34" charset="0"/>
                <a:cs typeface="Calibri" panose="020F0502020204030204" pitchFamily="34" charset="0"/>
              </a:defRPr>
            </a:lvl2pPr>
            <a:lvl3pPr marL="914400" indent="0">
              <a:buFontTx/>
              <a:buNone/>
              <a:defRPr sz="1800" b="0" i="0">
                <a:solidFill>
                  <a:schemeClr val="bg1"/>
                </a:solidFill>
                <a:latin typeface="Calibri" panose="020F0502020204030204" pitchFamily="34" charset="0"/>
                <a:cs typeface="Calibri" panose="020F0502020204030204" pitchFamily="34" charset="0"/>
              </a:defRPr>
            </a:lvl3pPr>
            <a:lvl4pPr marL="1371600" indent="0">
              <a:buFontTx/>
              <a:buNone/>
              <a:defRPr sz="1800" b="0" i="0">
                <a:solidFill>
                  <a:schemeClr val="bg1"/>
                </a:solidFill>
                <a:latin typeface="Calibri" panose="020F0502020204030204" pitchFamily="34" charset="0"/>
                <a:cs typeface="Calibri" panose="020F0502020204030204" pitchFamily="34" charset="0"/>
              </a:defRPr>
            </a:lvl4pPr>
            <a:lvl5pPr marL="1828800" indent="0">
              <a:buFontTx/>
              <a:buNone/>
              <a:defRPr sz="1800" b="0" i="0">
                <a:solidFill>
                  <a:schemeClr val="bg1"/>
                </a:solidFill>
                <a:latin typeface="Calibri" panose="020F0502020204030204" pitchFamily="34" charset="0"/>
                <a:cs typeface="Calibri" panose="020F0502020204030204" pitchFamily="34" charset="0"/>
              </a:defRPr>
            </a:lvl5pPr>
          </a:lstStyle>
          <a:p>
            <a:pPr lvl="0"/>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sadipscing</a:t>
            </a:r>
            <a:r>
              <a:rPr lang="de-DE"/>
              <a:t> </a:t>
            </a:r>
            <a:r>
              <a:rPr lang="de-DE" err="1"/>
              <a:t>elitr</a:t>
            </a:r>
            <a:r>
              <a:rPr lang="de-DE"/>
              <a:t>, </a:t>
            </a:r>
            <a:r>
              <a:rPr lang="de-DE" err="1"/>
              <a:t>sed</a:t>
            </a:r>
            <a:r>
              <a:rPr lang="de-DE"/>
              <a:t> </a:t>
            </a:r>
            <a:r>
              <a:rPr lang="de-DE" err="1"/>
              <a:t>diam</a:t>
            </a:r>
            <a:r>
              <a:rPr lang="de-DE"/>
              <a:t> </a:t>
            </a:r>
            <a:r>
              <a:rPr lang="de-DE" err="1"/>
              <a:t>nonumy</a:t>
            </a:r>
            <a:r>
              <a:rPr lang="de-DE"/>
              <a:t> </a:t>
            </a:r>
            <a:r>
              <a:rPr lang="de-DE" err="1"/>
              <a:t>eirmod</a:t>
            </a:r>
            <a:r>
              <a:rPr lang="de-DE"/>
              <a:t> </a:t>
            </a:r>
            <a:r>
              <a:rPr lang="de-DE" err="1"/>
              <a:t>tempor</a:t>
            </a:r>
            <a:r>
              <a:rPr lang="de-DE"/>
              <a:t> </a:t>
            </a:r>
            <a:r>
              <a:rPr lang="de-DE" err="1"/>
              <a:t>invidunt</a:t>
            </a:r>
            <a:r>
              <a:rPr lang="de-DE"/>
              <a:t> </a:t>
            </a:r>
            <a:r>
              <a:rPr lang="de-DE" err="1"/>
              <a:t>ut</a:t>
            </a:r>
            <a:r>
              <a:rPr lang="de-DE"/>
              <a:t> </a:t>
            </a:r>
            <a:r>
              <a:rPr lang="de-DE" err="1"/>
              <a:t>labore</a:t>
            </a:r>
            <a:r>
              <a:rPr lang="de-DE"/>
              <a:t> et </a:t>
            </a:r>
            <a:r>
              <a:rPr lang="de-DE" err="1"/>
              <a:t>dolore</a:t>
            </a:r>
            <a:r>
              <a:rPr lang="de-DE"/>
              <a:t> magna </a:t>
            </a:r>
            <a:r>
              <a:rPr lang="de-DE" err="1"/>
              <a:t>aliquyam</a:t>
            </a:r>
            <a:r>
              <a:rPr lang="de-DE"/>
              <a:t> </a:t>
            </a:r>
            <a:r>
              <a:rPr lang="de-DE" err="1"/>
              <a:t>erat</a:t>
            </a:r>
            <a:r>
              <a:rPr lang="de-DE"/>
              <a:t>, </a:t>
            </a:r>
            <a:r>
              <a:rPr lang="de-DE" err="1"/>
              <a:t>sed</a:t>
            </a:r>
            <a:r>
              <a:rPr lang="de-DE"/>
              <a:t> </a:t>
            </a:r>
            <a:r>
              <a:rPr lang="de-DE" err="1"/>
              <a:t>diam</a:t>
            </a:r>
            <a:r>
              <a:rPr lang="de-DE"/>
              <a:t> </a:t>
            </a:r>
            <a:r>
              <a:rPr lang="de-DE" err="1"/>
              <a:t>voluptua</a:t>
            </a:r>
            <a:r>
              <a:rPr lang="de-DE"/>
              <a:t>. At </a:t>
            </a:r>
            <a:r>
              <a:rPr lang="de-DE" err="1"/>
              <a:t>vero</a:t>
            </a:r>
            <a:r>
              <a:rPr lang="de-DE"/>
              <a:t> </a:t>
            </a:r>
            <a:r>
              <a:rPr lang="de-DE" err="1"/>
              <a:t>eos</a:t>
            </a:r>
            <a:r>
              <a:rPr lang="de-DE"/>
              <a:t> et </a:t>
            </a:r>
            <a:r>
              <a:rPr lang="de-DE" err="1"/>
              <a:t>accusam</a:t>
            </a:r>
            <a:r>
              <a:rPr lang="de-DE"/>
              <a:t> et </a:t>
            </a:r>
            <a:r>
              <a:rPr lang="de-DE" err="1"/>
              <a:t>justo</a:t>
            </a:r>
            <a:r>
              <a:rPr lang="de-DE"/>
              <a:t> </a:t>
            </a:r>
            <a:r>
              <a:rPr lang="de-DE" err="1"/>
              <a:t>duo</a:t>
            </a:r>
            <a:r>
              <a:rPr lang="de-DE"/>
              <a:t> </a:t>
            </a:r>
            <a:r>
              <a:rPr lang="de-DE" err="1"/>
              <a:t>dolores</a:t>
            </a:r>
            <a:r>
              <a:rPr lang="de-DE"/>
              <a:t> et </a:t>
            </a:r>
            <a:r>
              <a:rPr lang="de-DE" err="1"/>
              <a:t>ea</a:t>
            </a:r>
            <a:r>
              <a:rPr lang="de-DE"/>
              <a:t> </a:t>
            </a:r>
            <a:r>
              <a:rPr lang="de-DE" err="1"/>
              <a:t>rebum</a:t>
            </a:r>
            <a:r>
              <a:rPr lang="de-DE"/>
              <a:t>. Stet </a:t>
            </a:r>
            <a:r>
              <a:rPr lang="de-DE" err="1"/>
              <a:t>clita</a:t>
            </a:r>
            <a:r>
              <a:rPr lang="de-DE"/>
              <a:t> </a:t>
            </a:r>
            <a:r>
              <a:rPr lang="de-DE" err="1"/>
              <a:t>kasd</a:t>
            </a:r>
            <a:r>
              <a:rPr lang="de-DE"/>
              <a:t> </a:t>
            </a:r>
            <a:r>
              <a:rPr lang="de-DE" err="1"/>
              <a:t>gubergren</a:t>
            </a:r>
            <a:r>
              <a:rPr lang="de-DE"/>
              <a:t>, </a:t>
            </a:r>
            <a:r>
              <a:rPr lang="de-DE" err="1"/>
              <a:t>no</a:t>
            </a:r>
            <a:r>
              <a:rPr lang="de-DE"/>
              <a:t> </a:t>
            </a:r>
            <a:r>
              <a:rPr lang="de-DE" err="1"/>
              <a:t>sea</a:t>
            </a:r>
            <a:r>
              <a:rPr lang="de-DE"/>
              <a:t> </a:t>
            </a:r>
            <a:r>
              <a:rPr lang="de-DE" err="1"/>
              <a:t>takimata</a:t>
            </a:r>
            <a:r>
              <a:rPr lang="de-DE"/>
              <a:t> sanctus </a:t>
            </a:r>
            <a:r>
              <a:rPr lang="de-DE" err="1"/>
              <a:t>est</a:t>
            </a:r>
            <a:r>
              <a:rPr lang="de-DE"/>
              <a:t> </a:t>
            </a:r>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a:t>
            </a:r>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a:t>
            </a:r>
          </a:p>
        </p:txBody>
      </p:sp>
      <p:sp>
        <p:nvSpPr>
          <p:cNvPr id="16" name="Textplatzhalter 11">
            <a:extLst>
              <a:ext uri="{FF2B5EF4-FFF2-40B4-BE49-F238E27FC236}">
                <a16:creationId xmlns:a16="http://schemas.microsoft.com/office/drawing/2014/main" id="{27B77CBC-1FE5-6F4C-B619-8F1850B48F50}"/>
              </a:ext>
            </a:extLst>
          </p:cNvPr>
          <p:cNvSpPr>
            <a:spLocks noGrp="1"/>
          </p:cNvSpPr>
          <p:nvPr>
            <p:ph type="body" sz="quarter" idx="14" hasCustomPrompt="1"/>
          </p:nvPr>
        </p:nvSpPr>
        <p:spPr>
          <a:xfrm>
            <a:off x="8392604" y="499644"/>
            <a:ext cx="3054350" cy="1474787"/>
          </a:xfrm>
          <a:prstGeom prst="rect">
            <a:avLst/>
          </a:prstGeom>
        </p:spPr>
        <p:txBody>
          <a:bodyPr/>
          <a:lstStyle>
            <a:lvl1pPr marL="0" indent="0">
              <a:lnSpc>
                <a:spcPts val="4860"/>
              </a:lnSpc>
              <a:buFontTx/>
              <a:buNone/>
              <a:defRPr sz="4800" b="1" i="0">
                <a:solidFill>
                  <a:schemeClr val="tx1"/>
                </a:solidFill>
                <a:latin typeface="Calibri" panose="020F0502020204030204" pitchFamily="34" charset="0"/>
                <a:cs typeface="Calibri" panose="020F0502020204030204" pitchFamily="34" charset="0"/>
              </a:defRPr>
            </a:lvl1pPr>
            <a:lvl2pPr marL="457200" indent="0">
              <a:buFontTx/>
              <a:buNone/>
              <a:defRPr sz="4400" b="1" i="0">
                <a:solidFill>
                  <a:schemeClr val="bg1"/>
                </a:solidFill>
                <a:latin typeface="Calibri" panose="020F0502020204030204" pitchFamily="34" charset="0"/>
                <a:cs typeface="Calibri" panose="020F0502020204030204" pitchFamily="34" charset="0"/>
              </a:defRPr>
            </a:lvl2pPr>
            <a:lvl3pPr marL="914400" indent="0">
              <a:buFontTx/>
              <a:buNone/>
              <a:defRPr sz="4400" b="1" i="0">
                <a:solidFill>
                  <a:schemeClr val="bg1"/>
                </a:solidFill>
                <a:latin typeface="Calibri" panose="020F0502020204030204" pitchFamily="34" charset="0"/>
                <a:cs typeface="Calibri" panose="020F0502020204030204" pitchFamily="34" charset="0"/>
              </a:defRPr>
            </a:lvl3pPr>
            <a:lvl4pPr marL="1371600" indent="0">
              <a:buFontTx/>
              <a:buNone/>
              <a:defRPr sz="4400" b="1" i="0">
                <a:solidFill>
                  <a:schemeClr val="bg1"/>
                </a:solidFill>
                <a:latin typeface="Calibri" panose="020F0502020204030204" pitchFamily="34" charset="0"/>
                <a:cs typeface="Calibri" panose="020F0502020204030204" pitchFamily="34" charset="0"/>
              </a:defRPr>
            </a:lvl4pPr>
            <a:lvl5pPr marL="1828800" indent="0">
              <a:buFontTx/>
              <a:buNone/>
              <a:defRPr sz="4400" b="1" i="0">
                <a:solidFill>
                  <a:schemeClr val="bg1"/>
                </a:solidFill>
                <a:latin typeface="Calibri" panose="020F0502020204030204" pitchFamily="34" charset="0"/>
                <a:cs typeface="Calibri" panose="020F0502020204030204" pitchFamily="34" charset="0"/>
              </a:defRPr>
            </a:lvl5pPr>
          </a:lstStyle>
          <a:p>
            <a:pPr lvl="0"/>
            <a:r>
              <a:rPr lang="de-DE" err="1"/>
              <a:t>Lorem</a:t>
            </a:r>
            <a:endParaRPr lang="de-DE"/>
          </a:p>
          <a:p>
            <a:pPr lvl="0"/>
            <a:r>
              <a:rPr lang="de-DE" err="1"/>
              <a:t>Ipsum</a:t>
            </a:r>
            <a:r>
              <a:rPr lang="de-DE"/>
              <a:t>?</a:t>
            </a:r>
          </a:p>
        </p:txBody>
      </p:sp>
      <p:sp>
        <p:nvSpPr>
          <p:cNvPr id="19" name="Textplatzhalter 18">
            <a:extLst>
              <a:ext uri="{FF2B5EF4-FFF2-40B4-BE49-F238E27FC236}">
                <a16:creationId xmlns:a16="http://schemas.microsoft.com/office/drawing/2014/main" id="{FA849B1B-942B-284D-9C63-9E907F61D12D}"/>
              </a:ext>
            </a:extLst>
          </p:cNvPr>
          <p:cNvSpPr>
            <a:spLocks noGrp="1"/>
          </p:cNvSpPr>
          <p:nvPr>
            <p:ph type="body" sz="quarter" idx="15" hasCustomPrompt="1"/>
          </p:nvPr>
        </p:nvSpPr>
        <p:spPr>
          <a:xfrm>
            <a:off x="8393113" y="2239963"/>
            <a:ext cx="3054350" cy="3657600"/>
          </a:xfrm>
          <a:prstGeom prst="rect">
            <a:avLst/>
          </a:prstGeom>
        </p:spPr>
        <p:txBody>
          <a:bodyPr/>
          <a:lstStyle>
            <a:lvl1pPr marL="228600" indent="-228600">
              <a:buClr>
                <a:srgbClr val="29B8CE"/>
              </a:buClr>
              <a:buFont typeface="Courier New" panose="02070309020205020404" pitchFamily="49" charset="0"/>
              <a:buChar char="o"/>
              <a:defRPr sz="1800" b="0" i="0">
                <a:latin typeface="Calibri Light" panose="020F0302020204030204" pitchFamily="34" charset="0"/>
                <a:cs typeface="Calibri Light" panose="020F0302020204030204" pitchFamily="34" charset="0"/>
              </a:defRPr>
            </a:lvl1pPr>
            <a:lvl2pPr marL="685800" indent="-228600">
              <a:buClr>
                <a:srgbClr val="2581C4"/>
              </a:buClr>
              <a:buFont typeface="Courier New" panose="02070309020205020404" pitchFamily="49" charset="0"/>
              <a:buChar char="o"/>
              <a:defRPr sz="1800" b="0" i="0">
                <a:latin typeface="Calibri Light" panose="020F0302020204030204" pitchFamily="34" charset="0"/>
                <a:cs typeface="Calibri Light" panose="020F0302020204030204" pitchFamily="34" charset="0"/>
              </a:defRPr>
            </a:lvl2pPr>
            <a:lvl3pPr marL="1143000" indent="-228600">
              <a:buClr>
                <a:srgbClr val="2581C4"/>
              </a:buClr>
              <a:buFont typeface="Courier New" panose="02070309020205020404" pitchFamily="49" charset="0"/>
              <a:buChar char="o"/>
              <a:defRPr sz="1800" b="0" i="0">
                <a:latin typeface="Calibri Light" panose="020F0302020204030204" pitchFamily="34" charset="0"/>
                <a:cs typeface="Calibri Light" panose="020F0302020204030204" pitchFamily="34" charset="0"/>
              </a:defRPr>
            </a:lvl3pPr>
            <a:lvl4pPr marL="1600200" indent="-228600">
              <a:buClr>
                <a:srgbClr val="2581C4"/>
              </a:buClr>
              <a:buFont typeface="Courier New" panose="02070309020205020404" pitchFamily="49" charset="0"/>
              <a:buChar char="o"/>
              <a:defRPr sz="1800" b="0" i="0">
                <a:latin typeface="Calibri Light" panose="020F0302020204030204" pitchFamily="34" charset="0"/>
                <a:cs typeface="Calibri Light" panose="020F0302020204030204" pitchFamily="34" charset="0"/>
              </a:defRPr>
            </a:lvl4pPr>
            <a:lvl5pPr marL="2057400" indent="-228600">
              <a:buClr>
                <a:srgbClr val="2581C4"/>
              </a:buClr>
              <a:buFont typeface="Courier New" panose="02070309020205020404" pitchFamily="49" charset="0"/>
              <a:buChar char="o"/>
              <a:defRPr sz="1800" b="0" i="0">
                <a:latin typeface="Calibri Light" panose="020F0302020204030204" pitchFamily="34" charset="0"/>
                <a:cs typeface="Calibri Light" panose="020F0302020204030204" pitchFamily="34" charset="0"/>
              </a:defRPr>
            </a:lvl5pPr>
          </a:lstStyle>
          <a:p>
            <a:pPr lvl="0"/>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sadipscing</a:t>
            </a:r>
            <a:r>
              <a:rPr lang="de-DE"/>
              <a:t> </a:t>
            </a:r>
            <a:r>
              <a:rPr lang="de-DE" err="1"/>
              <a:t>elitr</a:t>
            </a:r>
            <a:endParaRPr lang="de-DE"/>
          </a:p>
          <a:p>
            <a:pPr lvl="0"/>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sadipscing</a:t>
            </a:r>
            <a:r>
              <a:rPr lang="de-DE"/>
              <a:t> </a:t>
            </a:r>
            <a:r>
              <a:rPr lang="de-DE" err="1"/>
              <a:t>elitr</a:t>
            </a:r>
            <a:endParaRPr lang="de-DE"/>
          </a:p>
          <a:p>
            <a:pPr lvl="0"/>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sadipscing</a:t>
            </a:r>
            <a:r>
              <a:rPr lang="de-DE"/>
              <a:t> </a:t>
            </a:r>
            <a:r>
              <a:rPr lang="de-DE" err="1"/>
              <a:t>elitr</a:t>
            </a:r>
            <a:endParaRPr lang="de-DE"/>
          </a:p>
          <a:p>
            <a:pPr lvl="0"/>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sadipscing</a:t>
            </a:r>
            <a:r>
              <a:rPr lang="de-DE"/>
              <a:t> </a:t>
            </a:r>
            <a:r>
              <a:rPr lang="de-DE" err="1"/>
              <a:t>elitr</a:t>
            </a:r>
            <a:endParaRPr lang="de-DE"/>
          </a:p>
          <a:p>
            <a:pPr lvl="0"/>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sadipscing</a:t>
            </a:r>
            <a:r>
              <a:rPr lang="de-DE"/>
              <a:t> </a:t>
            </a:r>
            <a:r>
              <a:rPr lang="de-DE" err="1"/>
              <a:t>elitr</a:t>
            </a:r>
            <a:endParaRPr lang="de-DE"/>
          </a:p>
          <a:p>
            <a:pPr lvl="0"/>
            <a:endParaRPr lang="de-DE"/>
          </a:p>
        </p:txBody>
      </p:sp>
      <p:sp>
        <p:nvSpPr>
          <p:cNvPr id="7" name="Date Placeholder 6">
            <a:extLst>
              <a:ext uri="{FF2B5EF4-FFF2-40B4-BE49-F238E27FC236}">
                <a16:creationId xmlns:a16="http://schemas.microsoft.com/office/drawing/2014/main" id="{B338F4B1-FA55-D64E-9269-849738B092F7}"/>
              </a:ext>
            </a:extLst>
          </p:cNvPr>
          <p:cNvSpPr>
            <a:spLocks noGrp="1"/>
          </p:cNvSpPr>
          <p:nvPr>
            <p:ph type="dt" sz="half" idx="16"/>
          </p:nvPr>
        </p:nvSpPr>
        <p:spPr/>
        <p:txBody>
          <a:bodyPr/>
          <a:lstStyle/>
          <a:p>
            <a:fld id="{EB5AE269-196E-744A-B367-E8985378ADC8}" type="datetime1">
              <a:rPr lang="de-DE" smtClean="0"/>
              <a:t>22.06.22</a:t>
            </a:fld>
            <a:endParaRPr lang="en-DE"/>
          </a:p>
        </p:txBody>
      </p:sp>
      <p:sp>
        <p:nvSpPr>
          <p:cNvPr id="8" name="Footer Placeholder 7">
            <a:extLst>
              <a:ext uri="{FF2B5EF4-FFF2-40B4-BE49-F238E27FC236}">
                <a16:creationId xmlns:a16="http://schemas.microsoft.com/office/drawing/2014/main" id="{C6FE7577-DC94-0742-AE8E-57BD634FC865}"/>
              </a:ext>
            </a:extLst>
          </p:cNvPr>
          <p:cNvSpPr>
            <a:spLocks noGrp="1"/>
          </p:cNvSpPr>
          <p:nvPr>
            <p:ph type="ftr" sz="quarter" idx="17"/>
          </p:nvPr>
        </p:nvSpPr>
        <p:spPr/>
        <p:txBody>
          <a:bodyPr/>
          <a:lstStyle/>
          <a:p>
            <a:r>
              <a:rPr lang="de-DE" b="1">
                <a:cs typeface="Calibri" panose="020F0502020204030204" pitchFamily="34" charset="0"/>
              </a:rPr>
              <a:t>CampusOS // Speaker // Presentation</a:t>
            </a:r>
            <a:endParaRPr lang="de-DE">
              <a:latin typeface="Calibri Light" panose="020F0302020204030204" pitchFamily="34" charset="0"/>
              <a:cs typeface="Calibri Light" panose="020F0302020204030204" pitchFamily="34" charset="0"/>
            </a:endParaRPr>
          </a:p>
        </p:txBody>
      </p:sp>
      <p:sp>
        <p:nvSpPr>
          <p:cNvPr id="9" name="Slide Number Placeholder 8">
            <a:extLst>
              <a:ext uri="{FF2B5EF4-FFF2-40B4-BE49-F238E27FC236}">
                <a16:creationId xmlns:a16="http://schemas.microsoft.com/office/drawing/2014/main" id="{20C82BED-2D5F-A340-A527-95AC15ED8BC8}"/>
              </a:ext>
            </a:extLst>
          </p:cNvPr>
          <p:cNvSpPr>
            <a:spLocks noGrp="1"/>
          </p:cNvSpPr>
          <p:nvPr>
            <p:ph type="sldNum" sz="quarter" idx="18"/>
          </p:nvPr>
        </p:nvSpPr>
        <p:spPr/>
        <p:txBody>
          <a:bodyPr/>
          <a:lstStyle/>
          <a:p>
            <a:fld id="{D375E7DE-9AA3-EB43-B5E8-BA1371B996D3}" type="slidenum">
              <a:rPr lang="en-DE" smtClean="0"/>
              <a:pPr/>
              <a:t>‹#›</a:t>
            </a:fld>
            <a:endParaRPr lang="en-DE"/>
          </a:p>
        </p:txBody>
      </p:sp>
    </p:spTree>
    <p:extLst>
      <p:ext uri="{BB962C8B-B14F-4D97-AF65-F5344CB8AC3E}">
        <p14:creationId xmlns:p14="http://schemas.microsoft.com/office/powerpoint/2010/main" val="1988776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Projektvorstellung_Variante_1">
    <p:spTree>
      <p:nvGrpSpPr>
        <p:cNvPr id="1" name=""/>
        <p:cNvGrpSpPr/>
        <p:nvPr/>
      </p:nvGrpSpPr>
      <p:grpSpPr>
        <a:xfrm>
          <a:off x="0" y="0"/>
          <a:ext cx="0" cy="0"/>
          <a:chOff x="0" y="0"/>
          <a:chExt cx="0" cy="0"/>
        </a:xfrm>
      </p:grpSpPr>
      <p:sp>
        <p:nvSpPr>
          <p:cNvPr id="12" name="Textplatzhalter 11">
            <a:extLst>
              <a:ext uri="{FF2B5EF4-FFF2-40B4-BE49-F238E27FC236}">
                <a16:creationId xmlns:a16="http://schemas.microsoft.com/office/drawing/2014/main" id="{68F1B9A0-37A7-1244-A0BD-C0D2E405B109}"/>
              </a:ext>
            </a:extLst>
          </p:cNvPr>
          <p:cNvSpPr>
            <a:spLocks noGrp="1"/>
          </p:cNvSpPr>
          <p:nvPr>
            <p:ph type="body" sz="quarter" idx="12" hasCustomPrompt="1"/>
          </p:nvPr>
        </p:nvSpPr>
        <p:spPr>
          <a:xfrm>
            <a:off x="4311141" y="499645"/>
            <a:ext cx="2977555" cy="1474787"/>
          </a:xfrm>
          <a:prstGeom prst="rect">
            <a:avLst/>
          </a:prstGeom>
        </p:spPr>
        <p:txBody>
          <a:bodyPr/>
          <a:lstStyle>
            <a:lvl1pPr marL="0" indent="0">
              <a:lnSpc>
                <a:spcPts val="4860"/>
              </a:lnSpc>
              <a:buFontTx/>
              <a:buNone/>
              <a:defRPr sz="4800" b="1" i="0">
                <a:solidFill>
                  <a:schemeClr val="bg1"/>
                </a:solidFill>
                <a:latin typeface="Calibri" panose="020F0502020204030204" pitchFamily="34" charset="0"/>
                <a:cs typeface="Calibri" panose="020F0502020204030204" pitchFamily="34" charset="0"/>
              </a:defRPr>
            </a:lvl1pPr>
            <a:lvl2pPr marL="457200" indent="0">
              <a:buFontTx/>
              <a:buNone/>
              <a:defRPr sz="4400" b="1" i="0">
                <a:solidFill>
                  <a:schemeClr val="bg1"/>
                </a:solidFill>
                <a:latin typeface="Calibri" panose="020F0502020204030204" pitchFamily="34" charset="0"/>
                <a:cs typeface="Calibri" panose="020F0502020204030204" pitchFamily="34" charset="0"/>
              </a:defRPr>
            </a:lvl2pPr>
            <a:lvl3pPr marL="914400" indent="0">
              <a:buFontTx/>
              <a:buNone/>
              <a:defRPr sz="4400" b="1" i="0">
                <a:solidFill>
                  <a:schemeClr val="bg1"/>
                </a:solidFill>
                <a:latin typeface="Calibri" panose="020F0502020204030204" pitchFamily="34" charset="0"/>
                <a:cs typeface="Calibri" panose="020F0502020204030204" pitchFamily="34" charset="0"/>
              </a:defRPr>
            </a:lvl3pPr>
            <a:lvl4pPr marL="1371600" indent="0">
              <a:buFontTx/>
              <a:buNone/>
              <a:defRPr sz="4400" b="1" i="0">
                <a:solidFill>
                  <a:schemeClr val="bg1"/>
                </a:solidFill>
                <a:latin typeface="Calibri" panose="020F0502020204030204" pitchFamily="34" charset="0"/>
                <a:cs typeface="Calibri" panose="020F0502020204030204" pitchFamily="34" charset="0"/>
              </a:defRPr>
            </a:lvl4pPr>
            <a:lvl5pPr marL="1828800" indent="0">
              <a:buFontTx/>
              <a:buNone/>
              <a:defRPr sz="4400" b="1" i="0">
                <a:solidFill>
                  <a:schemeClr val="bg1"/>
                </a:solidFill>
                <a:latin typeface="Calibri" panose="020F0502020204030204" pitchFamily="34" charset="0"/>
                <a:cs typeface="Calibri" panose="020F0502020204030204" pitchFamily="34" charset="0"/>
              </a:defRPr>
            </a:lvl5pPr>
          </a:lstStyle>
          <a:p>
            <a:pPr lvl="0"/>
            <a:r>
              <a:rPr lang="de-DE" err="1"/>
              <a:t>Lorem</a:t>
            </a:r>
            <a:endParaRPr lang="de-DE"/>
          </a:p>
          <a:p>
            <a:pPr lvl="0"/>
            <a:r>
              <a:rPr lang="de-DE" err="1"/>
              <a:t>Ipsum</a:t>
            </a:r>
            <a:r>
              <a:rPr lang="de-DE"/>
              <a:t>?</a:t>
            </a:r>
          </a:p>
        </p:txBody>
      </p:sp>
      <p:sp>
        <p:nvSpPr>
          <p:cNvPr id="15" name="Textplatzhalter 14">
            <a:extLst>
              <a:ext uri="{FF2B5EF4-FFF2-40B4-BE49-F238E27FC236}">
                <a16:creationId xmlns:a16="http://schemas.microsoft.com/office/drawing/2014/main" id="{607FB6EC-54B8-1041-9311-BD6DAAC46E35}"/>
              </a:ext>
            </a:extLst>
          </p:cNvPr>
          <p:cNvSpPr>
            <a:spLocks noGrp="1"/>
          </p:cNvSpPr>
          <p:nvPr>
            <p:ph type="body" sz="quarter" idx="13" hasCustomPrompt="1"/>
          </p:nvPr>
        </p:nvSpPr>
        <p:spPr>
          <a:xfrm>
            <a:off x="4311141" y="2119095"/>
            <a:ext cx="2977555" cy="4128934"/>
          </a:xfrm>
          <a:prstGeom prst="rect">
            <a:avLst/>
          </a:prstGeom>
        </p:spPr>
        <p:txBody>
          <a:bodyPr/>
          <a:lstStyle>
            <a:lvl1pPr marL="0" indent="0">
              <a:lnSpc>
                <a:spcPts val="2360"/>
              </a:lnSpc>
              <a:buFontTx/>
              <a:buNone/>
              <a:defRPr sz="1800" b="0" i="0">
                <a:solidFill>
                  <a:schemeClr val="bg1"/>
                </a:solidFill>
                <a:latin typeface="Calibri" panose="020F0502020204030204" pitchFamily="34" charset="0"/>
                <a:cs typeface="Calibri" panose="020F0502020204030204" pitchFamily="34" charset="0"/>
              </a:defRPr>
            </a:lvl1pPr>
            <a:lvl2pPr marL="457200" indent="0">
              <a:buFontTx/>
              <a:buNone/>
              <a:defRPr sz="1800" b="0" i="0">
                <a:solidFill>
                  <a:schemeClr val="bg1"/>
                </a:solidFill>
                <a:latin typeface="Calibri" panose="020F0502020204030204" pitchFamily="34" charset="0"/>
                <a:cs typeface="Calibri" panose="020F0502020204030204" pitchFamily="34" charset="0"/>
              </a:defRPr>
            </a:lvl2pPr>
            <a:lvl3pPr marL="914400" indent="0">
              <a:buFontTx/>
              <a:buNone/>
              <a:defRPr sz="1800" b="0" i="0">
                <a:solidFill>
                  <a:schemeClr val="bg1"/>
                </a:solidFill>
                <a:latin typeface="Calibri" panose="020F0502020204030204" pitchFamily="34" charset="0"/>
                <a:cs typeface="Calibri" panose="020F0502020204030204" pitchFamily="34" charset="0"/>
              </a:defRPr>
            </a:lvl3pPr>
            <a:lvl4pPr marL="1371600" indent="0">
              <a:buFontTx/>
              <a:buNone/>
              <a:defRPr sz="1800" b="0" i="0">
                <a:solidFill>
                  <a:schemeClr val="bg1"/>
                </a:solidFill>
                <a:latin typeface="Calibri" panose="020F0502020204030204" pitchFamily="34" charset="0"/>
                <a:cs typeface="Calibri" panose="020F0502020204030204" pitchFamily="34" charset="0"/>
              </a:defRPr>
            </a:lvl4pPr>
            <a:lvl5pPr marL="1828800" indent="0">
              <a:buFontTx/>
              <a:buNone/>
              <a:defRPr sz="1800" b="0" i="0">
                <a:solidFill>
                  <a:schemeClr val="bg1"/>
                </a:solidFill>
                <a:latin typeface="Calibri" panose="020F0502020204030204" pitchFamily="34" charset="0"/>
                <a:cs typeface="Calibri" panose="020F0502020204030204" pitchFamily="34" charset="0"/>
              </a:defRPr>
            </a:lvl5pPr>
          </a:lstStyle>
          <a:p>
            <a:pPr lvl="0"/>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sadipscing</a:t>
            </a:r>
            <a:r>
              <a:rPr lang="de-DE"/>
              <a:t> </a:t>
            </a:r>
            <a:r>
              <a:rPr lang="de-DE" err="1"/>
              <a:t>elitr</a:t>
            </a:r>
            <a:r>
              <a:rPr lang="de-DE"/>
              <a:t>, </a:t>
            </a:r>
            <a:r>
              <a:rPr lang="de-DE" err="1"/>
              <a:t>sed</a:t>
            </a:r>
            <a:r>
              <a:rPr lang="de-DE"/>
              <a:t> </a:t>
            </a:r>
            <a:r>
              <a:rPr lang="de-DE" err="1"/>
              <a:t>diam</a:t>
            </a:r>
            <a:r>
              <a:rPr lang="de-DE"/>
              <a:t> </a:t>
            </a:r>
            <a:r>
              <a:rPr lang="de-DE" err="1"/>
              <a:t>nonumy</a:t>
            </a:r>
            <a:r>
              <a:rPr lang="de-DE"/>
              <a:t> </a:t>
            </a:r>
            <a:r>
              <a:rPr lang="de-DE" err="1"/>
              <a:t>eirmod</a:t>
            </a:r>
            <a:r>
              <a:rPr lang="de-DE"/>
              <a:t> </a:t>
            </a:r>
            <a:r>
              <a:rPr lang="de-DE" err="1"/>
              <a:t>tempor</a:t>
            </a:r>
            <a:r>
              <a:rPr lang="de-DE"/>
              <a:t> </a:t>
            </a:r>
            <a:r>
              <a:rPr lang="de-DE" err="1"/>
              <a:t>invidunt</a:t>
            </a:r>
            <a:r>
              <a:rPr lang="de-DE"/>
              <a:t> </a:t>
            </a:r>
            <a:r>
              <a:rPr lang="de-DE" err="1"/>
              <a:t>ut</a:t>
            </a:r>
            <a:r>
              <a:rPr lang="de-DE"/>
              <a:t> </a:t>
            </a:r>
            <a:r>
              <a:rPr lang="de-DE" err="1"/>
              <a:t>labore</a:t>
            </a:r>
            <a:r>
              <a:rPr lang="de-DE"/>
              <a:t> et </a:t>
            </a:r>
            <a:r>
              <a:rPr lang="de-DE" err="1"/>
              <a:t>dolore</a:t>
            </a:r>
            <a:r>
              <a:rPr lang="de-DE"/>
              <a:t> magna </a:t>
            </a:r>
            <a:r>
              <a:rPr lang="de-DE" err="1"/>
              <a:t>aliquyam</a:t>
            </a:r>
            <a:r>
              <a:rPr lang="de-DE"/>
              <a:t> </a:t>
            </a:r>
            <a:r>
              <a:rPr lang="de-DE" err="1"/>
              <a:t>erat</a:t>
            </a:r>
            <a:r>
              <a:rPr lang="de-DE"/>
              <a:t>, </a:t>
            </a:r>
            <a:r>
              <a:rPr lang="de-DE" err="1"/>
              <a:t>sed</a:t>
            </a:r>
            <a:r>
              <a:rPr lang="de-DE"/>
              <a:t> </a:t>
            </a:r>
            <a:r>
              <a:rPr lang="de-DE" err="1"/>
              <a:t>diam</a:t>
            </a:r>
            <a:r>
              <a:rPr lang="de-DE"/>
              <a:t> </a:t>
            </a:r>
            <a:r>
              <a:rPr lang="de-DE" err="1"/>
              <a:t>voluptua</a:t>
            </a:r>
            <a:r>
              <a:rPr lang="de-DE"/>
              <a:t>. At </a:t>
            </a:r>
            <a:r>
              <a:rPr lang="de-DE" err="1"/>
              <a:t>vero</a:t>
            </a:r>
            <a:r>
              <a:rPr lang="de-DE"/>
              <a:t> </a:t>
            </a:r>
            <a:r>
              <a:rPr lang="de-DE" err="1"/>
              <a:t>eos</a:t>
            </a:r>
            <a:r>
              <a:rPr lang="de-DE"/>
              <a:t> et </a:t>
            </a:r>
            <a:r>
              <a:rPr lang="de-DE" err="1"/>
              <a:t>accusam</a:t>
            </a:r>
            <a:r>
              <a:rPr lang="de-DE"/>
              <a:t> et </a:t>
            </a:r>
            <a:r>
              <a:rPr lang="de-DE" err="1"/>
              <a:t>justo</a:t>
            </a:r>
            <a:r>
              <a:rPr lang="de-DE"/>
              <a:t> </a:t>
            </a:r>
            <a:r>
              <a:rPr lang="de-DE" err="1"/>
              <a:t>duo</a:t>
            </a:r>
            <a:r>
              <a:rPr lang="de-DE"/>
              <a:t> </a:t>
            </a:r>
            <a:r>
              <a:rPr lang="de-DE" err="1"/>
              <a:t>dolores</a:t>
            </a:r>
            <a:r>
              <a:rPr lang="de-DE"/>
              <a:t> et </a:t>
            </a:r>
            <a:r>
              <a:rPr lang="de-DE" err="1"/>
              <a:t>ea</a:t>
            </a:r>
            <a:r>
              <a:rPr lang="de-DE"/>
              <a:t> </a:t>
            </a:r>
            <a:r>
              <a:rPr lang="de-DE" err="1"/>
              <a:t>rebum</a:t>
            </a:r>
            <a:r>
              <a:rPr lang="de-DE"/>
              <a:t>. Stet </a:t>
            </a:r>
            <a:r>
              <a:rPr lang="de-DE" err="1"/>
              <a:t>clita</a:t>
            </a:r>
            <a:r>
              <a:rPr lang="de-DE"/>
              <a:t> </a:t>
            </a:r>
            <a:r>
              <a:rPr lang="de-DE" err="1"/>
              <a:t>kasd</a:t>
            </a:r>
            <a:r>
              <a:rPr lang="de-DE"/>
              <a:t> </a:t>
            </a:r>
            <a:r>
              <a:rPr lang="de-DE" err="1"/>
              <a:t>gubergren</a:t>
            </a:r>
            <a:r>
              <a:rPr lang="de-DE"/>
              <a:t>, </a:t>
            </a:r>
            <a:r>
              <a:rPr lang="de-DE" err="1"/>
              <a:t>no</a:t>
            </a:r>
            <a:r>
              <a:rPr lang="de-DE"/>
              <a:t> </a:t>
            </a:r>
            <a:r>
              <a:rPr lang="de-DE" err="1"/>
              <a:t>sea</a:t>
            </a:r>
            <a:r>
              <a:rPr lang="de-DE"/>
              <a:t> </a:t>
            </a:r>
            <a:r>
              <a:rPr lang="de-DE" err="1"/>
              <a:t>takimata</a:t>
            </a:r>
            <a:r>
              <a:rPr lang="de-DE"/>
              <a:t> sanctus </a:t>
            </a:r>
            <a:r>
              <a:rPr lang="de-DE" err="1"/>
              <a:t>est</a:t>
            </a:r>
            <a:r>
              <a:rPr lang="de-DE"/>
              <a:t> </a:t>
            </a:r>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a:t>
            </a:r>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a:t>
            </a:r>
          </a:p>
        </p:txBody>
      </p:sp>
      <p:sp>
        <p:nvSpPr>
          <p:cNvPr id="16" name="Textplatzhalter 11">
            <a:extLst>
              <a:ext uri="{FF2B5EF4-FFF2-40B4-BE49-F238E27FC236}">
                <a16:creationId xmlns:a16="http://schemas.microsoft.com/office/drawing/2014/main" id="{27B77CBC-1FE5-6F4C-B619-8F1850B48F50}"/>
              </a:ext>
            </a:extLst>
          </p:cNvPr>
          <p:cNvSpPr>
            <a:spLocks noGrp="1"/>
          </p:cNvSpPr>
          <p:nvPr>
            <p:ph type="body" sz="quarter" idx="14" hasCustomPrompt="1"/>
          </p:nvPr>
        </p:nvSpPr>
        <p:spPr>
          <a:xfrm>
            <a:off x="8392604" y="499644"/>
            <a:ext cx="3054350" cy="1474787"/>
          </a:xfrm>
          <a:prstGeom prst="rect">
            <a:avLst/>
          </a:prstGeom>
        </p:spPr>
        <p:txBody>
          <a:bodyPr/>
          <a:lstStyle>
            <a:lvl1pPr marL="0" indent="0">
              <a:lnSpc>
                <a:spcPts val="4860"/>
              </a:lnSpc>
              <a:buFontTx/>
              <a:buNone/>
              <a:defRPr sz="4800" b="1" i="0">
                <a:solidFill>
                  <a:schemeClr val="tx1"/>
                </a:solidFill>
                <a:latin typeface="Calibri" panose="020F0502020204030204" pitchFamily="34" charset="0"/>
                <a:cs typeface="Calibri" panose="020F0502020204030204" pitchFamily="34" charset="0"/>
              </a:defRPr>
            </a:lvl1pPr>
            <a:lvl2pPr marL="457200" indent="0">
              <a:buFontTx/>
              <a:buNone/>
              <a:defRPr sz="4400" b="1" i="0">
                <a:solidFill>
                  <a:schemeClr val="bg1"/>
                </a:solidFill>
                <a:latin typeface="Calibri" panose="020F0502020204030204" pitchFamily="34" charset="0"/>
                <a:cs typeface="Calibri" panose="020F0502020204030204" pitchFamily="34" charset="0"/>
              </a:defRPr>
            </a:lvl2pPr>
            <a:lvl3pPr marL="914400" indent="0">
              <a:buFontTx/>
              <a:buNone/>
              <a:defRPr sz="4400" b="1" i="0">
                <a:solidFill>
                  <a:schemeClr val="bg1"/>
                </a:solidFill>
                <a:latin typeface="Calibri" panose="020F0502020204030204" pitchFamily="34" charset="0"/>
                <a:cs typeface="Calibri" panose="020F0502020204030204" pitchFamily="34" charset="0"/>
              </a:defRPr>
            </a:lvl3pPr>
            <a:lvl4pPr marL="1371600" indent="0">
              <a:buFontTx/>
              <a:buNone/>
              <a:defRPr sz="4400" b="1" i="0">
                <a:solidFill>
                  <a:schemeClr val="bg1"/>
                </a:solidFill>
                <a:latin typeface="Calibri" panose="020F0502020204030204" pitchFamily="34" charset="0"/>
                <a:cs typeface="Calibri" panose="020F0502020204030204" pitchFamily="34" charset="0"/>
              </a:defRPr>
            </a:lvl4pPr>
            <a:lvl5pPr marL="1828800" indent="0">
              <a:buFontTx/>
              <a:buNone/>
              <a:defRPr sz="4400" b="1" i="0">
                <a:solidFill>
                  <a:schemeClr val="bg1"/>
                </a:solidFill>
                <a:latin typeface="Calibri" panose="020F0502020204030204" pitchFamily="34" charset="0"/>
                <a:cs typeface="Calibri" panose="020F0502020204030204" pitchFamily="34" charset="0"/>
              </a:defRPr>
            </a:lvl5pPr>
          </a:lstStyle>
          <a:p>
            <a:pPr lvl="0"/>
            <a:r>
              <a:rPr lang="de-DE" err="1"/>
              <a:t>Lorem</a:t>
            </a:r>
            <a:endParaRPr lang="de-DE"/>
          </a:p>
          <a:p>
            <a:pPr lvl="0"/>
            <a:r>
              <a:rPr lang="de-DE" err="1"/>
              <a:t>Ipsum</a:t>
            </a:r>
            <a:r>
              <a:rPr lang="de-DE"/>
              <a:t>?</a:t>
            </a:r>
          </a:p>
        </p:txBody>
      </p:sp>
      <p:sp>
        <p:nvSpPr>
          <p:cNvPr id="19" name="Textplatzhalter 18">
            <a:extLst>
              <a:ext uri="{FF2B5EF4-FFF2-40B4-BE49-F238E27FC236}">
                <a16:creationId xmlns:a16="http://schemas.microsoft.com/office/drawing/2014/main" id="{FA849B1B-942B-284D-9C63-9E907F61D12D}"/>
              </a:ext>
            </a:extLst>
          </p:cNvPr>
          <p:cNvSpPr>
            <a:spLocks noGrp="1"/>
          </p:cNvSpPr>
          <p:nvPr>
            <p:ph type="body" sz="quarter" idx="15" hasCustomPrompt="1"/>
          </p:nvPr>
        </p:nvSpPr>
        <p:spPr>
          <a:xfrm>
            <a:off x="8393113" y="2239963"/>
            <a:ext cx="3054350" cy="3657600"/>
          </a:xfrm>
          <a:prstGeom prst="rect">
            <a:avLst/>
          </a:prstGeom>
        </p:spPr>
        <p:txBody>
          <a:bodyPr/>
          <a:lstStyle>
            <a:lvl1pPr marL="228600" indent="-228600">
              <a:buClr>
                <a:srgbClr val="29B8CE"/>
              </a:buClr>
              <a:buFont typeface="Courier New" panose="02070309020205020404" pitchFamily="49" charset="0"/>
              <a:buChar char="o"/>
              <a:defRPr sz="1800" b="0" i="0">
                <a:latin typeface="Calibri Light" panose="020F0302020204030204" pitchFamily="34" charset="0"/>
                <a:cs typeface="Calibri Light" panose="020F0302020204030204" pitchFamily="34" charset="0"/>
              </a:defRPr>
            </a:lvl1pPr>
            <a:lvl2pPr marL="685800" indent="-228600">
              <a:buClr>
                <a:srgbClr val="2581C4"/>
              </a:buClr>
              <a:buFont typeface="Courier New" panose="02070309020205020404" pitchFamily="49" charset="0"/>
              <a:buChar char="o"/>
              <a:defRPr sz="1800" b="0" i="0">
                <a:latin typeface="Calibri Light" panose="020F0302020204030204" pitchFamily="34" charset="0"/>
                <a:cs typeface="Calibri Light" panose="020F0302020204030204" pitchFamily="34" charset="0"/>
              </a:defRPr>
            </a:lvl2pPr>
            <a:lvl3pPr marL="1143000" indent="-228600">
              <a:buClr>
                <a:srgbClr val="2581C4"/>
              </a:buClr>
              <a:buFont typeface="Courier New" panose="02070309020205020404" pitchFamily="49" charset="0"/>
              <a:buChar char="o"/>
              <a:defRPr sz="1800" b="0" i="0">
                <a:latin typeface="Calibri Light" panose="020F0302020204030204" pitchFamily="34" charset="0"/>
                <a:cs typeface="Calibri Light" panose="020F0302020204030204" pitchFamily="34" charset="0"/>
              </a:defRPr>
            </a:lvl3pPr>
            <a:lvl4pPr marL="1600200" indent="-228600">
              <a:buClr>
                <a:srgbClr val="2581C4"/>
              </a:buClr>
              <a:buFont typeface="Courier New" panose="02070309020205020404" pitchFamily="49" charset="0"/>
              <a:buChar char="o"/>
              <a:defRPr sz="1800" b="0" i="0">
                <a:latin typeface="Calibri Light" panose="020F0302020204030204" pitchFamily="34" charset="0"/>
                <a:cs typeface="Calibri Light" panose="020F0302020204030204" pitchFamily="34" charset="0"/>
              </a:defRPr>
            </a:lvl4pPr>
            <a:lvl5pPr marL="2057400" indent="-228600">
              <a:buClr>
                <a:srgbClr val="2581C4"/>
              </a:buClr>
              <a:buFont typeface="Courier New" panose="02070309020205020404" pitchFamily="49" charset="0"/>
              <a:buChar char="o"/>
              <a:defRPr sz="1800" b="0" i="0">
                <a:latin typeface="Calibri Light" panose="020F0302020204030204" pitchFamily="34" charset="0"/>
                <a:cs typeface="Calibri Light" panose="020F0302020204030204" pitchFamily="34" charset="0"/>
              </a:defRPr>
            </a:lvl5pPr>
          </a:lstStyle>
          <a:p>
            <a:pPr lvl="0"/>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sadipscing</a:t>
            </a:r>
            <a:r>
              <a:rPr lang="de-DE"/>
              <a:t> </a:t>
            </a:r>
            <a:r>
              <a:rPr lang="de-DE" err="1"/>
              <a:t>elitr</a:t>
            </a:r>
            <a:endParaRPr lang="de-DE"/>
          </a:p>
          <a:p>
            <a:pPr lvl="0"/>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sadipscing</a:t>
            </a:r>
            <a:r>
              <a:rPr lang="de-DE"/>
              <a:t> </a:t>
            </a:r>
            <a:r>
              <a:rPr lang="de-DE" err="1"/>
              <a:t>elitr</a:t>
            </a:r>
            <a:endParaRPr lang="de-DE"/>
          </a:p>
          <a:p>
            <a:pPr lvl="0"/>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sadipscing</a:t>
            </a:r>
            <a:r>
              <a:rPr lang="de-DE"/>
              <a:t> </a:t>
            </a:r>
            <a:r>
              <a:rPr lang="de-DE" err="1"/>
              <a:t>elitr</a:t>
            </a:r>
            <a:endParaRPr lang="de-DE"/>
          </a:p>
          <a:p>
            <a:pPr lvl="0"/>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sadipscing</a:t>
            </a:r>
            <a:r>
              <a:rPr lang="de-DE"/>
              <a:t> </a:t>
            </a:r>
            <a:r>
              <a:rPr lang="de-DE" err="1"/>
              <a:t>elitr</a:t>
            </a:r>
            <a:endParaRPr lang="de-DE"/>
          </a:p>
          <a:p>
            <a:pPr lvl="0"/>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sadipscing</a:t>
            </a:r>
            <a:r>
              <a:rPr lang="de-DE"/>
              <a:t> </a:t>
            </a:r>
            <a:r>
              <a:rPr lang="de-DE" err="1"/>
              <a:t>elitr</a:t>
            </a:r>
            <a:endParaRPr lang="de-DE"/>
          </a:p>
          <a:p>
            <a:pPr lvl="0"/>
            <a:endParaRPr lang="de-DE"/>
          </a:p>
        </p:txBody>
      </p:sp>
      <p:sp>
        <p:nvSpPr>
          <p:cNvPr id="4" name="Picture Placeholder 3">
            <a:extLst>
              <a:ext uri="{FF2B5EF4-FFF2-40B4-BE49-F238E27FC236}">
                <a16:creationId xmlns:a16="http://schemas.microsoft.com/office/drawing/2014/main" id="{4ABA22C0-79FD-384D-BC5D-A95198A0DA79}"/>
              </a:ext>
            </a:extLst>
          </p:cNvPr>
          <p:cNvSpPr>
            <a:spLocks noGrp="1"/>
          </p:cNvSpPr>
          <p:nvPr>
            <p:ph type="pic" sz="quarter" idx="17" hasCustomPrompt="1"/>
          </p:nvPr>
        </p:nvSpPr>
        <p:spPr>
          <a:xfrm>
            <a:off x="268287" y="499644"/>
            <a:ext cx="3222045" cy="1740319"/>
          </a:xfrm>
          <a:prstGeom prst="rect">
            <a:avLst/>
          </a:prstGeom>
        </p:spPr>
        <p:txBody>
          <a:bodyPr/>
          <a:lstStyle>
            <a:lvl1pPr>
              <a:defRPr>
                <a:solidFill>
                  <a:schemeClr val="bg1"/>
                </a:solidFill>
              </a:defRPr>
            </a:lvl1pPr>
          </a:lstStyle>
          <a:p>
            <a:r>
              <a:rPr lang="en-DE"/>
              <a:t>Logo</a:t>
            </a:r>
          </a:p>
        </p:txBody>
      </p:sp>
      <p:sp>
        <p:nvSpPr>
          <p:cNvPr id="8" name="Date Placeholder 7">
            <a:extLst>
              <a:ext uri="{FF2B5EF4-FFF2-40B4-BE49-F238E27FC236}">
                <a16:creationId xmlns:a16="http://schemas.microsoft.com/office/drawing/2014/main" id="{DB9C3179-FAFB-3340-9355-AF67412106F7}"/>
              </a:ext>
            </a:extLst>
          </p:cNvPr>
          <p:cNvSpPr>
            <a:spLocks noGrp="1"/>
          </p:cNvSpPr>
          <p:nvPr>
            <p:ph type="dt" sz="half" idx="18"/>
          </p:nvPr>
        </p:nvSpPr>
        <p:spPr/>
        <p:txBody>
          <a:bodyPr/>
          <a:lstStyle/>
          <a:p>
            <a:fld id="{61AEF186-E73E-6442-8B8D-1152DFC673DD}" type="datetime1">
              <a:rPr lang="de-DE" smtClean="0"/>
              <a:t>22.06.22</a:t>
            </a:fld>
            <a:endParaRPr lang="en-DE"/>
          </a:p>
        </p:txBody>
      </p:sp>
      <p:sp>
        <p:nvSpPr>
          <p:cNvPr id="9" name="Footer Placeholder 8">
            <a:extLst>
              <a:ext uri="{FF2B5EF4-FFF2-40B4-BE49-F238E27FC236}">
                <a16:creationId xmlns:a16="http://schemas.microsoft.com/office/drawing/2014/main" id="{98768DE1-1F16-1541-BCFA-E489644EF0D7}"/>
              </a:ext>
            </a:extLst>
          </p:cNvPr>
          <p:cNvSpPr>
            <a:spLocks noGrp="1"/>
          </p:cNvSpPr>
          <p:nvPr>
            <p:ph type="ftr" sz="quarter" idx="19"/>
          </p:nvPr>
        </p:nvSpPr>
        <p:spPr/>
        <p:txBody>
          <a:bodyPr/>
          <a:lstStyle/>
          <a:p>
            <a:r>
              <a:rPr lang="de-DE" b="1">
                <a:cs typeface="Calibri" panose="020F0502020204030204" pitchFamily="34" charset="0"/>
              </a:rPr>
              <a:t>CampusOS // Speaker // Presentation</a:t>
            </a:r>
            <a:endParaRPr lang="de-DE">
              <a:latin typeface="Calibri Light" panose="020F0302020204030204" pitchFamily="34" charset="0"/>
              <a:cs typeface="Calibri Light" panose="020F0302020204030204" pitchFamily="34" charset="0"/>
            </a:endParaRPr>
          </a:p>
        </p:txBody>
      </p:sp>
      <p:sp>
        <p:nvSpPr>
          <p:cNvPr id="10" name="Slide Number Placeholder 9">
            <a:extLst>
              <a:ext uri="{FF2B5EF4-FFF2-40B4-BE49-F238E27FC236}">
                <a16:creationId xmlns:a16="http://schemas.microsoft.com/office/drawing/2014/main" id="{BA2D391F-C742-2240-889C-EE86EFDC84CF}"/>
              </a:ext>
            </a:extLst>
          </p:cNvPr>
          <p:cNvSpPr>
            <a:spLocks noGrp="1"/>
          </p:cNvSpPr>
          <p:nvPr>
            <p:ph type="sldNum" sz="quarter" idx="20"/>
          </p:nvPr>
        </p:nvSpPr>
        <p:spPr/>
        <p:txBody>
          <a:bodyPr/>
          <a:lstStyle/>
          <a:p>
            <a:fld id="{D375E7DE-9AA3-EB43-B5E8-BA1371B996D3}" type="slidenum">
              <a:rPr lang="en-DE" smtClean="0"/>
              <a:pPr/>
              <a:t>‹#›</a:t>
            </a:fld>
            <a:endParaRPr lang="en-DE"/>
          </a:p>
        </p:txBody>
      </p:sp>
    </p:spTree>
    <p:extLst>
      <p:ext uri="{BB962C8B-B14F-4D97-AF65-F5344CB8AC3E}">
        <p14:creationId xmlns:p14="http://schemas.microsoft.com/office/powerpoint/2010/main" val="27543075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ojektvorstellung_Variante_2">
    <p:spTree>
      <p:nvGrpSpPr>
        <p:cNvPr id="1" name=""/>
        <p:cNvGrpSpPr/>
        <p:nvPr/>
      </p:nvGrpSpPr>
      <p:grpSpPr>
        <a:xfrm>
          <a:off x="0" y="0"/>
          <a:ext cx="0" cy="0"/>
          <a:chOff x="0" y="0"/>
          <a:chExt cx="0" cy="0"/>
        </a:xfrm>
      </p:grpSpPr>
      <p:sp>
        <p:nvSpPr>
          <p:cNvPr id="12" name="Textplatzhalter 11">
            <a:extLst>
              <a:ext uri="{FF2B5EF4-FFF2-40B4-BE49-F238E27FC236}">
                <a16:creationId xmlns:a16="http://schemas.microsoft.com/office/drawing/2014/main" id="{68F1B9A0-37A7-1244-A0BD-C0D2E405B109}"/>
              </a:ext>
            </a:extLst>
          </p:cNvPr>
          <p:cNvSpPr>
            <a:spLocks noGrp="1"/>
          </p:cNvSpPr>
          <p:nvPr>
            <p:ph type="body" sz="quarter" idx="12" hasCustomPrompt="1"/>
          </p:nvPr>
        </p:nvSpPr>
        <p:spPr>
          <a:xfrm>
            <a:off x="4311141" y="499645"/>
            <a:ext cx="2977555" cy="1474787"/>
          </a:xfrm>
          <a:prstGeom prst="rect">
            <a:avLst/>
          </a:prstGeom>
        </p:spPr>
        <p:txBody>
          <a:bodyPr/>
          <a:lstStyle>
            <a:lvl1pPr marL="0" indent="0">
              <a:lnSpc>
                <a:spcPts val="4860"/>
              </a:lnSpc>
              <a:buFontTx/>
              <a:buNone/>
              <a:defRPr sz="4800" b="1" i="0">
                <a:solidFill>
                  <a:schemeClr val="bg1"/>
                </a:solidFill>
                <a:latin typeface="Calibri" panose="020F0502020204030204" pitchFamily="34" charset="0"/>
                <a:cs typeface="Calibri" panose="020F0502020204030204" pitchFamily="34" charset="0"/>
              </a:defRPr>
            </a:lvl1pPr>
            <a:lvl2pPr marL="457200" indent="0">
              <a:buFontTx/>
              <a:buNone/>
              <a:defRPr sz="4400" b="1" i="0">
                <a:solidFill>
                  <a:schemeClr val="bg1"/>
                </a:solidFill>
                <a:latin typeface="Calibri" panose="020F0502020204030204" pitchFamily="34" charset="0"/>
                <a:cs typeface="Calibri" panose="020F0502020204030204" pitchFamily="34" charset="0"/>
              </a:defRPr>
            </a:lvl2pPr>
            <a:lvl3pPr marL="914400" indent="0">
              <a:buFontTx/>
              <a:buNone/>
              <a:defRPr sz="4400" b="1" i="0">
                <a:solidFill>
                  <a:schemeClr val="bg1"/>
                </a:solidFill>
                <a:latin typeface="Calibri" panose="020F0502020204030204" pitchFamily="34" charset="0"/>
                <a:cs typeface="Calibri" panose="020F0502020204030204" pitchFamily="34" charset="0"/>
              </a:defRPr>
            </a:lvl3pPr>
            <a:lvl4pPr marL="1371600" indent="0">
              <a:buFontTx/>
              <a:buNone/>
              <a:defRPr sz="4400" b="1" i="0">
                <a:solidFill>
                  <a:schemeClr val="bg1"/>
                </a:solidFill>
                <a:latin typeface="Calibri" panose="020F0502020204030204" pitchFamily="34" charset="0"/>
                <a:cs typeface="Calibri" panose="020F0502020204030204" pitchFamily="34" charset="0"/>
              </a:defRPr>
            </a:lvl4pPr>
            <a:lvl5pPr marL="1828800" indent="0">
              <a:buFontTx/>
              <a:buNone/>
              <a:defRPr sz="4400" b="1" i="0">
                <a:solidFill>
                  <a:schemeClr val="bg1"/>
                </a:solidFill>
                <a:latin typeface="Calibri" panose="020F0502020204030204" pitchFamily="34" charset="0"/>
                <a:cs typeface="Calibri" panose="020F0502020204030204" pitchFamily="34" charset="0"/>
              </a:defRPr>
            </a:lvl5pPr>
          </a:lstStyle>
          <a:p>
            <a:pPr lvl="0"/>
            <a:r>
              <a:rPr lang="de-DE" err="1"/>
              <a:t>Lorem</a:t>
            </a:r>
            <a:endParaRPr lang="de-DE"/>
          </a:p>
          <a:p>
            <a:pPr lvl="0"/>
            <a:r>
              <a:rPr lang="de-DE" err="1"/>
              <a:t>Ipsum</a:t>
            </a:r>
            <a:r>
              <a:rPr lang="de-DE"/>
              <a:t>?</a:t>
            </a:r>
          </a:p>
        </p:txBody>
      </p:sp>
      <p:sp>
        <p:nvSpPr>
          <p:cNvPr id="15" name="Textplatzhalter 14">
            <a:extLst>
              <a:ext uri="{FF2B5EF4-FFF2-40B4-BE49-F238E27FC236}">
                <a16:creationId xmlns:a16="http://schemas.microsoft.com/office/drawing/2014/main" id="{607FB6EC-54B8-1041-9311-BD6DAAC46E35}"/>
              </a:ext>
            </a:extLst>
          </p:cNvPr>
          <p:cNvSpPr>
            <a:spLocks noGrp="1"/>
          </p:cNvSpPr>
          <p:nvPr>
            <p:ph type="body" sz="quarter" idx="13" hasCustomPrompt="1"/>
          </p:nvPr>
        </p:nvSpPr>
        <p:spPr>
          <a:xfrm>
            <a:off x="8392604" y="2431007"/>
            <a:ext cx="2977555" cy="3657600"/>
          </a:xfrm>
          <a:prstGeom prst="rect">
            <a:avLst/>
          </a:prstGeom>
        </p:spPr>
        <p:txBody>
          <a:bodyPr/>
          <a:lstStyle>
            <a:lvl1pPr marL="0" indent="0">
              <a:lnSpc>
                <a:spcPts val="2360"/>
              </a:lnSpc>
              <a:buFontTx/>
              <a:buNone/>
              <a:defRPr sz="1800" b="0" i="0">
                <a:solidFill>
                  <a:schemeClr val="tx1"/>
                </a:solidFill>
                <a:latin typeface="Calibri Light" panose="020F0302020204030204" pitchFamily="34" charset="0"/>
                <a:cs typeface="Calibri Light" panose="020F0302020204030204" pitchFamily="34" charset="0"/>
              </a:defRPr>
            </a:lvl1pPr>
            <a:lvl2pPr marL="457200" indent="0">
              <a:buFontTx/>
              <a:buNone/>
              <a:defRPr sz="1800" b="0" i="0">
                <a:solidFill>
                  <a:schemeClr val="bg1"/>
                </a:solidFill>
                <a:latin typeface="Calibri" panose="020F0502020204030204" pitchFamily="34" charset="0"/>
                <a:cs typeface="Calibri" panose="020F0502020204030204" pitchFamily="34" charset="0"/>
              </a:defRPr>
            </a:lvl2pPr>
            <a:lvl3pPr marL="914400" indent="0">
              <a:buFontTx/>
              <a:buNone/>
              <a:defRPr sz="1800" b="0" i="0">
                <a:solidFill>
                  <a:schemeClr val="bg1"/>
                </a:solidFill>
                <a:latin typeface="Calibri" panose="020F0502020204030204" pitchFamily="34" charset="0"/>
                <a:cs typeface="Calibri" panose="020F0502020204030204" pitchFamily="34" charset="0"/>
              </a:defRPr>
            </a:lvl3pPr>
            <a:lvl4pPr marL="1371600" indent="0">
              <a:buFontTx/>
              <a:buNone/>
              <a:defRPr sz="1800" b="0" i="0">
                <a:solidFill>
                  <a:schemeClr val="bg1"/>
                </a:solidFill>
                <a:latin typeface="Calibri" panose="020F0502020204030204" pitchFamily="34" charset="0"/>
                <a:cs typeface="Calibri" panose="020F0502020204030204" pitchFamily="34" charset="0"/>
              </a:defRPr>
            </a:lvl4pPr>
            <a:lvl5pPr marL="1828800" indent="0">
              <a:buFontTx/>
              <a:buNone/>
              <a:defRPr sz="1800" b="0" i="0">
                <a:solidFill>
                  <a:schemeClr val="bg1"/>
                </a:solidFill>
                <a:latin typeface="Calibri" panose="020F0502020204030204" pitchFamily="34" charset="0"/>
                <a:cs typeface="Calibri" panose="020F0502020204030204" pitchFamily="34" charset="0"/>
              </a:defRPr>
            </a:lvl5pPr>
          </a:lstStyle>
          <a:p>
            <a:pPr lvl="0"/>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sadipscing</a:t>
            </a:r>
            <a:r>
              <a:rPr lang="de-DE"/>
              <a:t> </a:t>
            </a:r>
            <a:r>
              <a:rPr lang="de-DE" err="1"/>
              <a:t>elitr</a:t>
            </a:r>
            <a:r>
              <a:rPr lang="de-DE"/>
              <a:t>, </a:t>
            </a:r>
            <a:r>
              <a:rPr lang="de-DE" err="1"/>
              <a:t>sed</a:t>
            </a:r>
            <a:r>
              <a:rPr lang="de-DE"/>
              <a:t> </a:t>
            </a:r>
            <a:r>
              <a:rPr lang="de-DE" err="1"/>
              <a:t>diam</a:t>
            </a:r>
            <a:r>
              <a:rPr lang="de-DE"/>
              <a:t> </a:t>
            </a:r>
            <a:r>
              <a:rPr lang="de-DE" err="1"/>
              <a:t>nonumy</a:t>
            </a:r>
            <a:r>
              <a:rPr lang="de-DE"/>
              <a:t> </a:t>
            </a:r>
            <a:r>
              <a:rPr lang="de-DE" err="1"/>
              <a:t>eirmod</a:t>
            </a:r>
            <a:r>
              <a:rPr lang="de-DE"/>
              <a:t> </a:t>
            </a:r>
            <a:r>
              <a:rPr lang="de-DE" err="1"/>
              <a:t>tempor</a:t>
            </a:r>
            <a:r>
              <a:rPr lang="de-DE"/>
              <a:t> </a:t>
            </a:r>
            <a:r>
              <a:rPr lang="de-DE" err="1"/>
              <a:t>invidunt</a:t>
            </a:r>
            <a:r>
              <a:rPr lang="de-DE"/>
              <a:t> </a:t>
            </a:r>
            <a:r>
              <a:rPr lang="de-DE" err="1"/>
              <a:t>ut</a:t>
            </a:r>
            <a:r>
              <a:rPr lang="de-DE"/>
              <a:t> </a:t>
            </a:r>
            <a:r>
              <a:rPr lang="de-DE" err="1"/>
              <a:t>labore</a:t>
            </a:r>
            <a:r>
              <a:rPr lang="de-DE"/>
              <a:t> et </a:t>
            </a:r>
            <a:r>
              <a:rPr lang="de-DE" err="1"/>
              <a:t>dolore</a:t>
            </a:r>
            <a:r>
              <a:rPr lang="de-DE"/>
              <a:t> magna </a:t>
            </a:r>
            <a:r>
              <a:rPr lang="de-DE" err="1"/>
              <a:t>aliquyam</a:t>
            </a:r>
            <a:r>
              <a:rPr lang="de-DE"/>
              <a:t> </a:t>
            </a:r>
            <a:r>
              <a:rPr lang="de-DE" err="1"/>
              <a:t>erat</a:t>
            </a:r>
            <a:r>
              <a:rPr lang="de-DE"/>
              <a:t>, </a:t>
            </a:r>
            <a:r>
              <a:rPr lang="de-DE" err="1"/>
              <a:t>sed</a:t>
            </a:r>
            <a:r>
              <a:rPr lang="de-DE"/>
              <a:t> </a:t>
            </a:r>
            <a:r>
              <a:rPr lang="de-DE" err="1"/>
              <a:t>diam</a:t>
            </a:r>
            <a:r>
              <a:rPr lang="de-DE"/>
              <a:t> </a:t>
            </a:r>
            <a:r>
              <a:rPr lang="de-DE" err="1"/>
              <a:t>voluptua</a:t>
            </a:r>
            <a:r>
              <a:rPr lang="de-DE"/>
              <a:t>. At </a:t>
            </a:r>
            <a:r>
              <a:rPr lang="de-DE" err="1"/>
              <a:t>vero</a:t>
            </a:r>
            <a:r>
              <a:rPr lang="de-DE"/>
              <a:t> </a:t>
            </a:r>
            <a:r>
              <a:rPr lang="de-DE" err="1"/>
              <a:t>eos</a:t>
            </a:r>
            <a:r>
              <a:rPr lang="de-DE"/>
              <a:t> et </a:t>
            </a:r>
            <a:r>
              <a:rPr lang="de-DE" err="1"/>
              <a:t>accusam</a:t>
            </a:r>
            <a:r>
              <a:rPr lang="de-DE"/>
              <a:t> et </a:t>
            </a:r>
            <a:r>
              <a:rPr lang="de-DE" err="1"/>
              <a:t>justo</a:t>
            </a:r>
            <a:r>
              <a:rPr lang="de-DE"/>
              <a:t> </a:t>
            </a:r>
            <a:r>
              <a:rPr lang="de-DE" err="1"/>
              <a:t>duo</a:t>
            </a:r>
            <a:r>
              <a:rPr lang="de-DE"/>
              <a:t> </a:t>
            </a:r>
            <a:r>
              <a:rPr lang="de-DE" err="1"/>
              <a:t>dolores</a:t>
            </a:r>
            <a:r>
              <a:rPr lang="de-DE"/>
              <a:t> et </a:t>
            </a:r>
            <a:r>
              <a:rPr lang="de-DE" err="1"/>
              <a:t>ea</a:t>
            </a:r>
            <a:r>
              <a:rPr lang="de-DE"/>
              <a:t> </a:t>
            </a:r>
            <a:r>
              <a:rPr lang="de-DE" err="1"/>
              <a:t>rebum</a:t>
            </a:r>
            <a:r>
              <a:rPr lang="de-DE"/>
              <a:t>. Stet </a:t>
            </a:r>
            <a:r>
              <a:rPr lang="de-DE" err="1"/>
              <a:t>clita</a:t>
            </a:r>
            <a:r>
              <a:rPr lang="de-DE"/>
              <a:t> </a:t>
            </a:r>
            <a:r>
              <a:rPr lang="de-DE" err="1"/>
              <a:t>kasd</a:t>
            </a:r>
            <a:r>
              <a:rPr lang="de-DE"/>
              <a:t> </a:t>
            </a:r>
            <a:r>
              <a:rPr lang="de-DE" err="1"/>
              <a:t>gubergren</a:t>
            </a:r>
            <a:r>
              <a:rPr lang="de-DE"/>
              <a:t>, </a:t>
            </a:r>
            <a:r>
              <a:rPr lang="de-DE" err="1"/>
              <a:t>no</a:t>
            </a:r>
            <a:r>
              <a:rPr lang="de-DE"/>
              <a:t> </a:t>
            </a:r>
            <a:r>
              <a:rPr lang="de-DE" err="1"/>
              <a:t>sea</a:t>
            </a:r>
            <a:r>
              <a:rPr lang="de-DE"/>
              <a:t> </a:t>
            </a:r>
            <a:r>
              <a:rPr lang="de-DE" err="1"/>
              <a:t>takimata</a:t>
            </a:r>
            <a:r>
              <a:rPr lang="de-DE"/>
              <a:t> sanctus </a:t>
            </a:r>
            <a:r>
              <a:rPr lang="de-DE" err="1"/>
              <a:t>est</a:t>
            </a:r>
            <a:r>
              <a:rPr lang="de-DE"/>
              <a:t> </a:t>
            </a:r>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a:t>
            </a:r>
          </a:p>
        </p:txBody>
      </p:sp>
      <p:sp>
        <p:nvSpPr>
          <p:cNvPr id="16" name="Textplatzhalter 11">
            <a:extLst>
              <a:ext uri="{FF2B5EF4-FFF2-40B4-BE49-F238E27FC236}">
                <a16:creationId xmlns:a16="http://schemas.microsoft.com/office/drawing/2014/main" id="{27B77CBC-1FE5-6F4C-B619-8F1850B48F50}"/>
              </a:ext>
            </a:extLst>
          </p:cNvPr>
          <p:cNvSpPr>
            <a:spLocks noGrp="1"/>
          </p:cNvSpPr>
          <p:nvPr>
            <p:ph type="body" sz="quarter" idx="14" hasCustomPrompt="1"/>
          </p:nvPr>
        </p:nvSpPr>
        <p:spPr>
          <a:xfrm>
            <a:off x="8392604" y="499644"/>
            <a:ext cx="3054350" cy="1474787"/>
          </a:xfrm>
          <a:prstGeom prst="rect">
            <a:avLst/>
          </a:prstGeom>
        </p:spPr>
        <p:txBody>
          <a:bodyPr/>
          <a:lstStyle>
            <a:lvl1pPr marL="0" indent="0">
              <a:lnSpc>
                <a:spcPts val="4860"/>
              </a:lnSpc>
              <a:buFontTx/>
              <a:buNone/>
              <a:defRPr sz="4800" b="1" i="0">
                <a:solidFill>
                  <a:srgbClr val="29B8CE"/>
                </a:solidFill>
                <a:latin typeface="Calibri" panose="020F0502020204030204" pitchFamily="34" charset="0"/>
                <a:cs typeface="Calibri" panose="020F0502020204030204" pitchFamily="34" charset="0"/>
              </a:defRPr>
            </a:lvl1pPr>
            <a:lvl2pPr marL="457200" indent="0">
              <a:buFontTx/>
              <a:buNone/>
              <a:defRPr sz="4400" b="1" i="0">
                <a:solidFill>
                  <a:schemeClr val="bg1"/>
                </a:solidFill>
                <a:latin typeface="Calibri" panose="020F0502020204030204" pitchFamily="34" charset="0"/>
                <a:cs typeface="Calibri" panose="020F0502020204030204" pitchFamily="34" charset="0"/>
              </a:defRPr>
            </a:lvl2pPr>
            <a:lvl3pPr marL="914400" indent="0">
              <a:buFontTx/>
              <a:buNone/>
              <a:defRPr sz="4400" b="1" i="0">
                <a:solidFill>
                  <a:schemeClr val="bg1"/>
                </a:solidFill>
                <a:latin typeface="Calibri" panose="020F0502020204030204" pitchFamily="34" charset="0"/>
                <a:cs typeface="Calibri" panose="020F0502020204030204" pitchFamily="34" charset="0"/>
              </a:defRPr>
            </a:lvl3pPr>
            <a:lvl4pPr marL="1371600" indent="0">
              <a:buFontTx/>
              <a:buNone/>
              <a:defRPr sz="4400" b="1" i="0">
                <a:solidFill>
                  <a:schemeClr val="bg1"/>
                </a:solidFill>
                <a:latin typeface="Calibri" panose="020F0502020204030204" pitchFamily="34" charset="0"/>
                <a:cs typeface="Calibri" panose="020F0502020204030204" pitchFamily="34" charset="0"/>
              </a:defRPr>
            </a:lvl4pPr>
            <a:lvl5pPr marL="1828800" indent="0">
              <a:buFontTx/>
              <a:buNone/>
              <a:defRPr sz="4400" b="1" i="0">
                <a:solidFill>
                  <a:schemeClr val="bg1"/>
                </a:solidFill>
                <a:latin typeface="Calibri" panose="020F0502020204030204" pitchFamily="34" charset="0"/>
                <a:cs typeface="Calibri" panose="020F0502020204030204" pitchFamily="34" charset="0"/>
              </a:defRPr>
            </a:lvl5pPr>
          </a:lstStyle>
          <a:p>
            <a:pPr lvl="0"/>
            <a:r>
              <a:rPr lang="de-DE" err="1"/>
              <a:t>Lorem</a:t>
            </a:r>
            <a:endParaRPr lang="de-DE"/>
          </a:p>
          <a:p>
            <a:pPr lvl="0"/>
            <a:r>
              <a:rPr lang="de-DE" err="1"/>
              <a:t>Ipsum</a:t>
            </a:r>
            <a:r>
              <a:rPr lang="de-DE"/>
              <a:t>?</a:t>
            </a:r>
          </a:p>
        </p:txBody>
      </p:sp>
      <p:sp>
        <p:nvSpPr>
          <p:cNvPr id="19" name="Textplatzhalter 18">
            <a:extLst>
              <a:ext uri="{FF2B5EF4-FFF2-40B4-BE49-F238E27FC236}">
                <a16:creationId xmlns:a16="http://schemas.microsoft.com/office/drawing/2014/main" id="{FA849B1B-942B-284D-9C63-9E907F61D12D}"/>
              </a:ext>
            </a:extLst>
          </p:cNvPr>
          <p:cNvSpPr>
            <a:spLocks noGrp="1"/>
          </p:cNvSpPr>
          <p:nvPr>
            <p:ph type="body" sz="quarter" idx="15" hasCustomPrompt="1"/>
          </p:nvPr>
        </p:nvSpPr>
        <p:spPr>
          <a:xfrm>
            <a:off x="4311141" y="2431007"/>
            <a:ext cx="3054350" cy="3657600"/>
          </a:xfrm>
          <a:prstGeom prst="rect">
            <a:avLst/>
          </a:prstGeom>
        </p:spPr>
        <p:txBody>
          <a:bodyPr/>
          <a:lstStyle>
            <a:lvl1pPr marL="228600" indent="-228600">
              <a:lnSpc>
                <a:spcPts val="2600"/>
              </a:lnSpc>
              <a:buClr>
                <a:schemeClr val="bg1"/>
              </a:buClr>
              <a:buFont typeface="Courier New" panose="02070309020205020404" pitchFamily="49" charset="0"/>
              <a:buChar char="o"/>
              <a:defRPr sz="2000" b="0" i="0">
                <a:solidFill>
                  <a:schemeClr val="bg1"/>
                </a:solidFill>
                <a:latin typeface="Calibri Light" panose="020F0302020204030204" pitchFamily="34" charset="0"/>
                <a:cs typeface="Calibri Light" panose="020F0302020204030204" pitchFamily="34" charset="0"/>
              </a:defRPr>
            </a:lvl1pPr>
            <a:lvl2pPr marL="685800" indent="-228600">
              <a:buClr>
                <a:srgbClr val="2581C4"/>
              </a:buClr>
              <a:buFont typeface="Courier New" panose="02070309020205020404" pitchFamily="49" charset="0"/>
              <a:buChar char="o"/>
              <a:defRPr sz="1800" b="0" i="0">
                <a:latin typeface="Calibri Light" panose="020F0302020204030204" pitchFamily="34" charset="0"/>
                <a:cs typeface="Calibri Light" panose="020F0302020204030204" pitchFamily="34" charset="0"/>
              </a:defRPr>
            </a:lvl2pPr>
            <a:lvl3pPr marL="1143000" indent="-228600">
              <a:buClr>
                <a:srgbClr val="2581C4"/>
              </a:buClr>
              <a:buFont typeface="Courier New" panose="02070309020205020404" pitchFamily="49" charset="0"/>
              <a:buChar char="o"/>
              <a:defRPr sz="1800" b="0" i="0">
                <a:latin typeface="Calibri Light" panose="020F0302020204030204" pitchFamily="34" charset="0"/>
                <a:cs typeface="Calibri Light" panose="020F0302020204030204" pitchFamily="34" charset="0"/>
              </a:defRPr>
            </a:lvl3pPr>
            <a:lvl4pPr marL="1600200" indent="-228600">
              <a:buClr>
                <a:srgbClr val="2581C4"/>
              </a:buClr>
              <a:buFont typeface="Courier New" panose="02070309020205020404" pitchFamily="49" charset="0"/>
              <a:buChar char="o"/>
              <a:defRPr sz="1800" b="0" i="0">
                <a:latin typeface="Calibri Light" panose="020F0302020204030204" pitchFamily="34" charset="0"/>
                <a:cs typeface="Calibri Light" panose="020F0302020204030204" pitchFamily="34" charset="0"/>
              </a:defRPr>
            </a:lvl4pPr>
            <a:lvl5pPr marL="2057400" indent="-228600">
              <a:buClr>
                <a:srgbClr val="2581C4"/>
              </a:buClr>
              <a:buFont typeface="Courier New" panose="02070309020205020404" pitchFamily="49" charset="0"/>
              <a:buChar char="o"/>
              <a:defRPr sz="1800" b="0" i="0">
                <a:latin typeface="Calibri Light" panose="020F0302020204030204" pitchFamily="34" charset="0"/>
                <a:cs typeface="Calibri Light" panose="020F0302020204030204" pitchFamily="34" charset="0"/>
              </a:defRPr>
            </a:lvl5pPr>
          </a:lstStyle>
          <a:p>
            <a:pPr lvl="0"/>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sadipscing</a:t>
            </a:r>
            <a:r>
              <a:rPr lang="de-DE"/>
              <a:t> </a:t>
            </a:r>
            <a:r>
              <a:rPr lang="de-DE" err="1"/>
              <a:t>elitr</a:t>
            </a:r>
            <a:endParaRPr lang="de-DE"/>
          </a:p>
          <a:p>
            <a:pPr lvl="0"/>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sadipscing</a:t>
            </a:r>
            <a:r>
              <a:rPr lang="de-DE"/>
              <a:t> </a:t>
            </a:r>
            <a:r>
              <a:rPr lang="de-DE" err="1"/>
              <a:t>elitr</a:t>
            </a:r>
            <a:endParaRPr lang="de-DE"/>
          </a:p>
          <a:p>
            <a:pPr lvl="0"/>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sadipscing</a:t>
            </a:r>
            <a:r>
              <a:rPr lang="de-DE"/>
              <a:t> </a:t>
            </a:r>
            <a:r>
              <a:rPr lang="de-DE" err="1"/>
              <a:t>elitr</a:t>
            </a:r>
            <a:endParaRPr lang="de-DE"/>
          </a:p>
          <a:p>
            <a:pPr lvl="0"/>
            <a:endParaRPr lang="de-DE"/>
          </a:p>
        </p:txBody>
      </p:sp>
      <p:sp>
        <p:nvSpPr>
          <p:cNvPr id="6" name="Date Placeholder 5">
            <a:extLst>
              <a:ext uri="{FF2B5EF4-FFF2-40B4-BE49-F238E27FC236}">
                <a16:creationId xmlns:a16="http://schemas.microsoft.com/office/drawing/2014/main" id="{E6DFA500-CC42-E742-B963-F663D467E806}"/>
              </a:ext>
            </a:extLst>
          </p:cNvPr>
          <p:cNvSpPr>
            <a:spLocks noGrp="1"/>
          </p:cNvSpPr>
          <p:nvPr>
            <p:ph type="dt" sz="half" idx="16"/>
          </p:nvPr>
        </p:nvSpPr>
        <p:spPr/>
        <p:txBody>
          <a:bodyPr/>
          <a:lstStyle/>
          <a:p>
            <a:fld id="{701B7DB8-9D1C-DB45-989B-70686B2100DE}" type="datetime1">
              <a:rPr lang="de-DE" smtClean="0"/>
              <a:t>22.06.22</a:t>
            </a:fld>
            <a:endParaRPr lang="en-DE"/>
          </a:p>
        </p:txBody>
      </p:sp>
      <p:sp>
        <p:nvSpPr>
          <p:cNvPr id="7" name="Footer Placeholder 6">
            <a:extLst>
              <a:ext uri="{FF2B5EF4-FFF2-40B4-BE49-F238E27FC236}">
                <a16:creationId xmlns:a16="http://schemas.microsoft.com/office/drawing/2014/main" id="{3E1FFD84-4283-C541-9D05-7419D5C28CEC}"/>
              </a:ext>
            </a:extLst>
          </p:cNvPr>
          <p:cNvSpPr>
            <a:spLocks noGrp="1"/>
          </p:cNvSpPr>
          <p:nvPr>
            <p:ph type="ftr" sz="quarter" idx="17"/>
          </p:nvPr>
        </p:nvSpPr>
        <p:spPr/>
        <p:txBody>
          <a:bodyPr/>
          <a:lstStyle/>
          <a:p>
            <a:r>
              <a:rPr lang="de-DE" b="1">
                <a:cs typeface="Calibri" panose="020F0502020204030204" pitchFamily="34" charset="0"/>
              </a:rPr>
              <a:t>CampusOS // Speaker // Presentation</a:t>
            </a:r>
            <a:endParaRPr lang="de-DE">
              <a:latin typeface="Calibri Light" panose="020F0302020204030204" pitchFamily="34" charset="0"/>
              <a:cs typeface="Calibri Light" panose="020F0302020204030204" pitchFamily="34" charset="0"/>
            </a:endParaRPr>
          </a:p>
        </p:txBody>
      </p:sp>
      <p:sp>
        <p:nvSpPr>
          <p:cNvPr id="8" name="Slide Number Placeholder 7">
            <a:extLst>
              <a:ext uri="{FF2B5EF4-FFF2-40B4-BE49-F238E27FC236}">
                <a16:creationId xmlns:a16="http://schemas.microsoft.com/office/drawing/2014/main" id="{BA211D27-18C9-644D-8D62-F47DE4D052AE}"/>
              </a:ext>
            </a:extLst>
          </p:cNvPr>
          <p:cNvSpPr>
            <a:spLocks noGrp="1"/>
          </p:cNvSpPr>
          <p:nvPr>
            <p:ph type="sldNum" sz="quarter" idx="18"/>
          </p:nvPr>
        </p:nvSpPr>
        <p:spPr/>
        <p:txBody>
          <a:bodyPr/>
          <a:lstStyle/>
          <a:p>
            <a:fld id="{D375E7DE-9AA3-EB43-B5E8-BA1371B996D3}" type="slidenum">
              <a:rPr lang="en-DE" smtClean="0"/>
              <a:pPr/>
              <a:t>‹#›</a:t>
            </a:fld>
            <a:endParaRPr lang="en-DE"/>
          </a:p>
        </p:txBody>
      </p:sp>
    </p:spTree>
    <p:extLst>
      <p:ext uri="{BB962C8B-B14F-4D97-AF65-F5344CB8AC3E}">
        <p14:creationId xmlns:p14="http://schemas.microsoft.com/office/powerpoint/2010/main" val="3342838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ichpunkte_18pt_lang_Bild rechts">
    <p:spTree>
      <p:nvGrpSpPr>
        <p:cNvPr id="1" name=""/>
        <p:cNvGrpSpPr/>
        <p:nvPr/>
      </p:nvGrpSpPr>
      <p:grpSpPr>
        <a:xfrm>
          <a:off x="0" y="0"/>
          <a:ext cx="0" cy="0"/>
          <a:chOff x="0" y="0"/>
          <a:chExt cx="0" cy="0"/>
        </a:xfrm>
      </p:grpSpPr>
      <p:sp>
        <p:nvSpPr>
          <p:cNvPr id="13" name="Titel 1">
            <a:extLst>
              <a:ext uri="{FF2B5EF4-FFF2-40B4-BE49-F238E27FC236}">
                <a16:creationId xmlns:a16="http://schemas.microsoft.com/office/drawing/2014/main" id="{73066197-A421-294B-AA83-4394A4446688}"/>
              </a:ext>
            </a:extLst>
          </p:cNvPr>
          <p:cNvSpPr>
            <a:spLocks noGrp="1"/>
          </p:cNvSpPr>
          <p:nvPr>
            <p:ph type="title" hasCustomPrompt="1"/>
          </p:nvPr>
        </p:nvSpPr>
        <p:spPr>
          <a:xfrm>
            <a:off x="430205" y="497569"/>
            <a:ext cx="11291834" cy="461665"/>
          </a:xfrm>
          <a:prstGeom prst="rect">
            <a:avLst/>
          </a:prstGeom>
        </p:spPr>
        <p:txBody>
          <a:bodyPr/>
          <a:lstStyle>
            <a:lvl1pPr>
              <a:defRPr sz="3200" b="1" i="0">
                <a:solidFill>
                  <a:srgbClr val="2581C4"/>
                </a:solidFill>
                <a:latin typeface="Calibri" panose="020F0502020204030204" pitchFamily="34" charset="0"/>
                <a:cs typeface="Calibri" panose="020F0502020204030204" pitchFamily="34" charset="0"/>
              </a:defRPr>
            </a:lvl1pPr>
          </a:lstStyle>
          <a:p>
            <a:r>
              <a:rPr lang="de-DE"/>
              <a:t>Headline</a:t>
            </a:r>
          </a:p>
        </p:txBody>
      </p:sp>
      <p:sp>
        <p:nvSpPr>
          <p:cNvPr id="20" name="Textplatzhalter 19">
            <a:extLst>
              <a:ext uri="{FF2B5EF4-FFF2-40B4-BE49-F238E27FC236}">
                <a16:creationId xmlns:a16="http://schemas.microsoft.com/office/drawing/2014/main" id="{BCFBE2C3-EB08-004F-BF9C-315D73F7F411}"/>
              </a:ext>
            </a:extLst>
          </p:cNvPr>
          <p:cNvSpPr>
            <a:spLocks noGrp="1"/>
          </p:cNvSpPr>
          <p:nvPr>
            <p:ph type="body" sz="quarter" idx="15" hasCustomPrompt="1"/>
          </p:nvPr>
        </p:nvSpPr>
        <p:spPr>
          <a:xfrm>
            <a:off x="430205" y="1047027"/>
            <a:ext cx="11291834" cy="461665"/>
          </a:xfrm>
          <a:prstGeom prst="rect">
            <a:avLst/>
          </a:prstGeom>
        </p:spPr>
        <p:txBody>
          <a:bodyPr/>
          <a:lstStyle>
            <a:lvl1pPr marL="0" indent="0">
              <a:buFontTx/>
              <a:buNone/>
              <a:defRPr b="0" i="0">
                <a:solidFill>
                  <a:srgbClr val="2581C4"/>
                </a:solidFill>
                <a:latin typeface="Calibri Light" panose="020F0302020204030204" pitchFamily="34" charset="0"/>
                <a:cs typeface="Calibri Light" panose="020F0302020204030204" pitchFamily="34" charset="0"/>
              </a:defRPr>
            </a:lvl1pPr>
          </a:lstStyle>
          <a:p>
            <a:pPr lvl="0"/>
            <a:r>
              <a:rPr lang="de-DE"/>
              <a:t>Subheadline</a:t>
            </a:r>
          </a:p>
        </p:txBody>
      </p:sp>
      <p:sp>
        <p:nvSpPr>
          <p:cNvPr id="22" name="Textplatzhalter 21">
            <a:extLst>
              <a:ext uri="{FF2B5EF4-FFF2-40B4-BE49-F238E27FC236}">
                <a16:creationId xmlns:a16="http://schemas.microsoft.com/office/drawing/2014/main" id="{00619301-33AF-EB46-A8B8-102BFA33F8BC}"/>
              </a:ext>
            </a:extLst>
          </p:cNvPr>
          <p:cNvSpPr>
            <a:spLocks noGrp="1"/>
          </p:cNvSpPr>
          <p:nvPr>
            <p:ph type="body" sz="quarter" idx="16" hasCustomPrompt="1"/>
          </p:nvPr>
        </p:nvSpPr>
        <p:spPr>
          <a:xfrm>
            <a:off x="430205" y="1880128"/>
            <a:ext cx="7083778" cy="3930846"/>
          </a:xfrm>
          <a:prstGeom prst="rect">
            <a:avLst/>
          </a:prstGeom>
        </p:spPr>
        <p:txBody>
          <a:bodyPr/>
          <a:lstStyle>
            <a:lvl1pPr marL="228600" marR="0" indent="-228600" algn="l" defTabSz="914400" rtl="0" eaLnBrk="1" fontAlgn="auto" latinLnBrk="0" hangingPunct="1">
              <a:lnSpc>
                <a:spcPts val="2680"/>
              </a:lnSpc>
              <a:spcBef>
                <a:spcPts val="1000"/>
              </a:spcBef>
              <a:spcAft>
                <a:spcPts val="0"/>
              </a:spcAft>
              <a:buClr>
                <a:srgbClr val="2581C4"/>
              </a:buClr>
              <a:buSzTx/>
              <a:buFont typeface="Courier New" panose="02070309020205020404" pitchFamily="49" charset="0"/>
              <a:buChar char="o"/>
              <a:tabLst/>
              <a:defRPr sz="1800" b="0" i="0">
                <a:latin typeface="Calibri Light" panose="020F0302020204030204" pitchFamily="34" charset="0"/>
                <a:cs typeface="Calibri Light" panose="020F0302020204030204" pitchFamily="34" charset="0"/>
              </a:defRPr>
            </a:lvl1pPr>
            <a:lvl2pPr>
              <a:defRPr sz="1800" b="0" i="0">
                <a:latin typeface="Calibri Light" panose="020F0302020204030204" pitchFamily="34" charset="0"/>
                <a:cs typeface="Calibri Light" panose="020F0302020204030204" pitchFamily="34" charset="0"/>
              </a:defRPr>
            </a:lvl2pPr>
            <a:lvl3pPr>
              <a:defRPr sz="1800" b="0" i="0">
                <a:latin typeface="Calibri Light" panose="020F0302020204030204" pitchFamily="34" charset="0"/>
                <a:cs typeface="Calibri Light" panose="020F0302020204030204" pitchFamily="34" charset="0"/>
              </a:defRPr>
            </a:lvl3pPr>
            <a:lvl4pPr>
              <a:defRPr sz="1800" b="0" i="0">
                <a:latin typeface="Calibri Light" panose="020F0302020204030204" pitchFamily="34" charset="0"/>
                <a:cs typeface="Calibri Light" panose="020F0302020204030204" pitchFamily="34" charset="0"/>
              </a:defRPr>
            </a:lvl4pPr>
            <a:lvl5pPr>
              <a:defRPr sz="1800" b="0" i="0">
                <a:latin typeface="Calibri Light" panose="020F0302020204030204" pitchFamily="34" charset="0"/>
                <a:cs typeface="Calibri Light" panose="020F0302020204030204" pitchFamily="34" charset="0"/>
              </a:defRPr>
            </a:lvl5pPr>
          </a:lstStyle>
          <a:p>
            <a:pPr lvl="0"/>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sadipscing</a:t>
            </a:r>
            <a:r>
              <a:rPr lang="de-DE"/>
              <a:t> </a:t>
            </a:r>
            <a:r>
              <a:rPr lang="de-DE" err="1"/>
              <a:t>elitr</a:t>
            </a:r>
            <a:r>
              <a:rPr lang="de-DE"/>
              <a:t>, </a:t>
            </a:r>
            <a:r>
              <a:rPr lang="de-DE" err="1"/>
              <a:t>sed</a:t>
            </a:r>
            <a:r>
              <a:rPr lang="de-DE"/>
              <a:t> </a:t>
            </a:r>
            <a:r>
              <a:rPr lang="de-DE" err="1"/>
              <a:t>diam</a:t>
            </a:r>
            <a:r>
              <a:rPr lang="de-DE"/>
              <a:t> </a:t>
            </a:r>
            <a:r>
              <a:rPr lang="de-DE" err="1"/>
              <a:t>nonumy</a:t>
            </a:r>
            <a:r>
              <a:rPr lang="de-DE"/>
              <a:t> </a:t>
            </a:r>
            <a:r>
              <a:rPr lang="de-DE" err="1"/>
              <a:t>eirmod</a:t>
            </a:r>
            <a:r>
              <a:rPr lang="de-DE"/>
              <a:t> </a:t>
            </a:r>
            <a:r>
              <a:rPr lang="de-DE" err="1"/>
              <a:t>tempor</a:t>
            </a:r>
            <a:r>
              <a:rPr lang="de-DE"/>
              <a:t> </a:t>
            </a:r>
            <a:r>
              <a:rPr lang="de-DE" err="1"/>
              <a:t>invidunt</a:t>
            </a:r>
            <a:r>
              <a:rPr lang="de-DE"/>
              <a:t> </a:t>
            </a:r>
            <a:r>
              <a:rPr lang="de-DE" err="1"/>
              <a:t>ut</a:t>
            </a:r>
            <a:r>
              <a:rPr lang="de-DE"/>
              <a:t> </a:t>
            </a:r>
            <a:r>
              <a:rPr lang="de-DE" err="1"/>
              <a:t>labore</a:t>
            </a:r>
            <a:r>
              <a:rPr lang="de-DE"/>
              <a:t> et </a:t>
            </a:r>
            <a:r>
              <a:rPr lang="de-DE" err="1"/>
              <a:t>dolore</a:t>
            </a:r>
            <a:r>
              <a:rPr lang="de-DE"/>
              <a:t> magna </a:t>
            </a:r>
            <a:r>
              <a:rPr lang="de-DE" err="1"/>
              <a:t>aliquyam</a:t>
            </a:r>
            <a:r>
              <a:rPr lang="de-DE"/>
              <a:t> </a:t>
            </a:r>
            <a:r>
              <a:rPr lang="de-DE" err="1"/>
              <a:t>erat</a:t>
            </a:r>
            <a:r>
              <a:rPr lang="de-DE"/>
              <a:t>, </a:t>
            </a:r>
            <a:r>
              <a:rPr lang="de-DE" err="1"/>
              <a:t>sed</a:t>
            </a:r>
            <a:r>
              <a:rPr lang="de-DE"/>
              <a:t> </a:t>
            </a:r>
            <a:r>
              <a:rPr lang="de-DE" err="1"/>
              <a:t>diam</a:t>
            </a:r>
            <a:r>
              <a:rPr lang="de-DE"/>
              <a:t> </a:t>
            </a:r>
            <a:r>
              <a:rPr lang="de-DE" err="1"/>
              <a:t>voluptua</a:t>
            </a:r>
            <a:r>
              <a:rPr lang="de-DE"/>
              <a:t>. At </a:t>
            </a:r>
            <a:r>
              <a:rPr lang="de-DE" err="1"/>
              <a:t>vero</a:t>
            </a:r>
            <a:r>
              <a:rPr lang="de-DE"/>
              <a:t> </a:t>
            </a:r>
            <a:r>
              <a:rPr lang="de-DE" err="1"/>
              <a:t>eos</a:t>
            </a:r>
            <a:r>
              <a:rPr lang="de-DE"/>
              <a:t> et </a:t>
            </a:r>
            <a:r>
              <a:rPr lang="de-DE" err="1"/>
              <a:t>accusam</a:t>
            </a:r>
            <a:r>
              <a:rPr lang="de-DE"/>
              <a:t> et </a:t>
            </a:r>
            <a:r>
              <a:rPr lang="de-DE" err="1"/>
              <a:t>justo</a:t>
            </a:r>
            <a:r>
              <a:rPr lang="de-DE"/>
              <a:t> </a:t>
            </a:r>
            <a:r>
              <a:rPr lang="de-DE" err="1"/>
              <a:t>duo</a:t>
            </a:r>
            <a:r>
              <a:rPr lang="de-DE"/>
              <a:t> </a:t>
            </a:r>
            <a:r>
              <a:rPr lang="de-DE" err="1"/>
              <a:t>dolores</a:t>
            </a:r>
            <a:r>
              <a:rPr lang="de-DE"/>
              <a:t> et </a:t>
            </a:r>
            <a:r>
              <a:rPr lang="de-DE" err="1"/>
              <a:t>ea</a:t>
            </a:r>
            <a:r>
              <a:rPr lang="de-DE"/>
              <a:t> </a:t>
            </a:r>
            <a:r>
              <a:rPr lang="de-DE" err="1"/>
              <a:t>rebum</a:t>
            </a:r>
            <a:r>
              <a:rPr lang="de-DE"/>
              <a:t>. Stet </a:t>
            </a:r>
            <a:r>
              <a:rPr lang="de-DE" err="1"/>
              <a:t>clita</a:t>
            </a:r>
            <a:r>
              <a:rPr lang="de-DE"/>
              <a:t> </a:t>
            </a:r>
            <a:r>
              <a:rPr lang="de-DE" err="1"/>
              <a:t>kasd</a:t>
            </a:r>
            <a:r>
              <a:rPr lang="de-DE"/>
              <a:t> </a:t>
            </a:r>
            <a:r>
              <a:rPr lang="de-DE" err="1"/>
              <a:t>gubergren</a:t>
            </a:r>
            <a:r>
              <a:rPr lang="de-DE"/>
              <a:t>, </a:t>
            </a:r>
            <a:r>
              <a:rPr lang="de-DE" err="1"/>
              <a:t>no</a:t>
            </a:r>
            <a:r>
              <a:rPr lang="de-DE"/>
              <a:t> </a:t>
            </a:r>
            <a:r>
              <a:rPr lang="de-DE" err="1"/>
              <a:t>sea</a:t>
            </a:r>
            <a:r>
              <a:rPr lang="de-DE"/>
              <a:t> </a:t>
            </a:r>
            <a:r>
              <a:rPr lang="de-DE" err="1"/>
              <a:t>takimata</a:t>
            </a:r>
            <a:r>
              <a:rPr lang="de-DE"/>
              <a:t> sanctus </a:t>
            </a:r>
            <a:r>
              <a:rPr lang="de-DE" err="1"/>
              <a:t>est</a:t>
            </a:r>
            <a:r>
              <a:rPr lang="de-DE"/>
              <a:t> </a:t>
            </a:r>
            <a:r>
              <a:rPr lang="de-DE" err="1"/>
              <a:t>Lorem</a:t>
            </a:r>
            <a:r>
              <a:rPr lang="de-DE"/>
              <a:t> </a:t>
            </a:r>
            <a:r>
              <a:rPr lang="de-DE" err="1"/>
              <a:t>ipsum</a:t>
            </a:r>
            <a:r>
              <a:rPr lang="de-DE"/>
              <a:t> </a:t>
            </a:r>
            <a:r>
              <a:rPr lang="de-DE" err="1"/>
              <a:t>dolor</a:t>
            </a:r>
            <a:r>
              <a:rPr lang="de-DE"/>
              <a:t> </a:t>
            </a:r>
            <a:r>
              <a:rPr lang="de-DE" err="1"/>
              <a:t>sit</a:t>
            </a:r>
            <a:r>
              <a:rPr lang="de-DE"/>
              <a:t> </a:t>
            </a:r>
            <a:r>
              <a:rPr lang="de-DE" err="1"/>
              <a:t>amet</a:t>
            </a:r>
            <a:endParaRPr lang="de-DE"/>
          </a:p>
          <a:p>
            <a:pPr marL="228600" marR="0" lvl="0" indent="-228600" algn="l" defTabSz="914400" rtl="0" eaLnBrk="1" fontAlgn="auto" latinLnBrk="0" hangingPunct="1">
              <a:lnSpc>
                <a:spcPts val="2680"/>
              </a:lnSpc>
              <a:spcBef>
                <a:spcPts val="1000"/>
              </a:spcBef>
              <a:spcAft>
                <a:spcPts val="0"/>
              </a:spcAft>
              <a:buClr>
                <a:srgbClr val="2581C4"/>
              </a:buClr>
              <a:buSzTx/>
              <a:buFont typeface="Courier New" panose="02070309020205020404" pitchFamily="49" charset="0"/>
              <a:buChar char="o"/>
              <a:tabLst/>
              <a:defRPr/>
            </a:pPr>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sadipscing</a:t>
            </a:r>
            <a:r>
              <a:rPr lang="de-DE"/>
              <a:t> </a:t>
            </a:r>
            <a:r>
              <a:rPr lang="de-DE" err="1"/>
              <a:t>elitr</a:t>
            </a:r>
            <a:r>
              <a:rPr lang="de-DE"/>
              <a:t>, </a:t>
            </a:r>
            <a:r>
              <a:rPr lang="de-DE" err="1"/>
              <a:t>sed</a:t>
            </a:r>
            <a:r>
              <a:rPr lang="de-DE"/>
              <a:t> </a:t>
            </a:r>
            <a:r>
              <a:rPr lang="de-DE" err="1"/>
              <a:t>diam</a:t>
            </a:r>
            <a:r>
              <a:rPr lang="de-DE"/>
              <a:t> </a:t>
            </a:r>
            <a:r>
              <a:rPr lang="de-DE" err="1"/>
              <a:t>nonumy</a:t>
            </a:r>
            <a:r>
              <a:rPr lang="de-DE"/>
              <a:t> </a:t>
            </a:r>
            <a:r>
              <a:rPr lang="de-DE" err="1"/>
              <a:t>eirmod</a:t>
            </a:r>
            <a:r>
              <a:rPr lang="de-DE"/>
              <a:t> </a:t>
            </a:r>
            <a:r>
              <a:rPr lang="de-DE" err="1"/>
              <a:t>tempor</a:t>
            </a:r>
            <a:r>
              <a:rPr lang="de-DE"/>
              <a:t> </a:t>
            </a:r>
            <a:r>
              <a:rPr lang="de-DE" err="1"/>
              <a:t>invidunt</a:t>
            </a:r>
            <a:r>
              <a:rPr lang="de-DE"/>
              <a:t> </a:t>
            </a:r>
            <a:r>
              <a:rPr lang="de-DE" err="1"/>
              <a:t>ut</a:t>
            </a:r>
            <a:r>
              <a:rPr lang="de-DE"/>
              <a:t> </a:t>
            </a:r>
            <a:r>
              <a:rPr lang="de-DE" err="1"/>
              <a:t>labore</a:t>
            </a:r>
            <a:r>
              <a:rPr lang="de-DE"/>
              <a:t> et </a:t>
            </a:r>
            <a:r>
              <a:rPr lang="de-DE" err="1"/>
              <a:t>dolore</a:t>
            </a:r>
            <a:r>
              <a:rPr lang="de-DE"/>
              <a:t> magna </a:t>
            </a:r>
            <a:r>
              <a:rPr lang="de-DE" err="1"/>
              <a:t>aliquyam</a:t>
            </a:r>
            <a:r>
              <a:rPr lang="de-DE"/>
              <a:t> </a:t>
            </a:r>
            <a:r>
              <a:rPr lang="de-DE" err="1"/>
              <a:t>erat</a:t>
            </a:r>
            <a:r>
              <a:rPr lang="de-DE"/>
              <a:t>, </a:t>
            </a:r>
            <a:r>
              <a:rPr lang="de-DE" err="1"/>
              <a:t>sed</a:t>
            </a:r>
            <a:r>
              <a:rPr lang="de-DE"/>
              <a:t> </a:t>
            </a:r>
            <a:r>
              <a:rPr lang="de-DE" err="1"/>
              <a:t>diam</a:t>
            </a:r>
            <a:r>
              <a:rPr lang="de-DE"/>
              <a:t> </a:t>
            </a:r>
            <a:r>
              <a:rPr lang="de-DE" err="1"/>
              <a:t>voluptua</a:t>
            </a:r>
            <a:r>
              <a:rPr lang="de-DE"/>
              <a:t>. At </a:t>
            </a:r>
            <a:r>
              <a:rPr lang="de-DE" err="1"/>
              <a:t>vero</a:t>
            </a:r>
            <a:r>
              <a:rPr lang="de-DE"/>
              <a:t> </a:t>
            </a:r>
            <a:r>
              <a:rPr lang="de-DE" err="1"/>
              <a:t>eos</a:t>
            </a:r>
            <a:r>
              <a:rPr lang="de-DE"/>
              <a:t> et </a:t>
            </a:r>
            <a:r>
              <a:rPr lang="de-DE" err="1"/>
              <a:t>accusam</a:t>
            </a:r>
            <a:r>
              <a:rPr lang="de-DE"/>
              <a:t> et </a:t>
            </a:r>
            <a:r>
              <a:rPr lang="de-DE" err="1"/>
              <a:t>justo</a:t>
            </a:r>
            <a:r>
              <a:rPr lang="de-DE"/>
              <a:t> </a:t>
            </a:r>
            <a:r>
              <a:rPr lang="de-DE" err="1"/>
              <a:t>duo</a:t>
            </a:r>
            <a:r>
              <a:rPr lang="de-DE"/>
              <a:t> </a:t>
            </a:r>
            <a:r>
              <a:rPr lang="de-DE" err="1"/>
              <a:t>dolores</a:t>
            </a:r>
            <a:r>
              <a:rPr lang="de-DE"/>
              <a:t> et </a:t>
            </a:r>
            <a:r>
              <a:rPr lang="de-DE" err="1"/>
              <a:t>ea</a:t>
            </a:r>
            <a:r>
              <a:rPr lang="de-DE"/>
              <a:t> </a:t>
            </a:r>
            <a:r>
              <a:rPr lang="de-DE" err="1"/>
              <a:t>rebum</a:t>
            </a:r>
            <a:r>
              <a:rPr lang="de-DE"/>
              <a:t>. Stet </a:t>
            </a:r>
            <a:r>
              <a:rPr lang="de-DE" err="1"/>
              <a:t>clita</a:t>
            </a:r>
            <a:r>
              <a:rPr lang="de-DE"/>
              <a:t> </a:t>
            </a:r>
            <a:r>
              <a:rPr lang="de-DE" err="1"/>
              <a:t>kasd</a:t>
            </a:r>
            <a:r>
              <a:rPr lang="de-DE"/>
              <a:t> </a:t>
            </a:r>
            <a:r>
              <a:rPr lang="de-DE" err="1"/>
              <a:t>gubergren</a:t>
            </a:r>
            <a:r>
              <a:rPr lang="de-DE"/>
              <a:t>, </a:t>
            </a:r>
            <a:r>
              <a:rPr lang="de-DE" err="1"/>
              <a:t>no</a:t>
            </a:r>
            <a:r>
              <a:rPr lang="de-DE"/>
              <a:t> </a:t>
            </a:r>
            <a:r>
              <a:rPr lang="de-DE" err="1"/>
              <a:t>sea</a:t>
            </a:r>
            <a:r>
              <a:rPr lang="de-DE"/>
              <a:t> </a:t>
            </a:r>
            <a:r>
              <a:rPr lang="de-DE" err="1"/>
              <a:t>takimata</a:t>
            </a:r>
            <a:r>
              <a:rPr lang="de-DE"/>
              <a:t> sanctus </a:t>
            </a:r>
            <a:r>
              <a:rPr lang="de-DE" err="1"/>
              <a:t>est</a:t>
            </a:r>
            <a:r>
              <a:rPr lang="de-DE"/>
              <a:t> </a:t>
            </a:r>
            <a:r>
              <a:rPr lang="de-DE" err="1"/>
              <a:t>Lorem</a:t>
            </a:r>
            <a:r>
              <a:rPr lang="de-DE"/>
              <a:t> </a:t>
            </a:r>
            <a:r>
              <a:rPr lang="de-DE" err="1"/>
              <a:t>ipsum</a:t>
            </a:r>
            <a:r>
              <a:rPr lang="de-DE"/>
              <a:t> </a:t>
            </a:r>
            <a:r>
              <a:rPr lang="de-DE" err="1"/>
              <a:t>dolor</a:t>
            </a:r>
            <a:r>
              <a:rPr lang="de-DE"/>
              <a:t> </a:t>
            </a:r>
            <a:r>
              <a:rPr lang="de-DE" err="1"/>
              <a:t>sit</a:t>
            </a:r>
            <a:r>
              <a:rPr lang="de-DE"/>
              <a:t> </a:t>
            </a:r>
            <a:r>
              <a:rPr lang="de-DE" err="1"/>
              <a:t>amet</a:t>
            </a:r>
            <a:endParaRPr lang="de-DE"/>
          </a:p>
          <a:p>
            <a:pPr lvl="0"/>
            <a:endParaRPr lang="de-DE"/>
          </a:p>
          <a:p>
            <a:pPr lvl="0"/>
            <a:endParaRPr lang="de-DE"/>
          </a:p>
        </p:txBody>
      </p:sp>
      <p:sp>
        <p:nvSpPr>
          <p:cNvPr id="3" name="Bildplatzhalter 2">
            <a:extLst>
              <a:ext uri="{FF2B5EF4-FFF2-40B4-BE49-F238E27FC236}">
                <a16:creationId xmlns:a16="http://schemas.microsoft.com/office/drawing/2014/main" id="{329E0491-414A-C147-8B8A-4AF26742FA46}"/>
              </a:ext>
            </a:extLst>
          </p:cNvPr>
          <p:cNvSpPr>
            <a:spLocks noGrp="1"/>
          </p:cNvSpPr>
          <p:nvPr>
            <p:ph type="pic" sz="quarter" idx="17"/>
          </p:nvPr>
        </p:nvSpPr>
        <p:spPr>
          <a:xfrm>
            <a:off x="7739063" y="1879600"/>
            <a:ext cx="4452937" cy="3930650"/>
          </a:xfrm>
          <a:prstGeom prst="rect">
            <a:avLst/>
          </a:prstGeom>
          <a:solidFill>
            <a:schemeClr val="accent5">
              <a:lumMod val="20000"/>
              <a:lumOff val="80000"/>
            </a:schemeClr>
          </a:solidFill>
        </p:spPr>
        <p:txBody>
          <a:bodyPr/>
          <a:lstStyle/>
          <a:p>
            <a:r>
              <a:rPr lang="en-US"/>
              <a:t>Click icon to add picture</a:t>
            </a:r>
            <a:endParaRPr lang="de-DE"/>
          </a:p>
        </p:txBody>
      </p:sp>
      <p:sp>
        <p:nvSpPr>
          <p:cNvPr id="5" name="Date Placeholder 4">
            <a:extLst>
              <a:ext uri="{FF2B5EF4-FFF2-40B4-BE49-F238E27FC236}">
                <a16:creationId xmlns:a16="http://schemas.microsoft.com/office/drawing/2014/main" id="{BCF17696-6006-BC4B-A685-687C94156A7D}"/>
              </a:ext>
            </a:extLst>
          </p:cNvPr>
          <p:cNvSpPr>
            <a:spLocks noGrp="1"/>
          </p:cNvSpPr>
          <p:nvPr>
            <p:ph type="dt" sz="half" idx="18"/>
          </p:nvPr>
        </p:nvSpPr>
        <p:spPr/>
        <p:txBody>
          <a:bodyPr/>
          <a:lstStyle/>
          <a:p>
            <a:fld id="{DE5A34A1-05FB-9246-86CF-0C30C8553AAC}" type="datetime1">
              <a:rPr lang="de-DE" smtClean="0"/>
              <a:t>22.06.22</a:t>
            </a:fld>
            <a:endParaRPr lang="en-DE"/>
          </a:p>
        </p:txBody>
      </p:sp>
      <p:sp>
        <p:nvSpPr>
          <p:cNvPr id="7" name="Footer Placeholder 6">
            <a:extLst>
              <a:ext uri="{FF2B5EF4-FFF2-40B4-BE49-F238E27FC236}">
                <a16:creationId xmlns:a16="http://schemas.microsoft.com/office/drawing/2014/main" id="{E93EB7D2-5E97-5F4D-A286-F087F508D85A}"/>
              </a:ext>
            </a:extLst>
          </p:cNvPr>
          <p:cNvSpPr>
            <a:spLocks noGrp="1"/>
          </p:cNvSpPr>
          <p:nvPr>
            <p:ph type="ftr" sz="quarter" idx="19"/>
          </p:nvPr>
        </p:nvSpPr>
        <p:spPr/>
        <p:txBody>
          <a:bodyPr/>
          <a:lstStyle/>
          <a:p>
            <a:r>
              <a:rPr lang="de-DE" b="1">
                <a:cs typeface="Calibri" panose="020F0502020204030204" pitchFamily="34" charset="0"/>
              </a:rPr>
              <a:t>CampusOS // Speaker // Presentation</a:t>
            </a:r>
            <a:endParaRPr lang="de-DE">
              <a:latin typeface="Calibri Light" panose="020F0302020204030204" pitchFamily="34" charset="0"/>
              <a:cs typeface="Calibri Light" panose="020F0302020204030204" pitchFamily="34" charset="0"/>
            </a:endParaRPr>
          </a:p>
        </p:txBody>
      </p:sp>
      <p:sp>
        <p:nvSpPr>
          <p:cNvPr id="8" name="Slide Number Placeholder 7">
            <a:extLst>
              <a:ext uri="{FF2B5EF4-FFF2-40B4-BE49-F238E27FC236}">
                <a16:creationId xmlns:a16="http://schemas.microsoft.com/office/drawing/2014/main" id="{BE498819-65A0-D44D-88FB-01201035F908}"/>
              </a:ext>
            </a:extLst>
          </p:cNvPr>
          <p:cNvSpPr>
            <a:spLocks noGrp="1"/>
          </p:cNvSpPr>
          <p:nvPr>
            <p:ph type="sldNum" sz="quarter" idx="20"/>
          </p:nvPr>
        </p:nvSpPr>
        <p:spPr/>
        <p:txBody>
          <a:bodyPr/>
          <a:lstStyle/>
          <a:p>
            <a:fld id="{D375E7DE-9AA3-EB43-B5E8-BA1371B996D3}" type="slidenum">
              <a:rPr lang="en-DE" smtClean="0"/>
              <a:pPr/>
              <a:t>‹#›</a:t>
            </a:fld>
            <a:endParaRPr lang="en-DE"/>
          </a:p>
        </p:txBody>
      </p:sp>
    </p:spTree>
    <p:extLst>
      <p:ext uri="{BB962C8B-B14F-4D97-AF65-F5344CB8AC3E}">
        <p14:creationId xmlns:p14="http://schemas.microsoft.com/office/powerpoint/2010/main" val="1698835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ichpunkte_24pt_Bild rechts">
    <p:spTree>
      <p:nvGrpSpPr>
        <p:cNvPr id="1" name=""/>
        <p:cNvGrpSpPr/>
        <p:nvPr/>
      </p:nvGrpSpPr>
      <p:grpSpPr>
        <a:xfrm>
          <a:off x="0" y="0"/>
          <a:ext cx="0" cy="0"/>
          <a:chOff x="0" y="0"/>
          <a:chExt cx="0" cy="0"/>
        </a:xfrm>
      </p:grpSpPr>
      <p:sp>
        <p:nvSpPr>
          <p:cNvPr id="13" name="Titel 1">
            <a:extLst>
              <a:ext uri="{FF2B5EF4-FFF2-40B4-BE49-F238E27FC236}">
                <a16:creationId xmlns:a16="http://schemas.microsoft.com/office/drawing/2014/main" id="{73066197-A421-294B-AA83-4394A4446688}"/>
              </a:ext>
            </a:extLst>
          </p:cNvPr>
          <p:cNvSpPr>
            <a:spLocks noGrp="1"/>
          </p:cNvSpPr>
          <p:nvPr>
            <p:ph type="title" hasCustomPrompt="1"/>
          </p:nvPr>
        </p:nvSpPr>
        <p:spPr>
          <a:xfrm>
            <a:off x="430205" y="497569"/>
            <a:ext cx="11291834" cy="461665"/>
          </a:xfrm>
          <a:prstGeom prst="rect">
            <a:avLst/>
          </a:prstGeom>
        </p:spPr>
        <p:txBody>
          <a:bodyPr/>
          <a:lstStyle>
            <a:lvl1pPr>
              <a:defRPr sz="3200" b="1" i="0">
                <a:solidFill>
                  <a:srgbClr val="2581C4"/>
                </a:solidFill>
                <a:latin typeface="Calibri" panose="020F0502020204030204" pitchFamily="34" charset="0"/>
                <a:cs typeface="Calibri" panose="020F0502020204030204" pitchFamily="34" charset="0"/>
              </a:defRPr>
            </a:lvl1pPr>
          </a:lstStyle>
          <a:p>
            <a:r>
              <a:rPr lang="de-DE"/>
              <a:t>Headline</a:t>
            </a:r>
          </a:p>
        </p:txBody>
      </p:sp>
      <p:sp>
        <p:nvSpPr>
          <p:cNvPr id="18" name="Bildplatzhalter 17">
            <a:extLst>
              <a:ext uri="{FF2B5EF4-FFF2-40B4-BE49-F238E27FC236}">
                <a16:creationId xmlns:a16="http://schemas.microsoft.com/office/drawing/2014/main" id="{FD2E592D-6FF0-7148-A162-616C819393F2}"/>
              </a:ext>
            </a:extLst>
          </p:cNvPr>
          <p:cNvSpPr>
            <a:spLocks noGrp="1"/>
          </p:cNvSpPr>
          <p:nvPr>
            <p:ph type="pic" sz="quarter" idx="14"/>
          </p:nvPr>
        </p:nvSpPr>
        <p:spPr>
          <a:xfrm>
            <a:off x="6400800" y="1741714"/>
            <a:ext cx="5791199" cy="4188823"/>
          </a:xfrm>
          <a:prstGeom prst="rect">
            <a:avLst/>
          </a:prstGeom>
          <a:solidFill>
            <a:schemeClr val="accent5">
              <a:lumMod val="20000"/>
              <a:lumOff val="80000"/>
            </a:schemeClr>
          </a:solidFill>
        </p:spPr>
        <p:txBody>
          <a:bodyPr/>
          <a:lstStyle/>
          <a:p>
            <a:r>
              <a:rPr lang="en-US"/>
              <a:t>Click icon to add picture</a:t>
            </a:r>
            <a:endParaRPr lang="de-DE"/>
          </a:p>
        </p:txBody>
      </p:sp>
      <p:sp>
        <p:nvSpPr>
          <p:cNvPr id="20" name="Textplatzhalter 19">
            <a:extLst>
              <a:ext uri="{FF2B5EF4-FFF2-40B4-BE49-F238E27FC236}">
                <a16:creationId xmlns:a16="http://schemas.microsoft.com/office/drawing/2014/main" id="{BCFBE2C3-EB08-004F-BF9C-315D73F7F411}"/>
              </a:ext>
            </a:extLst>
          </p:cNvPr>
          <p:cNvSpPr>
            <a:spLocks noGrp="1"/>
          </p:cNvSpPr>
          <p:nvPr>
            <p:ph type="body" sz="quarter" idx="15" hasCustomPrompt="1"/>
          </p:nvPr>
        </p:nvSpPr>
        <p:spPr>
          <a:xfrm>
            <a:off x="430205" y="1047027"/>
            <a:ext cx="11291834" cy="461665"/>
          </a:xfrm>
          <a:prstGeom prst="rect">
            <a:avLst/>
          </a:prstGeom>
        </p:spPr>
        <p:txBody>
          <a:bodyPr/>
          <a:lstStyle>
            <a:lvl1pPr marL="0" indent="0">
              <a:buFontTx/>
              <a:buNone/>
              <a:defRPr b="0" i="0">
                <a:solidFill>
                  <a:srgbClr val="2581C4"/>
                </a:solidFill>
                <a:latin typeface="Calibri Light" panose="020F0302020204030204" pitchFamily="34" charset="0"/>
                <a:cs typeface="Calibri Light" panose="020F0302020204030204" pitchFamily="34" charset="0"/>
              </a:defRPr>
            </a:lvl1pPr>
          </a:lstStyle>
          <a:p>
            <a:pPr lvl="0"/>
            <a:r>
              <a:rPr lang="de-DE"/>
              <a:t>Subheadline</a:t>
            </a:r>
          </a:p>
        </p:txBody>
      </p:sp>
      <p:sp>
        <p:nvSpPr>
          <p:cNvPr id="22" name="Textplatzhalter 21">
            <a:extLst>
              <a:ext uri="{FF2B5EF4-FFF2-40B4-BE49-F238E27FC236}">
                <a16:creationId xmlns:a16="http://schemas.microsoft.com/office/drawing/2014/main" id="{00619301-33AF-EB46-A8B8-102BFA33F8BC}"/>
              </a:ext>
            </a:extLst>
          </p:cNvPr>
          <p:cNvSpPr>
            <a:spLocks noGrp="1"/>
          </p:cNvSpPr>
          <p:nvPr>
            <p:ph type="body" sz="quarter" idx="16" hasCustomPrompt="1"/>
          </p:nvPr>
        </p:nvSpPr>
        <p:spPr>
          <a:xfrm>
            <a:off x="430204" y="1866218"/>
            <a:ext cx="5559779" cy="3930846"/>
          </a:xfrm>
          <a:prstGeom prst="rect">
            <a:avLst/>
          </a:prstGeom>
        </p:spPr>
        <p:txBody>
          <a:bodyPr/>
          <a:lstStyle>
            <a:lvl1pPr marL="228600" marR="0" indent="-228600" algn="l" defTabSz="914400" rtl="0" eaLnBrk="1" fontAlgn="auto" latinLnBrk="0" hangingPunct="1">
              <a:lnSpc>
                <a:spcPts val="3080"/>
              </a:lnSpc>
              <a:spcBef>
                <a:spcPts val="1000"/>
              </a:spcBef>
              <a:spcAft>
                <a:spcPts val="0"/>
              </a:spcAft>
              <a:buClr>
                <a:srgbClr val="2581C4"/>
              </a:buClr>
              <a:buSzTx/>
              <a:buFont typeface="Courier New" panose="02070309020205020404" pitchFamily="49" charset="0"/>
              <a:buChar char="o"/>
              <a:tabLst/>
              <a:defRPr sz="2400" b="0" i="0">
                <a:latin typeface="Calibri Light" panose="020F0302020204030204" pitchFamily="34" charset="0"/>
                <a:cs typeface="Calibri Light" panose="020F0302020204030204" pitchFamily="34" charset="0"/>
              </a:defRPr>
            </a:lvl1pPr>
            <a:lvl2pPr>
              <a:defRPr sz="1800" b="0" i="0">
                <a:latin typeface="Calibri Light" panose="020F0302020204030204" pitchFamily="34" charset="0"/>
                <a:cs typeface="Calibri Light" panose="020F0302020204030204" pitchFamily="34" charset="0"/>
              </a:defRPr>
            </a:lvl2pPr>
            <a:lvl3pPr>
              <a:defRPr sz="1800" b="0" i="0">
                <a:latin typeface="Calibri Light" panose="020F0302020204030204" pitchFamily="34" charset="0"/>
                <a:cs typeface="Calibri Light" panose="020F0302020204030204" pitchFamily="34" charset="0"/>
              </a:defRPr>
            </a:lvl3pPr>
            <a:lvl4pPr>
              <a:defRPr sz="1800" b="0" i="0">
                <a:latin typeface="Calibri Light" panose="020F0302020204030204" pitchFamily="34" charset="0"/>
                <a:cs typeface="Calibri Light" panose="020F0302020204030204" pitchFamily="34" charset="0"/>
              </a:defRPr>
            </a:lvl4pPr>
            <a:lvl5pPr>
              <a:defRPr sz="1800" b="0" i="0">
                <a:latin typeface="Calibri Light" panose="020F0302020204030204" pitchFamily="34" charset="0"/>
                <a:cs typeface="Calibri Light" panose="020F0302020204030204" pitchFamily="34" charset="0"/>
              </a:defRPr>
            </a:lvl5pPr>
          </a:lstStyle>
          <a:p>
            <a:pPr lvl="0"/>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a:t>
            </a:r>
            <a:br>
              <a:rPr lang="de-DE"/>
            </a:br>
            <a:r>
              <a:rPr lang="de-DE"/>
              <a:t>consetetur </a:t>
            </a:r>
            <a:r>
              <a:rPr lang="de-DE" err="1"/>
              <a:t>sadipscing</a:t>
            </a:r>
            <a:r>
              <a:rPr lang="de-DE"/>
              <a:t> </a:t>
            </a:r>
            <a:r>
              <a:rPr lang="de-DE" err="1"/>
              <a:t>elitr</a:t>
            </a:r>
            <a:endParaRPr lang="de-DE"/>
          </a:p>
          <a:p>
            <a:pPr marL="228600" marR="0" lvl="0" indent="-228600" algn="l" defTabSz="914400" rtl="0" eaLnBrk="1" fontAlgn="auto" latinLnBrk="0" hangingPunct="1">
              <a:lnSpc>
                <a:spcPts val="3080"/>
              </a:lnSpc>
              <a:spcBef>
                <a:spcPts val="1000"/>
              </a:spcBef>
              <a:spcAft>
                <a:spcPts val="0"/>
              </a:spcAft>
              <a:buClr>
                <a:srgbClr val="2581C4"/>
              </a:buClr>
              <a:buSzTx/>
              <a:buFont typeface="Courier New" panose="02070309020205020404" pitchFamily="49" charset="0"/>
              <a:buChar char="o"/>
              <a:tabLst/>
              <a:defRPr/>
            </a:pPr>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a:t>
            </a:r>
            <a:br>
              <a:rPr lang="de-DE"/>
            </a:br>
            <a:r>
              <a:rPr lang="de-DE"/>
              <a:t>consetetur </a:t>
            </a:r>
            <a:r>
              <a:rPr lang="de-DE" err="1"/>
              <a:t>sadipscing</a:t>
            </a:r>
            <a:r>
              <a:rPr lang="de-DE"/>
              <a:t> </a:t>
            </a:r>
            <a:r>
              <a:rPr lang="de-DE" err="1"/>
              <a:t>elitr</a:t>
            </a:r>
            <a:endParaRPr lang="de-DE"/>
          </a:p>
          <a:p>
            <a:pPr marL="228600" marR="0" lvl="0" indent="-228600" algn="l" defTabSz="914400" rtl="0" eaLnBrk="1" fontAlgn="auto" latinLnBrk="0" hangingPunct="1">
              <a:lnSpc>
                <a:spcPts val="3080"/>
              </a:lnSpc>
              <a:spcBef>
                <a:spcPts val="1000"/>
              </a:spcBef>
              <a:spcAft>
                <a:spcPts val="0"/>
              </a:spcAft>
              <a:buClr>
                <a:srgbClr val="2581C4"/>
              </a:buClr>
              <a:buSzTx/>
              <a:buFont typeface="Courier New" panose="02070309020205020404" pitchFamily="49" charset="0"/>
              <a:buChar char="o"/>
              <a:tabLst/>
              <a:defRPr/>
            </a:pPr>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a:t>
            </a:r>
            <a:br>
              <a:rPr lang="de-DE"/>
            </a:br>
            <a:r>
              <a:rPr lang="de-DE"/>
              <a:t>consetetur </a:t>
            </a:r>
            <a:r>
              <a:rPr lang="de-DE" err="1"/>
              <a:t>sadipscing</a:t>
            </a:r>
            <a:r>
              <a:rPr lang="de-DE"/>
              <a:t> </a:t>
            </a:r>
            <a:r>
              <a:rPr lang="de-DE" err="1"/>
              <a:t>elitr</a:t>
            </a:r>
            <a:endParaRPr lang="de-DE"/>
          </a:p>
          <a:p>
            <a:pPr marL="228600" marR="0" lvl="0" indent="-228600" algn="l" defTabSz="914400" rtl="0" eaLnBrk="1" fontAlgn="auto" latinLnBrk="0" hangingPunct="1">
              <a:lnSpc>
                <a:spcPts val="3080"/>
              </a:lnSpc>
              <a:spcBef>
                <a:spcPts val="1000"/>
              </a:spcBef>
              <a:spcAft>
                <a:spcPts val="0"/>
              </a:spcAft>
              <a:buClr>
                <a:srgbClr val="2581C4"/>
              </a:buClr>
              <a:buSzTx/>
              <a:buFont typeface="Courier New" panose="02070309020205020404" pitchFamily="49" charset="0"/>
              <a:buChar char="o"/>
              <a:tabLst/>
              <a:defRPr/>
            </a:pPr>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a:t>
            </a:r>
            <a:br>
              <a:rPr lang="de-DE"/>
            </a:br>
            <a:r>
              <a:rPr lang="de-DE"/>
              <a:t>consetetur </a:t>
            </a:r>
            <a:r>
              <a:rPr lang="de-DE" err="1"/>
              <a:t>sadipscing</a:t>
            </a:r>
            <a:r>
              <a:rPr lang="de-DE"/>
              <a:t> </a:t>
            </a:r>
            <a:r>
              <a:rPr lang="de-DE" err="1"/>
              <a:t>elitr</a:t>
            </a:r>
            <a:endParaRPr lang="de-DE"/>
          </a:p>
          <a:p>
            <a:pPr lvl="0"/>
            <a:endParaRPr lang="de-DE"/>
          </a:p>
          <a:p>
            <a:pPr lvl="0"/>
            <a:endParaRPr lang="de-DE"/>
          </a:p>
          <a:p>
            <a:pPr lvl="0"/>
            <a:endParaRPr lang="de-DE"/>
          </a:p>
        </p:txBody>
      </p:sp>
      <p:sp>
        <p:nvSpPr>
          <p:cNvPr id="5" name="Date Placeholder 4">
            <a:extLst>
              <a:ext uri="{FF2B5EF4-FFF2-40B4-BE49-F238E27FC236}">
                <a16:creationId xmlns:a16="http://schemas.microsoft.com/office/drawing/2014/main" id="{3AEEADF9-D1D7-E142-9D0E-9776BD0F38A1}"/>
              </a:ext>
            </a:extLst>
          </p:cNvPr>
          <p:cNvSpPr>
            <a:spLocks noGrp="1"/>
          </p:cNvSpPr>
          <p:nvPr>
            <p:ph type="dt" sz="half" idx="17"/>
          </p:nvPr>
        </p:nvSpPr>
        <p:spPr/>
        <p:txBody>
          <a:bodyPr/>
          <a:lstStyle/>
          <a:p>
            <a:fld id="{105F5061-F14C-FD4E-8331-025C57397F52}" type="datetime1">
              <a:rPr lang="de-DE" smtClean="0"/>
              <a:t>22.06.22</a:t>
            </a:fld>
            <a:endParaRPr lang="en-DE"/>
          </a:p>
        </p:txBody>
      </p:sp>
      <p:sp>
        <p:nvSpPr>
          <p:cNvPr id="6" name="Footer Placeholder 5">
            <a:extLst>
              <a:ext uri="{FF2B5EF4-FFF2-40B4-BE49-F238E27FC236}">
                <a16:creationId xmlns:a16="http://schemas.microsoft.com/office/drawing/2014/main" id="{DCD15313-AB9F-F648-A2F7-D2C432CCE1CE}"/>
              </a:ext>
            </a:extLst>
          </p:cNvPr>
          <p:cNvSpPr>
            <a:spLocks noGrp="1"/>
          </p:cNvSpPr>
          <p:nvPr>
            <p:ph type="ftr" sz="quarter" idx="18"/>
          </p:nvPr>
        </p:nvSpPr>
        <p:spPr/>
        <p:txBody>
          <a:bodyPr/>
          <a:lstStyle/>
          <a:p>
            <a:r>
              <a:rPr lang="de-DE" b="1">
                <a:cs typeface="Calibri" panose="020F0502020204030204" pitchFamily="34" charset="0"/>
              </a:rPr>
              <a:t>CampusOS // Speaker // Presentation</a:t>
            </a:r>
            <a:endParaRPr lang="de-DE">
              <a:latin typeface="Calibri Light" panose="020F0302020204030204" pitchFamily="34" charset="0"/>
              <a:cs typeface="Calibri Light" panose="020F0302020204030204" pitchFamily="34" charset="0"/>
            </a:endParaRPr>
          </a:p>
        </p:txBody>
      </p:sp>
      <p:sp>
        <p:nvSpPr>
          <p:cNvPr id="7" name="Slide Number Placeholder 6">
            <a:extLst>
              <a:ext uri="{FF2B5EF4-FFF2-40B4-BE49-F238E27FC236}">
                <a16:creationId xmlns:a16="http://schemas.microsoft.com/office/drawing/2014/main" id="{569EC7F9-A5EA-9647-952E-B66EBD1C7C87}"/>
              </a:ext>
            </a:extLst>
          </p:cNvPr>
          <p:cNvSpPr>
            <a:spLocks noGrp="1"/>
          </p:cNvSpPr>
          <p:nvPr>
            <p:ph type="sldNum" sz="quarter" idx="19"/>
          </p:nvPr>
        </p:nvSpPr>
        <p:spPr/>
        <p:txBody>
          <a:bodyPr/>
          <a:lstStyle/>
          <a:p>
            <a:fld id="{D375E7DE-9AA3-EB43-B5E8-BA1371B996D3}" type="slidenum">
              <a:rPr lang="en-DE" smtClean="0"/>
              <a:pPr/>
              <a:t>‹#›</a:t>
            </a:fld>
            <a:endParaRPr lang="en-DE"/>
          </a:p>
        </p:txBody>
      </p:sp>
    </p:spTree>
    <p:extLst>
      <p:ext uri="{BB962C8B-B14F-4D97-AF65-F5344CB8AC3E}">
        <p14:creationId xmlns:p14="http://schemas.microsoft.com/office/powerpoint/2010/main" val="2010755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ichpunkte_20pt_ganze Seite">
    <p:spTree>
      <p:nvGrpSpPr>
        <p:cNvPr id="1" name=""/>
        <p:cNvGrpSpPr/>
        <p:nvPr/>
      </p:nvGrpSpPr>
      <p:grpSpPr>
        <a:xfrm>
          <a:off x="0" y="0"/>
          <a:ext cx="0" cy="0"/>
          <a:chOff x="0" y="0"/>
          <a:chExt cx="0" cy="0"/>
        </a:xfrm>
      </p:grpSpPr>
      <p:sp>
        <p:nvSpPr>
          <p:cNvPr id="13" name="Titel 1">
            <a:extLst>
              <a:ext uri="{FF2B5EF4-FFF2-40B4-BE49-F238E27FC236}">
                <a16:creationId xmlns:a16="http://schemas.microsoft.com/office/drawing/2014/main" id="{73066197-A421-294B-AA83-4394A4446688}"/>
              </a:ext>
            </a:extLst>
          </p:cNvPr>
          <p:cNvSpPr>
            <a:spLocks noGrp="1"/>
          </p:cNvSpPr>
          <p:nvPr>
            <p:ph type="title" hasCustomPrompt="1"/>
          </p:nvPr>
        </p:nvSpPr>
        <p:spPr>
          <a:xfrm>
            <a:off x="430205" y="497569"/>
            <a:ext cx="11291834" cy="461665"/>
          </a:xfrm>
          <a:prstGeom prst="rect">
            <a:avLst/>
          </a:prstGeom>
        </p:spPr>
        <p:txBody>
          <a:bodyPr/>
          <a:lstStyle>
            <a:lvl1pPr>
              <a:defRPr sz="3200" b="1" i="0">
                <a:solidFill>
                  <a:srgbClr val="69C0AC"/>
                </a:solidFill>
                <a:latin typeface="Calibri" panose="020F0502020204030204" pitchFamily="34" charset="0"/>
                <a:cs typeface="Calibri" panose="020F0502020204030204" pitchFamily="34" charset="0"/>
              </a:defRPr>
            </a:lvl1pPr>
          </a:lstStyle>
          <a:p>
            <a:r>
              <a:rPr lang="de-DE"/>
              <a:t>Headline</a:t>
            </a:r>
          </a:p>
        </p:txBody>
      </p:sp>
      <p:sp>
        <p:nvSpPr>
          <p:cNvPr id="20" name="Textplatzhalter 19">
            <a:extLst>
              <a:ext uri="{FF2B5EF4-FFF2-40B4-BE49-F238E27FC236}">
                <a16:creationId xmlns:a16="http://schemas.microsoft.com/office/drawing/2014/main" id="{BCFBE2C3-EB08-004F-BF9C-315D73F7F411}"/>
              </a:ext>
            </a:extLst>
          </p:cNvPr>
          <p:cNvSpPr>
            <a:spLocks noGrp="1"/>
          </p:cNvSpPr>
          <p:nvPr>
            <p:ph type="body" sz="quarter" idx="15" hasCustomPrompt="1"/>
          </p:nvPr>
        </p:nvSpPr>
        <p:spPr>
          <a:xfrm>
            <a:off x="430205" y="1047027"/>
            <a:ext cx="11291834" cy="461665"/>
          </a:xfrm>
          <a:prstGeom prst="rect">
            <a:avLst/>
          </a:prstGeom>
        </p:spPr>
        <p:txBody>
          <a:bodyPr/>
          <a:lstStyle>
            <a:lvl1pPr marL="0" indent="0">
              <a:buFontTx/>
              <a:buNone/>
              <a:defRPr b="0" i="0">
                <a:solidFill>
                  <a:srgbClr val="69C0AC"/>
                </a:solidFill>
                <a:latin typeface="Calibri Light" panose="020F0302020204030204" pitchFamily="34" charset="0"/>
                <a:cs typeface="Calibri Light" panose="020F0302020204030204" pitchFamily="34" charset="0"/>
              </a:defRPr>
            </a:lvl1pPr>
          </a:lstStyle>
          <a:p>
            <a:pPr lvl="0"/>
            <a:r>
              <a:rPr lang="de-DE"/>
              <a:t>Subheadline</a:t>
            </a:r>
          </a:p>
        </p:txBody>
      </p:sp>
      <p:sp>
        <p:nvSpPr>
          <p:cNvPr id="22" name="Textplatzhalter 21">
            <a:extLst>
              <a:ext uri="{FF2B5EF4-FFF2-40B4-BE49-F238E27FC236}">
                <a16:creationId xmlns:a16="http://schemas.microsoft.com/office/drawing/2014/main" id="{00619301-33AF-EB46-A8B8-102BFA33F8BC}"/>
              </a:ext>
            </a:extLst>
          </p:cNvPr>
          <p:cNvSpPr>
            <a:spLocks noGrp="1"/>
          </p:cNvSpPr>
          <p:nvPr>
            <p:ph type="body" sz="quarter" idx="16" hasCustomPrompt="1"/>
          </p:nvPr>
        </p:nvSpPr>
        <p:spPr>
          <a:xfrm>
            <a:off x="430205" y="1880128"/>
            <a:ext cx="11291834" cy="3930846"/>
          </a:xfrm>
          <a:prstGeom prst="rect">
            <a:avLst/>
          </a:prstGeom>
        </p:spPr>
        <p:txBody>
          <a:bodyPr/>
          <a:lstStyle>
            <a:lvl1pPr marL="228600" marR="0" indent="-228600" algn="l" defTabSz="914400" rtl="0" eaLnBrk="1" fontAlgn="auto" latinLnBrk="0" hangingPunct="1">
              <a:lnSpc>
                <a:spcPts val="3080"/>
              </a:lnSpc>
              <a:spcBef>
                <a:spcPts val="1000"/>
              </a:spcBef>
              <a:spcAft>
                <a:spcPts val="0"/>
              </a:spcAft>
              <a:buClr>
                <a:srgbClr val="69C0AC"/>
              </a:buClr>
              <a:buSzTx/>
              <a:buFont typeface="Courier New" panose="02070309020205020404" pitchFamily="49" charset="0"/>
              <a:buChar char="o"/>
              <a:tabLst/>
              <a:defRPr sz="2000" b="0" i="0">
                <a:latin typeface="Calibri Light" panose="020F0302020204030204" pitchFamily="34" charset="0"/>
                <a:cs typeface="Calibri Light" panose="020F0302020204030204" pitchFamily="34" charset="0"/>
              </a:defRPr>
            </a:lvl1pPr>
            <a:lvl2pPr>
              <a:defRPr sz="1800" b="0" i="0">
                <a:latin typeface="Calibri Light" panose="020F0302020204030204" pitchFamily="34" charset="0"/>
                <a:cs typeface="Calibri Light" panose="020F0302020204030204" pitchFamily="34" charset="0"/>
              </a:defRPr>
            </a:lvl2pPr>
            <a:lvl3pPr>
              <a:defRPr sz="1800" b="0" i="0">
                <a:latin typeface="Calibri Light" panose="020F0302020204030204" pitchFamily="34" charset="0"/>
                <a:cs typeface="Calibri Light" panose="020F0302020204030204" pitchFamily="34" charset="0"/>
              </a:defRPr>
            </a:lvl3pPr>
            <a:lvl4pPr>
              <a:defRPr sz="1800" b="0" i="0">
                <a:latin typeface="Calibri Light" panose="020F0302020204030204" pitchFamily="34" charset="0"/>
                <a:cs typeface="Calibri Light" panose="020F0302020204030204" pitchFamily="34" charset="0"/>
              </a:defRPr>
            </a:lvl4pPr>
            <a:lvl5pPr>
              <a:defRPr sz="1800" b="0" i="0">
                <a:latin typeface="Calibri Light" panose="020F0302020204030204" pitchFamily="34" charset="0"/>
                <a:cs typeface="Calibri Light" panose="020F0302020204030204" pitchFamily="34" charset="0"/>
              </a:defRPr>
            </a:lvl5pPr>
          </a:lstStyle>
          <a:p>
            <a:pPr lvl="0"/>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sadipscing</a:t>
            </a:r>
            <a:r>
              <a:rPr lang="de-DE"/>
              <a:t> </a:t>
            </a:r>
            <a:r>
              <a:rPr lang="de-DE" err="1"/>
              <a:t>elitr</a:t>
            </a:r>
            <a:r>
              <a:rPr lang="de-DE"/>
              <a:t>, </a:t>
            </a:r>
            <a:r>
              <a:rPr lang="de-DE" err="1"/>
              <a:t>sed</a:t>
            </a:r>
            <a:r>
              <a:rPr lang="de-DE"/>
              <a:t> </a:t>
            </a:r>
            <a:r>
              <a:rPr lang="de-DE" err="1"/>
              <a:t>diam</a:t>
            </a:r>
            <a:r>
              <a:rPr lang="de-DE"/>
              <a:t> </a:t>
            </a:r>
            <a:r>
              <a:rPr lang="de-DE" err="1"/>
              <a:t>nonumy</a:t>
            </a:r>
            <a:r>
              <a:rPr lang="de-DE"/>
              <a:t> </a:t>
            </a:r>
            <a:r>
              <a:rPr lang="de-DE" err="1"/>
              <a:t>eirmod</a:t>
            </a:r>
            <a:r>
              <a:rPr lang="de-DE"/>
              <a:t> </a:t>
            </a:r>
            <a:r>
              <a:rPr lang="de-DE" err="1"/>
              <a:t>tempor</a:t>
            </a:r>
            <a:r>
              <a:rPr lang="de-DE"/>
              <a:t> </a:t>
            </a:r>
            <a:br>
              <a:rPr lang="de-DE"/>
            </a:br>
            <a:r>
              <a:rPr lang="de-DE" err="1"/>
              <a:t>invidunt</a:t>
            </a:r>
            <a:r>
              <a:rPr lang="de-DE"/>
              <a:t> </a:t>
            </a:r>
            <a:r>
              <a:rPr lang="de-DE" err="1"/>
              <a:t>ut</a:t>
            </a:r>
            <a:r>
              <a:rPr lang="de-DE"/>
              <a:t> </a:t>
            </a:r>
            <a:r>
              <a:rPr lang="de-DE" err="1"/>
              <a:t>labore</a:t>
            </a:r>
            <a:r>
              <a:rPr lang="de-DE"/>
              <a:t> et </a:t>
            </a:r>
            <a:r>
              <a:rPr lang="de-DE" err="1"/>
              <a:t>dolore</a:t>
            </a:r>
            <a:r>
              <a:rPr lang="de-DE"/>
              <a:t> magna </a:t>
            </a:r>
            <a:r>
              <a:rPr lang="de-DE" err="1"/>
              <a:t>aliquyam</a:t>
            </a:r>
            <a:r>
              <a:rPr lang="de-DE"/>
              <a:t> </a:t>
            </a:r>
            <a:r>
              <a:rPr lang="de-DE" err="1"/>
              <a:t>erat</a:t>
            </a:r>
            <a:r>
              <a:rPr lang="de-DE"/>
              <a:t>, </a:t>
            </a:r>
            <a:r>
              <a:rPr lang="de-DE" err="1"/>
              <a:t>sed</a:t>
            </a:r>
            <a:r>
              <a:rPr lang="de-DE"/>
              <a:t> </a:t>
            </a:r>
            <a:r>
              <a:rPr lang="de-DE" err="1"/>
              <a:t>diam</a:t>
            </a:r>
            <a:r>
              <a:rPr lang="de-DE"/>
              <a:t> </a:t>
            </a:r>
            <a:r>
              <a:rPr lang="de-DE" err="1"/>
              <a:t>voluptua</a:t>
            </a:r>
            <a:endParaRPr lang="de-DE"/>
          </a:p>
          <a:p>
            <a:pPr marL="228600" marR="0" lvl="0" indent="-228600" algn="l" defTabSz="914400" rtl="0" eaLnBrk="1" fontAlgn="auto" latinLnBrk="0" hangingPunct="1">
              <a:lnSpc>
                <a:spcPts val="3080"/>
              </a:lnSpc>
              <a:spcBef>
                <a:spcPts val="1000"/>
              </a:spcBef>
              <a:spcAft>
                <a:spcPts val="0"/>
              </a:spcAft>
              <a:buClr>
                <a:srgbClr val="69C0AC"/>
              </a:buClr>
              <a:buSzTx/>
              <a:buFont typeface="Courier New" panose="02070309020205020404" pitchFamily="49" charset="0"/>
              <a:buChar char="o"/>
              <a:tabLst/>
              <a:defRPr/>
            </a:pPr>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a:t>
            </a:r>
            <a:r>
              <a:rPr lang="de-DE" err="1"/>
              <a:t>consetetur</a:t>
            </a:r>
            <a:r>
              <a:rPr lang="de-DE"/>
              <a:t> </a:t>
            </a:r>
            <a:r>
              <a:rPr lang="de-DE" err="1"/>
              <a:t>sadipscing</a:t>
            </a:r>
            <a:r>
              <a:rPr lang="de-DE"/>
              <a:t> </a:t>
            </a:r>
            <a:r>
              <a:rPr lang="de-DE" err="1"/>
              <a:t>elitr</a:t>
            </a:r>
            <a:r>
              <a:rPr lang="de-DE"/>
              <a:t>, </a:t>
            </a:r>
            <a:r>
              <a:rPr lang="de-DE" err="1"/>
              <a:t>sed</a:t>
            </a:r>
            <a:r>
              <a:rPr lang="de-DE"/>
              <a:t> </a:t>
            </a:r>
            <a:r>
              <a:rPr lang="de-DE" err="1"/>
              <a:t>diam</a:t>
            </a:r>
            <a:r>
              <a:rPr lang="de-DE"/>
              <a:t> </a:t>
            </a:r>
            <a:r>
              <a:rPr lang="de-DE" err="1"/>
              <a:t>nonumy</a:t>
            </a:r>
            <a:r>
              <a:rPr lang="de-DE"/>
              <a:t> </a:t>
            </a:r>
            <a:r>
              <a:rPr lang="de-DE" err="1"/>
              <a:t>eirmod</a:t>
            </a:r>
            <a:r>
              <a:rPr lang="de-DE"/>
              <a:t> </a:t>
            </a:r>
            <a:r>
              <a:rPr lang="de-DE" err="1"/>
              <a:t>tempor</a:t>
            </a:r>
            <a:r>
              <a:rPr lang="de-DE"/>
              <a:t> </a:t>
            </a:r>
            <a:br>
              <a:rPr lang="de-DE"/>
            </a:br>
            <a:r>
              <a:rPr lang="de-DE" err="1"/>
              <a:t>invidunt</a:t>
            </a:r>
            <a:r>
              <a:rPr lang="de-DE"/>
              <a:t> </a:t>
            </a:r>
            <a:r>
              <a:rPr lang="de-DE" err="1"/>
              <a:t>ut</a:t>
            </a:r>
            <a:r>
              <a:rPr lang="de-DE"/>
              <a:t> </a:t>
            </a:r>
            <a:r>
              <a:rPr lang="de-DE" err="1"/>
              <a:t>labore</a:t>
            </a:r>
            <a:r>
              <a:rPr lang="de-DE"/>
              <a:t> et </a:t>
            </a:r>
            <a:r>
              <a:rPr lang="de-DE" err="1"/>
              <a:t>dolore</a:t>
            </a:r>
            <a:r>
              <a:rPr lang="de-DE"/>
              <a:t> magna </a:t>
            </a:r>
            <a:r>
              <a:rPr lang="de-DE" err="1"/>
              <a:t>aliquyam</a:t>
            </a:r>
            <a:r>
              <a:rPr lang="de-DE"/>
              <a:t> </a:t>
            </a:r>
            <a:r>
              <a:rPr lang="de-DE" err="1"/>
              <a:t>erat</a:t>
            </a:r>
            <a:r>
              <a:rPr lang="de-DE"/>
              <a:t>, </a:t>
            </a:r>
            <a:r>
              <a:rPr lang="de-DE" err="1"/>
              <a:t>sed</a:t>
            </a:r>
            <a:r>
              <a:rPr lang="de-DE"/>
              <a:t> </a:t>
            </a:r>
            <a:r>
              <a:rPr lang="de-DE" err="1"/>
              <a:t>diam</a:t>
            </a:r>
            <a:r>
              <a:rPr lang="de-DE"/>
              <a:t> </a:t>
            </a:r>
            <a:r>
              <a:rPr lang="de-DE" err="1"/>
              <a:t>voluptua</a:t>
            </a:r>
            <a:endParaRPr lang="de-DE"/>
          </a:p>
          <a:p>
            <a:pPr marL="228600" marR="0" lvl="0" indent="-228600" algn="l" defTabSz="914400" rtl="0" eaLnBrk="1" fontAlgn="auto" latinLnBrk="0" hangingPunct="1">
              <a:lnSpc>
                <a:spcPts val="3080"/>
              </a:lnSpc>
              <a:spcBef>
                <a:spcPts val="1000"/>
              </a:spcBef>
              <a:spcAft>
                <a:spcPts val="0"/>
              </a:spcAft>
              <a:buClr>
                <a:srgbClr val="69C0AC"/>
              </a:buClr>
              <a:buSzTx/>
              <a:buFont typeface="Courier New" panose="02070309020205020404" pitchFamily="49" charset="0"/>
              <a:buChar char="o"/>
              <a:tabLst/>
              <a:defRPr/>
            </a:pPr>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a:t>
            </a:r>
            <a:r>
              <a:rPr lang="de-DE" err="1"/>
              <a:t>consetetur</a:t>
            </a:r>
            <a:r>
              <a:rPr lang="de-DE"/>
              <a:t> </a:t>
            </a:r>
            <a:r>
              <a:rPr lang="de-DE" err="1"/>
              <a:t>sadipscing</a:t>
            </a:r>
            <a:r>
              <a:rPr lang="de-DE"/>
              <a:t> </a:t>
            </a:r>
            <a:r>
              <a:rPr lang="de-DE" err="1"/>
              <a:t>elitr</a:t>
            </a:r>
            <a:r>
              <a:rPr lang="de-DE"/>
              <a:t>, </a:t>
            </a:r>
            <a:r>
              <a:rPr lang="de-DE" err="1"/>
              <a:t>sed</a:t>
            </a:r>
            <a:r>
              <a:rPr lang="de-DE"/>
              <a:t> </a:t>
            </a:r>
            <a:r>
              <a:rPr lang="de-DE" err="1"/>
              <a:t>diam</a:t>
            </a:r>
            <a:r>
              <a:rPr lang="de-DE"/>
              <a:t> </a:t>
            </a:r>
            <a:r>
              <a:rPr lang="de-DE" err="1"/>
              <a:t>nonumy</a:t>
            </a:r>
            <a:r>
              <a:rPr lang="de-DE"/>
              <a:t> </a:t>
            </a:r>
            <a:r>
              <a:rPr lang="de-DE" err="1"/>
              <a:t>eirmod</a:t>
            </a:r>
            <a:r>
              <a:rPr lang="de-DE"/>
              <a:t> </a:t>
            </a:r>
            <a:r>
              <a:rPr lang="de-DE" err="1"/>
              <a:t>tempor</a:t>
            </a:r>
            <a:r>
              <a:rPr lang="de-DE"/>
              <a:t> </a:t>
            </a:r>
            <a:br>
              <a:rPr lang="de-DE"/>
            </a:br>
            <a:r>
              <a:rPr lang="de-DE" err="1"/>
              <a:t>invidunt</a:t>
            </a:r>
            <a:r>
              <a:rPr lang="de-DE"/>
              <a:t> </a:t>
            </a:r>
            <a:r>
              <a:rPr lang="de-DE" err="1"/>
              <a:t>ut</a:t>
            </a:r>
            <a:r>
              <a:rPr lang="de-DE"/>
              <a:t> </a:t>
            </a:r>
            <a:r>
              <a:rPr lang="de-DE" err="1"/>
              <a:t>labore</a:t>
            </a:r>
            <a:r>
              <a:rPr lang="de-DE"/>
              <a:t> et </a:t>
            </a:r>
            <a:r>
              <a:rPr lang="de-DE" err="1"/>
              <a:t>dolore</a:t>
            </a:r>
            <a:r>
              <a:rPr lang="de-DE"/>
              <a:t> magna </a:t>
            </a:r>
            <a:r>
              <a:rPr lang="de-DE" err="1"/>
              <a:t>aliquyam</a:t>
            </a:r>
            <a:r>
              <a:rPr lang="de-DE"/>
              <a:t> </a:t>
            </a:r>
            <a:r>
              <a:rPr lang="de-DE" err="1"/>
              <a:t>erat</a:t>
            </a:r>
            <a:r>
              <a:rPr lang="de-DE"/>
              <a:t>, </a:t>
            </a:r>
            <a:r>
              <a:rPr lang="de-DE" err="1"/>
              <a:t>sed</a:t>
            </a:r>
            <a:r>
              <a:rPr lang="de-DE"/>
              <a:t> </a:t>
            </a:r>
            <a:r>
              <a:rPr lang="de-DE" err="1"/>
              <a:t>diam</a:t>
            </a:r>
            <a:r>
              <a:rPr lang="de-DE"/>
              <a:t> </a:t>
            </a:r>
            <a:r>
              <a:rPr lang="de-DE" err="1"/>
              <a:t>voluptua</a:t>
            </a:r>
            <a:endParaRPr lang="de-DE"/>
          </a:p>
          <a:p>
            <a:pPr marL="228600" marR="0" lvl="0" indent="-228600" algn="l" defTabSz="914400" rtl="0" eaLnBrk="1" fontAlgn="auto" latinLnBrk="0" hangingPunct="1">
              <a:lnSpc>
                <a:spcPts val="3080"/>
              </a:lnSpc>
              <a:spcBef>
                <a:spcPts val="1000"/>
              </a:spcBef>
              <a:spcAft>
                <a:spcPts val="0"/>
              </a:spcAft>
              <a:buClr>
                <a:srgbClr val="69C0AC"/>
              </a:buClr>
              <a:buSzTx/>
              <a:buFont typeface="Courier New" panose="02070309020205020404" pitchFamily="49" charset="0"/>
              <a:buChar char="o"/>
              <a:tabLst/>
              <a:defRPr/>
            </a:pPr>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a:t>
            </a:r>
            <a:r>
              <a:rPr lang="de-DE" err="1"/>
              <a:t>consetetur</a:t>
            </a:r>
            <a:r>
              <a:rPr lang="de-DE"/>
              <a:t> </a:t>
            </a:r>
            <a:r>
              <a:rPr lang="de-DE" err="1"/>
              <a:t>sadipscing</a:t>
            </a:r>
            <a:r>
              <a:rPr lang="de-DE"/>
              <a:t> </a:t>
            </a:r>
            <a:r>
              <a:rPr lang="de-DE" err="1"/>
              <a:t>elitr</a:t>
            </a:r>
            <a:r>
              <a:rPr lang="de-DE"/>
              <a:t>, </a:t>
            </a:r>
            <a:r>
              <a:rPr lang="de-DE" err="1"/>
              <a:t>sed</a:t>
            </a:r>
            <a:r>
              <a:rPr lang="de-DE"/>
              <a:t> </a:t>
            </a:r>
            <a:r>
              <a:rPr lang="de-DE" err="1"/>
              <a:t>diam</a:t>
            </a:r>
            <a:r>
              <a:rPr lang="de-DE"/>
              <a:t> </a:t>
            </a:r>
            <a:r>
              <a:rPr lang="de-DE" err="1"/>
              <a:t>nonumy</a:t>
            </a:r>
            <a:r>
              <a:rPr lang="de-DE"/>
              <a:t> </a:t>
            </a:r>
            <a:r>
              <a:rPr lang="de-DE" err="1"/>
              <a:t>eirmod</a:t>
            </a:r>
            <a:r>
              <a:rPr lang="de-DE"/>
              <a:t> </a:t>
            </a:r>
            <a:r>
              <a:rPr lang="de-DE" err="1"/>
              <a:t>tempor</a:t>
            </a:r>
            <a:r>
              <a:rPr lang="de-DE"/>
              <a:t> </a:t>
            </a:r>
            <a:br>
              <a:rPr lang="de-DE"/>
            </a:br>
            <a:r>
              <a:rPr lang="de-DE" err="1"/>
              <a:t>invidunt</a:t>
            </a:r>
            <a:r>
              <a:rPr lang="de-DE"/>
              <a:t> </a:t>
            </a:r>
            <a:r>
              <a:rPr lang="de-DE" err="1"/>
              <a:t>ut</a:t>
            </a:r>
            <a:r>
              <a:rPr lang="de-DE"/>
              <a:t> </a:t>
            </a:r>
            <a:r>
              <a:rPr lang="de-DE" err="1"/>
              <a:t>labore</a:t>
            </a:r>
            <a:r>
              <a:rPr lang="de-DE"/>
              <a:t> et </a:t>
            </a:r>
            <a:r>
              <a:rPr lang="de-DE" err="1"/>
              <a:t>dolore</a:t>
            </a:r>
            <a:r>
              <a:rPr lang="de-DE"/>
              <a:t> magna </a:t>
            </a:r>
            <a:r>
              <a:rPr lang="de-DE" err="1"/>
              <a:t>aliquyam</a:t>
            </a:r>
            <a:r>
              <a:rPr lang="de-DE"/>
              <a:t> </a:t>
            </a:r>
            <a:r>
              <a:rPr lang="de-DE" err="1"/>
              <a:t>erat</a:t>
            </a:r>
            <a:r>
              <a:rPr lang="de-DE"/>
              <a:t>, </a:t>
            </a:r>
            <a:r>
              <a:rPr lang="de-DE" err="1"/>
              <a:t>sed</a:t>
            </a:r>
            <a:r>
              <a:rPr lang="de-DE"/>
              <a:t> </a:t>
            </a:r>
            <a:r>
              <a:rPr lang="de-DE" err="1"/>
              <a:t>diam</a:t>
            </a:r>
            <a:r>
              <a:rPr lang="de-DE"/>
              <a:t> </a:t>
            </a:r>
            <a:r>
              <a:rPr lang="de-DE" err="1"/>
              <a:t>voluptua</a:t>
            </a:r>
            <a:endParaRPr lang="de-DE"/>
          </a:p>
          <a:p>
            <a:pPr lvl="0"/>
            <a:endParaRPr lang="de-DE"/>
          </a:p>
          <a:p>
            <a:pPr lvl="0"/>
            <a:endParaRPr lang="de-DE"/>
          </a:p>
          <a:p>
            <a:pPr lvl="0"/>
            <a:endParaRPr lang="de-DE"/>
          </a:p>
        </p:txBody>
      </p:sp>
      <p:sp>
        <p:nvSpPr>
          <p:cNvPr id="5" name="Date Placeholder 4">
            <a:extLst>
              <a:ext uri="{FF2B5EF4-FFF2-40B4-BE49-F238E27FC236}">
                <a16:creationId xmlns:a16="http://schemas.microsoft.com/office/drawing/2014/main" id="{0BE5C914-50DE-DE42-A5D8-3F9F1A876F2F}"/>
              </a:ext>
            </a:extLst>
          </p:cNvPr>
          <p:cNvSpPr>
            <a:spLocks noGrp="1"/>
          </p:cNvSpPr>
          <p:nvPr>
            <p:ph type="dt" sz="half" idx="17"/>
          </p:nvPr>
        </p:nvSpPr>
        <p:spPr/>
        <p:txBody>
          <a:bodyPr/>
          <a:lstStyle/>
          <a:p>
            <a:fld id="{5DD044BE-F33C-E54A-8DD9-5DFF44E04C86}" type="datetime1">
              <a:rPr lang="de-DE" smtClean="0"/>
              <a:t>22.06.22</a:t>
            </a:fld>
            <a:endParaRPr lang="en-DE"/>
          </a:p>
        </p:txBody>
      </p:sp>
      <p:sp>
        <p:nvSpPr>
          <p:cNvPr id="6" name="Footer Placeholder 5">
            <a:extLst>
              <a:ext uri="{FF2B5EF4-FFF2-40B4-BE49-F238E27FC236}">
                <a16:creationId xmlns:a16="http://schemas.microsoft.com/office/drawing/2014/main" id="{6DC0B184-BBCE-D348-A039-82CC9FF3BDF2}"/>
              </a:ext>
            </a:extLst>
          </p:cNvPr>
          <p:cNvSpPr>
            <a:spLocks noGrp="1"/>
          </p:cNvSpPr>
          <p:nvPr>
            <p:ph type="ftr" sz="quarter" idx="18"/>
          </p:nvPr>
        </p:nvSpPr>
        <p:spPr/>
        <p:txBody>
          <a:bodyPr/>
          <a:lstStyle/>
          <a:p>
            <a:r>
              <a:rPr lang="de-DE" b="1">
                <a:cs typeface="Calibri" panose="020F0502020204030204" pitchFamily="34" charset="0"/>
              </a:rPr>
              <a:t>CampusOS // Speaker // Presentation</a:t>
            </a:r>
            <a:endParaRPr lang="de-DE">
              <a:latin typeface="Calibri Light" panose="020F0302020204030204" pitchFamily="34" charset="0"/>
              <a:cs typeface="Calibri Light" panose="020F0302020204030204" pitchFamily="34" charset="0"/>
            </a:endParaRPr>
          </a:p>
        </p:txBody>
      </p:sp>
      <p:sp>
        <p:nvSpPr>
          <p:cNvPr id="7" name="Slide Number Placeholder 6">
            <a:extLst>
              <a:ext uri="{FF2B5EF4-FFF2-40B4-BE49-F238E27FC236}">
                <a16:creationId xmlns:a16="http://schemas.microsoft.com/office/drawing/2014/main" id="{8FA3226B-A49F-4F49-AC04-72B57D397C26}"/>
              </a:ext>
            </a:extLst>
          </p:cNvPr>
          <p:cNvSpPr>
            <a:spLocks noGrp="1"/>
          </p:cNvSpPr>
          <p:nvPr>
            <p:ph type="sldNum" sz="quarter" idx="19"/>
          </p:nvPr>
        </p:nvSpPr>
        <p:spPr/>
        <p:txBody>
          <a:bodyPr/>
          <a:lstStyle/>
          <a:p>
            <a:fld id="{D375E7DE-9AA3-EB43-B5E8-BA1371B996D3}" type="slidenum">
              <a:rPr lang="en-DE" smtClean="0"/>
              <a:pPr/>
              <a:t>‹#›</a:t>
            </a:fld>
            <a:endParaRPr lang="en-DE"/>
          </a:p>
        </p:txBody>
      </p:sp>
    </p:spTree>
    <p:extLst>
      <p:ext uri="{BB962C8B-B14F-4D97-AF65-F5344CB8AC3E}">
        <p14:creationId xmlns:p14="http://schemas.microsoft.com/office/powerpoint/2010/main" val="2235262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ichpunkte_24pt_ganze Seite">
    <p:spTree>
      <p:nvGrpSpPr>
        <p:cNvPr id="1" name=""/>
        <p:cNvGrpSpPr/>
        <p:nvPr/>
      </p:nvGrpSpPr>
      <p:grpSpPr>
        <a:xfrm>
          <a:off x="0" y="0"/>
          <a:ext cx="0" cy="0"/>
          <a:chOff x="0" y="0"/>
          <a:chExt cx="0" cy="0"/>
        </a:xfrm>
      </p:grpSpPr>
      <p:sp>
        <p:nvSpPr>
          <p:cNvPr id="13" name="Titel 1">
            <a:extLst>
              <a:ext uri="{FF2B5EF4-FFF2-40B4-BE49-F238E27FC236}">
                <a16:creationId xmlns:a16="http://schemas.microsoft.com/office/drawing/2014/main" id="{73066197-A421-294B-AA83-4394A4446688}"/>
              </a:ext>
            </a:extLst>
          </p:cNvPr>
          <p:cNvSpPr>
            <a:spLocks noGrp="1"/>
          </p:cNvSpPr>
          <p:nvPr>
            <p:ph type="title" hasCustomPrompt="1"/>
          </p:nvPr>
        </p:nvSpPr>
        <p:spPr>
          <a:xfrm>
            <a:off x="430205" y="497569"/>
            <a:ext cx="11291834" cy="461665"/>
          </a:xfrm>
          <a:prstGeom prst="rect">
            <a:avLst/>
          </a:prstGeom>
        </p:spPr>
        <p:txBody>
          <a:bodyPr/>
          <a:lstStyle>
            <a:lvl1pPr>
              <a:defRPr sz="3200" b="1" i="0">
                <a:solidFill>
                  <a:srgbClr val="2581C4"/>
                </a:solidFill>
                <a:latin typeface="Calibri" panose="020F0502020204030204" pitchFamily="34" charset="0"/>
                <a:cs typeface="Calibri" panose="020F0502020204030204" pitchFamily="34" charset="0"/>
              </a:defRPr>
            </a:lvl1pPr>
          </a:lstStyle>
          <a:p>
            <a:r>
              <a:rPr lang="de-DE"/>
              <a:t>Headline</a:t>
            </a:r>
          </a:p>
        </p:txBody>
      </p:sp>
      <p:sp>
        <p:nvSpPr>
          <p:cNvPr id="20" name="Textplatzhalter 19">
            <a:extLst>
              <a:ext uri="{FF2B5EF4-FFF2-40B4-BE49-F238E27FC236}">
                <a16:creationId xmlns:a16="http://schemas.microsoft.com/office/drawing/2014/main" id="{BCFBE2C3-EB08-004F-BF9C-315D73F7F411}"/>
              </a:ext>
            </a:extLst>
          </p:cNvPr>
          <p:cNvSpPr>
            <a:spLocks noGrp="1"/>
          </p:cNvSpPr>
          <p:nvPr>
            <p:ph type="body" sz="quarter" idx="15" hasCustomPrompt="1"/>
          </p:nvPr>
        </p:nvSpPr>
        <p:spPr>
          <a:xfrm>
            <a:off x="430205" y="1047027"/>
            <a:ext cx="11291834" cy="461665"/>
          </a:xfrm>
          <a:prstGeom prst="rect">
            <a:avLst/>
          </a:prstGeom>
        </p:spPr>
        <p:txBody>
          <a:bodyPr/>
          <a:lstStyle>
            <a:lvl1pPr marL="0" indent="0">
              <a:buFontTx/>
              <a:buNone/>
              <a:defRPr b="0" i="0">
                <a:solidFill>
                  <a:srgbClr val="2581C4"/>
                </a:solidFill>
                <a:latin typeface="Calibri Light" panose="020F0302020204030204" pitchFamily="34" charset="0"/>
                <a:cs typeface="Calibri Light" panose="020F0302020204030204" pitchFamily="34" charset="0"/>
              </a:defRPr>
            </a:lvl1pPr>
          </a:lstStyle>
          <a:p>
            <a:pPr lvl="0"/>
            <a:r>
              <a:rPr lang="de-DE"/>
              <a:t>Subheadline</a:t>
            </a:r>
          </a:p>
        </p:txBody>
      </p:sp>
      <p:sp>
        <p:nvSpPr>
          <p:cNvPr id="22" name="Textplatzhalter 21">
            <a:extLst>
              <a:ext uri="{FF2B5EF4-FFF2-40B4-BE49-F238E27FC236}">
                <a16:creationId xmlns:a16="http://schemas.microsoft.com/office/drawing/2014/main" id="{00619301-33AF-EB46-A8B8-102BFA33F8BC}"/>
              </a:ext>
            </a:extLst>
          </p:cNvPr>
          <p:cNvSpPr>
            <a:spLocks noGrp="1"/>
          </p:cNvSpPr>
          <p:nvPr>
            <p:ph type="body" sz="quarter" idx="16" hasCustomPrompt="1"/>
          </p:nvPr>
        </p:nvSpPr>
        <p:spPr>
          <a:xfrm>
            <a:off x="430205" y="1880128"/>
            <a:ext cx="11291834" cy="3930846"/>
          </a:xfrm>
          <a:prstGeom prst="rect">
            <a:avLst/>
          </a:prstGeom>
        </p:spPr>
        <p:txBody>
          <a:bodyPr/>
          <a:lstStyle>
            <a:lvl1pPr marL="228600" marR="0" indent="-228600" algn="l" defTabSz="914400" rtl="0" eaLnBrk="1" fontAlgn="auto" latinLnBrk="0" hangingPunct="1">
              <a:lnSpc>
                <a:spcPts val="3080"/>
              </a:lnSpc>
              <a:spcBef>
                <a:spcPts val="1000"/>
              </a:spcBef>
              <a:spcAft>
                <a:spcPts val="0"/>
              </a:spcAft>
              <a:buClr>
                <a:srgbClr val="2581C4"/>
              </a:buClr>
              <a:buSzTx/>
              <a:buFont typeface="Courier New" panose="02070309020205020404" pitchFamily="49" charset="0"/>
              <a:buChar char="o"/>
              <a:tabLst/>
              <a:defRPr sz="2400" b="0" i="0">
                <a:latin typeface="Calibri Light" panose="020F0302020204030204" pitchFamily="34" charset="0"/>
                <a:cs typeface="Calibri Light" panose="020F0302020204030204" pitchFamily="34" charset="0"/>
              </a:defRPr>
            </a:lvl1pPr>
            <a:lvl2pPr>
              <a:defRPr sz="1800" b="0" i="0">
                <a:latin typeface="Calibri Light" panose="020F0302020204030204" pitchFamily="34" charset="0"/>
                <a:cs typeface="Calibri Light" panose="020F0302020204030204" pitchFamily="34" charset="0"/>
              </a:defRPr>
            </a:lvl2pPr>
            <a:lvl3pPr>
              <a:defRPr sz="1800" b="0" i="0">
                <a:latin typeface="Calibri Light" panose="020F0302020204030204" pitchFamily="34" charset="0"/>
                <a:cs typeface="Calibri Light" panose="020F0302020204030204" pitchFamily="34" charset="0"/>
              </a:defRPr>
            </a:lvl3pPr>
            <a:lvl4pPr>
              <a:defRPr sz="1800" b="0" i="0">
                <a:latin typeface="Calibri Light" panose="020F0302020204030204" pitchFamily="34" charset="0"/>
                <a:cs typeface="Calibri Light" panose="020F0302020204030204" pitchFamily="34" charset="0"/>
              </a:defRPr>
            </a:lvl4pPr>
            <a:lvl5pPr>
              <a:defRPr sz="1800" b="0" i="0">
                <a:latin typeface="Calibri Light" panose="020F0302020204030204" pitchFamily="34" charset="0"/>
                <a:cs typeface="Calibri Light" panose="020F0302020204030204" pitchFamily="34" charset="0"/>
              </a:defRPr>
            </a:lvl5pPr>
          </a:lstStyle>
          <a:p>
            <a:pPr lvl="0"/>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sadipscing</a:t>
            </a:r>
            <a:r>
              <a:rPr lang="de-DE"/>
              <a:t> </a:t>
            </a:r>
            <a:r>
              <a:rPr lang="de-DE" err="1"/>
              <a:t>elitr</a:t>
            </a:r>
            <a:r>
              <a:rPr lang="de-DE"/>
              <a:t>, </a:t>
            </a:r>
            <a:r>
              <a:rPr lang="de-DE" err="1"/>
              <a:t>sed</a:t>
            </a:r>
            <a:r>
              <a:rPr lang="de-DE"/>
              <a:t> </a:t>
            </a:r>
            <a:r>
              <a:rPr lang="de-DE" err="1"/>
              <a:t>diam</a:t>
            </a:r>
            <a:r>
              <a:rPr lang="de-DE"/>
              <a:t> </a:t>
            </a:r>
            <a:r>
              <a:rPr lang="de-DE" err="1"/>
              <a:t>nonumy</a:t>
            </a:r>
            <a:r>
              <a:rPr lang="de-DE"/>
              <a:t> </a:t>
            </a:r>
            <a:r>
              <a:rPr lang="de-DE" err="1"/>
              <a:t>eirmod</a:t>
            </a:r>
            <a:r>
              <a:rPr lang="de-DE"/>
              <a:t> </a:t>
            </a:r>
            <a:r>
              <a:rPr lang="de-DE" err="1"/>
              <a:t>tempor</a:t>
            </a:r>
            <a:r>
              <a:rPr lang="de-DE"/>
              <a:t> </a:t>
            </a:r>
            <a:r>
              <a:rPr lang="de-DE" err="1"/>
              <a:t>invidunt</a:t>
            </a:r>
            <a:r>
              <a:rPr lang="de-DE"/>
              <a:t> </a:t>
            </a:r>
            <a:r>
              <a:rPr lang="de-DE" err="1"/>
              <a:t>ut</a:t>
            </a:r>
            <a:r>
              <a:rPr lang="de-DE"/>
              <a:t> </a:t>
            </a:r>
            <a:r>
              <a:rPr lang="de-DE" err="1"/>
              <a:t>labore</a:t>
            </a:r>
            <a:r>
              <a:rPr lang="de-DE"/>
              <a:t> et </a:t>
            </a:r>
            <a:r>
              <a:rPr lang="de-DE" err="1"/>
              <a:t>dolore</a:t>
            </a:r>
            <a:r>
              <a:rPr lang="de-DE"/>
              <a:t> magna </a:t>
            </a:r>
            <a:r>
              <a:rPr lang="de-DE" err="1"/>
              <a:t>aliquyam</a:t>
            </a:r>
            <a:r>
              <a:rPr lang="de-DE"/>
              <a:t> </a:t>
            </a:r>
            <a:r>
              <a:rPr lang="de-DE" err="1"/>
              <a:t>erat</a:t>
            </a:r>
            <a:r>
              <a:rPr lang="de-DE"/>
              <a:t>, </a:t>
            </a:r>
            <a:r>
              <a:rPr lang="de-DE" err="1"/>
              <a:t>sed</a:t>
            </a:r>
            <a:r>
              <a:rPr lang="de-DE"/>
              <a:t> </a:t>
            </a:r>
            <a:r>
              <a:rPr lang="de-DE" err="1"/>
              <a:t>diam</a:t>
            </a:r>
            <a:r>
              <a:rPr lang="de-DE"/>
              <a:t> </a:t>
            </a:r>
            <a:r>
              <a:rPr lang="de-DE" err="1"/>
              <a:t>voluptua</a:t>
            </a:r>
            <a:endParaRPr lang="de-DE"/>
          </a:p>
          <a:p>
            <a:pPr lvl="0"/>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sadipscing</a:t>
            </a:r>
            <a:r>
              <a:rPr lang="de-DE"/>
              <a:t> </a:t>
            </a:r>
            <a:r>
              <a:rPr lang="de-DE" err="1"/>
              <a:t>elitr</a:t>
            </a:r>
            <a:r>
              <a:rPr lang="de-DE"/>
              <a:t>, </a:t>
            </a:r>
            <a:r>
              <a:rPr lang="de-DE" err="1"/>
              <a:t>sed</a:t>
            </a:r>
            <a:r>
              <a:rPr lang="de-DE"/>
              <a:t> </a:t>
            </a:r>
            <a:r>
              <a:rPr lang="de-DE" err="1"/>
              <a:t>diam</a:t>
            </a:r>
            <a:r>
              <a:rPr lang="de-DE"/>
              <a:t> </a:t>
            </a:r>
            <a:r>
              <a:rPr lang="de-DE" err="1"/>
              <a:t>nonumy</a:t>
            </a:r>
            <a:r>
              <a:rPr lang="de-DE"/>
              <a:t> </a:t>
            </a:r>
            <a:r>
              <a:rPr lang="de-DE" err="1"/>
              <a:t>eirmod</a:t>
            </a:r>
            <a:r>
              <a:rPr lang="de-DE"/>
              <a:t> </a:t>
            </a:r>
            <a:r>
              <a:rPr lang="de-DE" err="1"/>
              <a:t>tempor</a:t>
            </a:r>
            <a:r>
              <a:rPr lang="de-DE"/>
              <a:t> </a:t>
            </a:r>
            <a:r>
              <a:rPr lang="de-DE" err="1"/>
              <a:t>invidunt</a:t>
            </a:r>
            <a:r>
              <a:rPr lang="de-DE"/>
              <a:t> </a:t>
            </a:r>
            <a:r>
              <a:rPr lang="de-DE" err="1"/>
              <a:t>ut</a:t>
            </a:r>
            <a:r>
              <a:rPr lang="de-DE"/>
              <a:t> </a:t>
            </a:r>
            <a:r>
              <a:rPr lang="de-DE" err="1"/>
              <a:t>labore</a:t>
            </a:r>
            <a:r>
              <a:rPr lang="de-DE"/>
              <a:t> et </a:t>
            </a:r>
            <a:r>
              <a:rPr lang="de-DE" err="1"/>
              <a:t>dolore</a:t>
            </a:r>
            <a:r>
              <a:rPr lang="de-DE"/>
              <a:t> magna </a:t>
            </a:r>
            <a:r>
              <a:rPr lang="de-DE" err="1"/>
              <a:t>aliquyam</a:t>
            </a:r>
            <a:r>
              <a:rPr lang="de-DE"/>
              <a:t> </a:t>
            </a:r>
            <a:r>
              <a:rPr lang="de-DE" err="1"/>
              <a:t>erat</a:t>
            </a:r>
            <a:r>
              <a:rPr lang="de-DE"/>
              <a:t>, </a:t>
            </a:r>
            <a:r>
              <a:rPr lang="de-DE" err="1"/>
              <a:t>sed</a:t>
            </a:r>
            <a:r>
              <a:rPr lang="de-DE"/>
              <a:t> </a:t>
            </a:r>
            <a:r>
              <a:rPr lang="de-DE" err="1"/>
              <a:t>diam</a:t>
            </a:r>
            <a:r>
              <a:rPr lang="de-DE"/>
              <a:t> </a:t>
            </a:r>
            <a:r>
              <a:rPr lang="de-DE" err="1"/>
              <a:t>voluptua</a:t>
            </a:r>
            <a:endParaRPr lang="de-DE"/>
          </a:p>
          <a:p>
            <a:pPr lvl="0"/>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sadipscing</a:t>
            </a:r>
            <a:r>
              <a:rPr lang="de-DE"/>
              <a:t> </a:t>
            </a:r>
            <a:r>
              <a:rPr lang="de-DE" err="1"/>
              <a:t>elitr</a:t>
            </a:r>
            <a:r>
              <a:rPr lang="de-DE"/>
              <a:t>, </a:t>
            </a:r>
            <a:r>
              <a:rPr lang="de-DE" err="1"/>
              <a:t>sed</a:t>
            </a:r>
            <a:r>
              <a:rPr lang="de-DE"/>
              <a:t> </a:t>
            </a:r>
            <a:r>
              <a:rPr lang="de-DE" err="1"/>
              <a:t>diam</a:t>
            </a:r>
            <a:r>
              <a:rPr lang="de-DE"/>
              <a:t> </a:t>
            </a:r>
            <a:r>
              <a:rPr lang="de-DE" err="1"/>
              <a:t>nonumy</a:t>
            </a:r>
            <a:r>
              <a:rPr lang="de-DE"/>
              <a:t> </a:t>
            </a:r>
            <a:r>
              <a:rPr lang="de-DE" err="1"/>
              <a:t>eirmod</a:t>
            </a:r>
            <a:r>
              <a:rPr lang="de-DE"/>
              <a:t> </a:t>
            </a:r>
            <a:r>
              <a:rPr lang="de-DE" err="1"/>
              <a:t>tempor</a:t>
            </a:r>
            <a:r>
              <a:rPr lang="de-DE"/>
              <a:t> </a:t>
            </a:r>
            <a:r>
              <a:rPr lang="de-DE" err="1"/>
              <a:t>invidunt</a:t>
            </a:r>
            <a:r>
              <a:rPr lang="de-DE"/>
              <a:t> </a:t>
            </a:r>
            <a:r>
              <a:rPr lang="de-DE" err="1"/>
              <a:t>ut</a:t>
            </a:r>
            <a:r>
              <a:rPr lang="de-DE"/>
              <a:t> </a:t>
            </a:r>
            <a:r>
              <a:rPr lang="de-DE" err="1"/>
              <a:t>labore</a:t>
            </a:r>
            <a:r>
              <a:rPr lang="de-DE"/>
              <a:t> et </a:t>
            </a:r>
            <a:r>
              <a:rPr lang="de-DE" err="1"/>
              <a:t>dolore</a:t>
            </a:r>
            <a:r>
              <a:rPr lang="de-DE"/>
              <a:t> magna </a:t>
            </a:r>
            <a:r>
              <a:rPr lang="de-DE" err="1"/>
              <a:t>aliquyam</a:t>
            </a:r>
            <a:r>
              <a:rPr lang="de-DE"/>
              <a:t> </a:t>
            </a:r>
            <a:r>
              <a:rPr lang="de-DE" err="1"/>
              <a:t>erat</a:t>
            </a:r>
            <a:r>
              <a:rPr lang="de-DE"/>
              <a:t>, </a:t>
            </a:r>
            <a:r>
              <a:rPr lang="de-DE" err="1"/>
              <a:t>sed</a:t>
            </a:r>
            <a:r>
              <a:rPr lang="de-DE"/>
              <a:t> </a:t>
            </a:r>
            <a:r>
              <a:rPr lang="de-DE" err="1"/>
              <a:t>diam</a:t>
            </a:r>
            <a:r>
              <a:rPr lang="de-DE"/>
              <a:t> </a:t>
            </a:r>
            <a:r>
              <a:rPr lang="de-DE" err="1"/>
              <a:t>voluptua</a:t>
            </a:r>
            <a:endParaRPr lang="de-DE"/>
          </a:p>
          <a:p>
            <a:pPr lvl="0"/>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sadipscing</a:t>
            </a:r>
            <a:r>
              <a:rPr lang="de-DE"/>
              <a:t> </a:t>
            </a:r>
            <a:r>
              <a:rPr lang="de-DE" err="1"/>
              <a:t>elitr</a:t>
            </a:r>
            <a:r>
              <a:rPr lang="de-DE"/>
              <a:t>, </a:t>
            </a:r>
            <a:r>
              <a:rPr lang="de-DE" err="1"/>
              <a:t>sed</a:t>
            </a:r>
            <a:r>
              <a:rPr lang="de-DE"/>
              <a:t> </a:t>
            </a:r>
            <a:r>
              <a:rPr lang="de-DE" err="1"/>
              <a:t>diam</a:t>
            </a:r>
            <a:r>
              <a:rPr lang="de-DE"/>
              <a:t> </a:t>
            </a:r>
            <a:r>
              <a:rPr lang="de-DE" err="1"/>
              <a:t>nonumy</a:t>
            </a:r>
            <a:r>
              <a:rPr lang="de-DE"/>
              <a:t> </a:t>
            </a:r>
            <a:r>
              <a:rPr lang="de-DE" err="1"/>
              <a:t>eirmod</a:t>
            </a:r>
            <a:r>
              <a:rPr lang="de-DE"/>
              <a:t> </a:t>
            </a:r>
            <a:r>
              <a:rPr lang="de-DE" err="1"/>
              <a:t>tempor</a:t>
            </a:r>
            <a:r>
              <a:rPr lang="de-DE"/>
              <a:t> </a:t>
            </a:r>
            <a:r>
              <a:rPr lang="de-DE" err="1"/>
              <a:t>invidunt</a:t>
            </a:r>
            <a:r>
              <a:rPr lang="de-DE"/>
              <a:t> </a:t>
            </a:r>
            <a:r>
              <a:rPr lang="de-DE" err="1"/>
              <a:t>ut</a:t>
            </a:r>
            <a:r>
              <a:rPr lang="de-DE"/>
              <a:t> </a:t>
            </a:r>
            <a:r>
              <a:rPr lang="de-DE" err="1"/>
              <a:t>labore</a:t>
            </a:r>
            <a:r>
              <a:rPr lang="de-DE"/>
              <a:t> et </a:t>
            </a:r>
            <a:r>
              <a:rPr lang="de-DE" err="1"/>
              <a:t>dolore</a:t>
            </a:r>
            <a:r>
              <a:rPr lang="de-DE"/>
              <a:t> magna </a:t>
            </a:r>
            <a:r>
              <a:rPr lang="de-DE" err="1"/>
              <a:t>aliquyam</a:t>
            </a:r>
            <a:r>
              <a:rPr lang="de-DE"/>
              <a:t> </a:t>
            </a:r>
            <a:r>
              <a:rPr lang="de-DE" err="1"/>
              <a:t>erat</a:t>
            </a:r>
            <a:r>
              <a:rPr lang="de-DE"/>
              <a:t>, </a:t>
            </a:r>
            <a:r>
              <a:rPr lang="de-DE" err="1"/>
              <a:t>sed</a:t>
            </a:r>
            <a:r>
              <a:rPr lang="de-DE"/>
              <a:t> </a:t>
            </a:r>
            <a:r>
              <a:rPr lang="de-DE" err="1"/>
              <a:t>diam</a:t>
            </a:r>
            <a:r>
              <a:rPr lang="de-DE"/>
              <a:t> </a:t>
            </a:r>
            <a:r>
              <a:rPr lang="de-DE" err="1"/>
              <a:t>voluptua</a:t>
            </a:r>
            <a:endParaRPr lang="de-DE"/>
          </a:p>
          <a:p>
            <a:pPr lvl="0"/>
            <a:endParaRPr lang="de-DE"/>
          </a:p>
        </p:txBody>
      </p:sp>
      <p:sp>
        <p:nvSpPr>
          <p:cNvPr id="5" name="Date Placeholder 4">
            <a:extLst>
              <a:ext uri="{FF2B5EF4-FFF2-40B4-BE49-F238E27FC236}">
                <a16:creationId xmlns:a16="http://schemas.microsoft.com/office/drawing/2014/main" id="{A97E5E13-EFD1-D044-99F3-C44D55DD5037}"/>
              </a:ext>
            </a:extLst>
          </p:cNvPr>
          <p:cNvSpPr>
            <a:spLocks noGrp="1"/>
          </p:cNvSpPr>
          <p:nvPr>
            <p:ph type="dt" sz="half" idx="17"/>
          </p:nvPr>
        </p:nvSpPr>
        <p:spPr/>
        <p:txBody>
          <a:bodyPr/>
          <a:lstStyle/>
          <a:p>
            <a:fld id="{28CC9E5C-D344-9941-9829-545E63B5DF63}" type="datetime1">
              <a:rPr lang="de-DE" smtClean="0"/>
              <a:t>22.06.22</a:t>
            </a:fld>
            <a:endParaRPr lang="en-DE"/>
          </a:p>
        </p:txBody>
      </p:sp>
      <p:sp>
        <p:nvSpPr>
          <p:cNvPr id="6" name="Footer Placeholder 5">
            <a:extLst>
              <a:ext uri="{FF2B5EF4-FFF2-40B4-BE49-F238E27FC236}">
                <a16:creationId xmlns:a16="http://schemas.microsoft.com/office/drawing/2014/main" id="{D975718B-DC4A-E149-85F3-6F6E3941DCB9}"/>
              </a:ext>
            </a:extLst>
          </p:cNvPr>
          <p:cNvSpPr>
            <a:spLocks noGrp="1"/>
          </p:cNvSpPr>
          <p:nvPr>
            <p:ph type="ftr" sz="quarter" idx="18"/>
          </p:nvPr>
        </p:nvSpPr>
        <p:spPr/>
        <p:txBody>
          <a:bodyPr/>
          <a:lstStyle/>
          <a:p>
            <a:r>
              <a:rPr lang="de-DE" b="1">
                <a:cs typeface="Calibri" panose="020F0502020204030204" pitchFamily="34" charset="0"/>
              </a:rPr>
              <a:t>CampusOS // Speaker // Presentation</a:t>
            </a:r>
            <a:endParaRPr lang="de-DE">
              <a:latin typeface="Calibri Light" panose="020F0302020204030204" pitchFamily="34" charset="0"/>
              <a:cs typeface="Calibri Light" panose="020F0302020204030204" pitchFamily="34" charset="0"/>
            </a:endParaRPr>
          </a:p>
        </p:txBody>
      </p:sp>
      <p:sp>
        <p:nvSpPr>
          <p:cNvPr id="7" name="Slide Number Placeholder 6">
            <a:extLst>
              <a:ext uri="{FF2B5EF4-FFF2-40B4-BE49-F238E27FC236}">
                <a16:creationId xmlns:a16="http://schemas.microsoft.com/office/drawing/2014/main" id="{04285C38-6527-1543-BEE1-0CE3FA21853A}"/>
              </a:ext>
            </a:extLst>
          </p:cNvPr>
          <p:cNvSpPr>
            <a:spLocks noGrp="1"/>
          </p:cNvSpPr>
          <p:nvPr>
            <p:ph type="sldNum" sz="quarter" idx="19"/>
          </p:nvPr>
        </p:nvSpPr>
        <p:spPr/>
        <p:txBody>
          <a:bodyPr/>
          <a:lstStyle/>
          <a:p>
            <a:fld id="{D375E7DE-9AA3-EB43-B5E8-BA1371B996D3}" type="slidenum">
              <a:rPr lang="en-DE" smtClean="0"/>
              <a:pPr/>
              <a:t>‹#›</a:t>
            </a:fld>
            <a:endParaRPr lang="en-DE"/>
          </a:p>
        </p:txBody>
      </p:sp>
    </p:spTree>
    <p:extLst>
      <p:ext uri="{BB962C8B-B14F-4D97-AF65-F5344CB8AC3E}">
        <p14:creationId xmlns:p14="http://schemas.microsoft.com/office/powerpoint/2010/main" val="1137412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ichpunkte_18pt_Bild links">
    <p:bg>
      <p:bgPr>
        <a:solidFill>
          <a:schemeClr val="bg1"/>
        </a:solidFill>
        <a:effectLst/>
      </p:bgPr>
    </p:bg>
    <p:spTree>
      <p:nvGrpSpPr>
        <p:cNvPr id="1" name=""/>
        <p:cNvGrpSpPr/>
        <p:nvPr/>
      </p:nvGrpSpPr>
      <p:grpSpPr>
        <a:xfrm>
          <a:off x="0" y="0"/>
          <a:ext cx="0" cy="0"/>
          <a:chOff x="0" y="0"/>
          <a:chExt cx="0" cy="0"/>
        </a:xfrm>
      </p:grpSpPr>
      <p:sp>
        <p:nvSpPr>
          <p:cNvPr id="13" name="Titel 1">
            <a:extLst>
              <a:ext uri="{FF2B5EF4-FFF2-40B4-BE49-F238E27FC236}">
                <a16:creationId xmlns:a16="http://schemas.microsoft.com/office/drawing/2014/main" id="{73066197-A421-294B-AA83-4394A4446688}"/>
              </a:ext>
            </a:extLst>
          </p:cNvPr>
          <p:cNvSpPr>
            <a:spLocks noGrp="1"/>
          </p:cNvSpPr>
          <p:nvPr>
            <p:ph type="title" hasCustomPrompt="1"/>
          </p:nvPr>
        </p:nvSpPr>
        <p:spPr>
          <a:xfrm>
            <a:off x="430205" y="497569"/>
            <a:ext cx="11291834" cy="461665"/>
          </a:xfrm>
          <a:prstGeom prst="rect">
            <a:avLst/>
          </a:prstGeom>
        </p:spPr>
        <p:txBody>
          <a:bodyPr/>
          <a:lstStyle>
            <a:lvl1pPr>
              <a:defRPr sz="3200" b="1" i="0">
                <a:solidFill>
                  <a:srgbClr val="2581C4"/>
                </a:solidFill>
                <a:latin typeface="Calibri" panose="020F0502020204030204" pitchFamily="34" charset="0"/>
                <a:cs typeface="Calibri" panose="020F0502020204030204" pitchFamily="34" charset="0"/>
              </a:defRPr>
            </a:lvl1pPr>
          </a:lstStyle>
          <a:p>
            <a:r>
              <a:rPr lang="de-DE"/>
              <a:t>Headline</a:t>
            </a:r>
          </a:p>
        </p:txBody>
      </p:sp>
      <p:sp>
        <p:nvSpPr>
          <p:cNvPr id="18" name="Bildplatzhalter 17">
            <a:extLst>
              <a:ext uri="{FF2B5EF4-FFF2-40B4-BE49-F238E27FC236}">
                <a16:creationId xmlns:a16="http://schemas.microsoft.com/office/drawing/2014/main" id="{FD2E592D-6FF0-7148-A162-616C819393F2}"/>
              </a:ext>
            </a:extLst>
          </p:cNvPr>
          <p:cNvSpPr>
            <a:spLocks noGrp="1"/>
          </p:cNvSpPr>
          <p:nvPr>
            <p:ph type="pic" sz="quarter" idx="14"/>
          </p:nvPr>
        </p:nvSpPr>
        <p:spPr>
          <a:xfrm>
            <a:off x="0" y="1866218"/>
            <a:ext cx="6851650" cy="4097338"/>
          </a:xfrm>
          <a:prstGeom prst="rect">
            <a:avLst/>
          </a:prstGeom>
          <a:solidFill>
            <a:schemeClr val="accent5">
              <a:lumMod val="20000"/>
              <a:lumOff val="80000"/>
            </a:schemeClr>
          </a:solidFill>
        </p:spPr>
        <p:txBody>
          <a:bodyPr/>
          <a:lstStyle/>
          <a:p>
            <a:r>
              <a:rPr lang="en-US"/>
              <a:t>Click icon to add picture</a:t>
            </a:r>
            <a:endParaRPr lang="de-DE"/>
          </a:p>
        </p:txBody>
      </p:sp>
      <p:sp>
        <p:nvSpPr>
          <p:cNvPr id="20" name="Textplatzhalter 19">
            <a:extLst>
              <a:ext uri="{FF2B5EF4-FFF2-40B4-BE49-F238E27FC236}">
                <a16:creationId xmlns:a16="http://schemas.microsoft.com/office/drawing/2014/main" id="{BCFBE2C3-EB08-004F-BF9C-315D73F7F411}"/>
              </a:ext>
            </a:extLst>
          </p:cNvPr>
          <p:cNvSpPr>
            <a:spLocks noGrp="1"/>
          </p:cNvSpPr>
          <p:nvPr>
            <p:ph type="body" sz="quarter" idx="15" hasCustomPrompt="1"/>
          </p:nvPr>
        </p:nvSpPr>
        <p:spPr>
          <a:xfrm>
            <a:off x="430205" y="1047027"/>
            <a:ext cx="11291834" cy="461665"/>
          </a:xfrm>
          <a:prstGeom prst="rect">
            <a:avLst/>
          </a:prstGeom>
        </p:spPr>
        <p:txBody>
          <a:bodyPr/>
          <a:lstStyle>
            <a:lvl1pPr marL="0" indent="0">
              <a:buFontTx/>
              <a:buNone/>
              <a:defRPr b="0" i="0">
                <a:solidFill>
                  <a:srgbClr val="2581C4"/>
                </a:solidFill>
                <a:latin typeface="Calibri Light" panose="020F0302020204030204" pitchFamily="34" charset="0"/>
                <a:cs typeface="Calibri Light" panose="020F0302020204030204" pitchFamily="34" charset="0"/>
              </a:defRPr>
            </a:lvl1pPr>
          </a:lstStyle>
          <a:p>
            <a:pPr lvl="0"/>
            <a:r>
              <a:rPr lang="de-DE"/>
              <a:t>Subheadline</a:t>
            </a:r>
          </a:p>
        </p:txBody>
      </p:sp>
      <p:sp>
        <p:nvSpPr>
          <p:cNvPr id="22" name="Textplatzhalter 21">
            <a:extLst>
              <a:ext uri="{FF2B5EF4-FFF2-40B4-BE49-F238E27FC236}">
                <a16:creationId xmlns:a16="http://schemas.microsoft.com/office/drawing/2014/main" id="{00619301-33AF-EB46-A8B8-102BFA33F8BC}"/>
              </a:ext>
            </a:extLst>
          </p:cNvPr>
          <p:cNvSpPr>
            <a:spLocks noGrp="1"/>
          </p:cNvSpPr>
          <p:nvPr>
            <p:ph type="body" sz="quarter" idx="16" hasCustomPrompt="1"/>
          </p:nvPr>
        </p:nvSpPr>
        <p:spPr>
          <a:xfrm>
            <a:off x="7308789" y="1880128"/>
            <a:ext cx="4413250" cy="4097338"/>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
                <a:srgbClr val="2581C4"/>
              </a:buClr>
              <a:buSzTx/>
              <a:buFont typeface="Courier New" panose="02070309020205020404" pitchFamily="49" charset="0"/>
              <a:buChar char="o"/>
              <a:tabLst/>
              <a:defRPr sz="1800" b="0" i="0">
                <a:latin typeface="Calibri Light" panose="020F0302020204030204" pitchFamily="34" charset="0"/>
                <a:cs typeface="Calibri Light" panose="020F0302020204030204" pitchFamily="34" charset="0"/>
              </a:defRPr>
            </a:lvl1pPr>
            <a:lvl2pPr>
              <a:defRPr sz="1800" b="0" i="0">
                <a:latin typeface="Calibri Light" panose="020F0302020204030204" pitchFamily="34" charset="0"/>
                <a:cs typeface="Calibri Light" panose="020F0302020204030204" pitchFamily="34" charset="0"/>
              </a:defRPr>
            </a:lvl2pPr>
            <a:lvl3pPr>
              <a:defRPr sz="1800" b="0" i="0">
                <a:latin typeface="Calibri Light" panose="020F0302020204030204" pitchFamily="34" charset="0"/>
                <a:cs typeface="Calibri Light" panose="020F0302020204030204" pitchFamily="34" charset="0"/>
              </a:defRPr>
            </a:lvl3pPr>
            <a:lvl4pPr>
              <a:defRPr sz="1800" b="0" i="0">
                <a:latin typeface="Calibri Light" panose="020F0302020204030204" pitchFamily="34" charset="0"/>
                <a:cs typeface="Calibri Light" panose="020F0302020204030204" pitchFamily="34" charset="0"/>
              </a:defRPr>
            </a:lvl4pPr>
            <a:lvl5pPr>
              <a:defRPr sz="1800" b="0" i="0">
                <a:latin typeface="Calibri Light" panose="020F0302020204030204" pitchFamily="34" charset="0"/>
                <a:cs typeface="Calibri Light" panose="020F0302020204030204" pitchFamily="34" charset="0"/>
              </a:defRPr>
            </a:lvl5pPr>
          </a:lstStyle>
          <a:p>
            <a:pPr lvl="0"/>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a:t>
            </a:r>
            <a:br>
              <a:rPr lang="de-DE"/>
            </a:br>
            <a:r>
              <a:rPr lang="de-DE"/>
              <a:t>consetetur </a:t>
            </a:r>
            <a:r>
              <a:rPr lang="de-DE" err="1"/>
              <a:t>sadipscing</a:t>
            </a:r>
            <a:r>
              <a:rPr lang="de-DE"/>
              <a:t> </a:t>
            </a:r>
            <a:r>
              <a:rPr lang="de-DE" err="1"/>
              <a:t>elitr</a:t>
            </a:r>
            <a:endParaRPr lang="de-DE"/>
          </a:p>
          <a:p>
            <a:pPr marL="228600" marR="0" lvl="0" indent="-228600" algn="l" defTabSz="914400" rtl="0" eaLnBrk="1" fontAlgn="auto" latinLnBrk="0" hangingPunct="1">
              <a:lnSpc>
                <a:spcPct val="90000"/>
              </a:lnSpc>
              <a:spcBef>
                <a:spcPts val="1000"/>
              </a:spcBef>
              <a:spcAft>
                <a:spcPts val="0"/>
              </a:spcAft>
              <a:buClr>
                <a:srgbClr val="2581C4"/>
              </a:buClr>
              <a:buSzTx/>
              <a:buFont typeface="Courier New" panose="02070309020205020404" pitchFamily="49" charset="0"/>
              <a:buChar char="o"/>
              <a:tabLst/>
              <a:defRPr/>
            </a:pPr>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a:t>
            </a:r>
            <a:br>
              <a:rPr lang="de-DE"/>
            </a:br>
            <a:r>
              <a:rPr lang="de-DE"/>
              <a:t>consetetur </a:t>
            </a:r>
            <a:r>
              <a:rPr lang="de-DE" err="1"/>
              <a:t>sadipscing</a:t>
            </a:r>
            <a:r>
              <a:rPr lang="de-DE"/>
              <a:t> </a:t>
            </a:r>
            <a:r>
              <a:rPr lang="de-DE" err="1"/>
              <a:t>elitr</a:t>
            </a:r>
            <a:endParaRPr lang="de-DE"/>
          </a:p>
          <a:p>
            <a:pPr marL="228600" marR="0" lvl="0" indent="-228600" algn="l" defTabSz="914400" rtl="0" eaLnBrk="1" fontAlgn="auto" latinLnBrk="0" hangingPunct="1">
              <a:lnSpc>
                <a:spcPct val="90000"/>
              </a:lnSpc>
              <a:spcBef>
                <a:spcPts val="1000"/>
              </a:spcBef>
              <a:spcAft>
                <a:spcPts val="0"/>
              </a:spcAft>
              <a:buClr>
                <a:srgbClr val="2581C4"/>
              </a:buClr>
              <a:buSzTx/>
              <a:buFont typeface="Courier New" panose="02070309020205020404" pitchFamily="49" charset="0"/>
              <a:buChar char="o"/>
              <a:tabLst/>
              <a:defRPr/>
            </a:pPr>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a:t>
            </a:r>
            <a:br>
              <a:rPr lang="de-DE"/>
            </a:br>
            <a:r>
              <a:rPr lang="de-DE"/>
              <a:t>consetetur </a:t>
            </a:r>
            <a:r>
              <a:rPr lang="de-DE" err="1"/>
              <a:t>sadipscing</a:t>
            </a:r>
            <a:r>
              <a:rPr lang="de-DE"/>
              <a:t> </a:t>
            </a:r>
            <a:r>
              <a:rPr lang="de-DE" err="1"/>
              <a:t>elitr</a:t>
            </a:r>
            <a:endParaRPr lang="de-DE"/>
          </a:p>
          <a:p>
            <a:pPr marL="228600" marR="0" lvl="0" indent="-228600" algn="l" defTabSz="914400" rtl="0" eaLnBrk="1" fontAlgn="auto" latinLnBrk="0" hangingPunct="1">
              <a:lnSpc>
                <a:spcPct val="90000"/>
              </a:lnSpc>
              <a:spcBef>
                <a:spcPts val="1000"/>
              </a:spcBef>
              <a:spcAft>
                <a:spcPts val="0"/>
              </a:spcAft>
              <a:buClr>
                <a:srgbClr val="2581C4"/>
              </a:buClr>
              <a:buSzTx/>
              <a:buFont typeface="Courier New" panose="02070309020205020404" pitchFamily="49" charset="0"/>
              <a:buChar char="o"/>
              <a:tabLst/>
              <a:defRPr/>
            </a:pPr>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a:t>
            </a:r>
            <a:br>
              <a:rPr lang="de-DE"/>
            </a:br>
            <a:r>
              <a:rPr lang="de-DE"/>
              <a:t>consetetur </a:t>
            </a:r>
            <a:r>
              <a:rPr lang="de-DE" err="1"/>
              <a:t>sadipscing</a:t>
            </a:r>
            <a:r>
              <a:rPr lang="de-DE"/>
              <a:t> </a:t>
            </a:r>
            <a:r>
              <a:rPr lang="de-DE" err="1"/>
              <a:t>elitr</a:t>
            </a:r>
            <a:endParaRPr lang="de-DE"/>
          </a:p>
          <a:p>
            <a:pPr marL="228600" marR="0" lvl="0" indent="-228600" algn="l" defTabSz="914400" rtl="0" eaLnBrk="1" fontAlgn="auto" latinLnBrk="0" hangingPunct="1">
              <a:lnSpc>
                <a:spcPct val="90000"/>
              </a:lnSpc>
              <a:spcBef>
                <a:spcPts val="1000"/>
              </a:spcBef>
              <a:spcAft>
                <a:spcPts val="0"/>
              </a:spcAft>
              <a:buClr>
                <a:srgbClr val="2581C4"/>
              </a:buClr>
              <a:buSzTx/>
              <a:buFont typeface="Courier New" panose="02070309020205020404" pitchFamily="49" charset="0"/>
              <a:buChar char="o"/>
              <a:tabLst/>
              <a:defRPr/>
            </a:pPr>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a:t>
            </a:r>
            <a:br>
              <a:rPr lang="de-DE"/>
            </a:br>
            <a:r>
              <a:rPr lang="de-DE"/>
              <a:t>consetetur </a:t>
            </a:r>
            <a:r>
              <a:rPr lang="de-DE" err="1"/>
              <a:t>sadipscing</a:t>
            </a:r>
            <a:r>
              <a:rPr lang="de-DE"/>
              <a:t> </a:t>
            </a:r>
            <a:r>
              <a:rPr lang="de-DE" err="1"/>
              <a:t>elitr</a:t>
            </a:r>
            <a:endParaRPr lang="de-DE"/>
          </a:p>
          <a:p>
            <a:pPr marL="228600" marR="0" lvl="0" indent="-228600" algn="l" defTabSz="914400" rtl="0" eaLnBrk="1" fontAlgn="auto" latinLnBrk="0" hangingPunct="1">
              <a:lnSpc>
                <a:spcPct val="90000"/>
              </a:lnSpc>
              <a:spcBef>
                <a:spcPts val="1000"/>
              </a:spcBef>
              <a:spcAft>
                <a:spcPts val="0"/>
              </a:spcAft>
              <a:buClr>
                <a:srgbClr val="2581C4"/>
              </a:buClr>
              <a:buSzTx/>
              <a:buFont typeface="Courier New" panose="02070309020205020404" pitchFamily="49" charset="0"/>
              <a:buChar char="o"/>
              <a:tabLst/>
              <a:defRPr/>
            </a:pPr>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a:t>
            </a:r>
            <a:br>
              <a:rPr lang="de-DE"/>
            </a:br>
            <a:r>
              <a:rPr lang="de-DE"/>
              <a:t>consetetur </a:t>
            </a:r>
            <a:r>
              <a:rPr lang="de-DE" err="1"/>
              <a:t>sadipscing</a:t>
            </a:r>
            <a:r>
              <a:rPr lang="de-DE"/>
              <a:t> </a:t>
            </a:r>
            <a:r>
              <a:rPr lang="de-DE" err="1"/>
              <a:t>elitr</a:t>
            </a:r>
            <a:endParaRPr lang="de-DE"/>
          </a:p>
          <a:p>
            <a:pPr lvl="0"/>
            <a:endParaRPr lang="de-DE"/>
          </a:p>
          <a:p>
            <a:pPr lvl="0"/>
            <a:endParaRPr lang="de-DE"/>
          </a:p>
        </p:txBody>
      </p:sp>
      <p:sp>
        <p:nvSpPr>
          <p:cNvPr id="5" name="Date Placeholder 4">
            <a:extLst>
              <a:ext uri="{FF2B5EF4-FFF2-40B4-BE49-F238E27FC236}">
                <a16:creationId xmlns:a16="http://schemas.microsoft.com/office/drawing/2014/main" id="{CFFE7FD2-702D-F34C-967F-821878A4E28C}"/>
              </a:ext>
            </a:extLst>
          </p:cNvPr>
          <p:cNvSpPr>
            <a:spLocks noGrp="1"/>
          </p:cNvSpPr>
          <p:nvPr>
            <p:ph type="dt" sz="half" idx="17"/>
          </p:nvPr>
        </p:nvSpPr>
        <p:spPr/>
        <p:txBody>
          <a:bodyPr/>
          <a:lstStyle/>
          <a:p>
            <a:fld id="{E4E064BB-43C6-8C4D-B94C-58AF733F5A85}" type="datetime1">
              <a:rPr lang="de-DE" smtClean="0"/>
              <a:t>22.06.22</a:t>
            </a:fld>
            <a:endParaRPr lang="en-DE"/>
          </a:p>
        </p:txBody>
      </p:sp>
      <p:sp>
        <p:nvSpPr>
          <p:cNvPr id="6" name="Footer Placeholder 5">
            <a:extLst>
              <a:ext uri="{FF2B5EF4-FFF2-40B4-BE49-F238E27FC236}">
                <a16:creationId xmlns:a16="http://schemas.microsoft.com/office/drawing/2014/main" id="{61C4BC42-F6E9-4844-913B-1BA5CB74714F}"/>
              </a:ext>
            </a:extLst>
          </p:cNvPr>
          <p:cNvSpPr>
            <a:spLocks noGrp="1"/>
          </p:cNvSpPr>
          <p:nvPr>
            <p:ph type="ftr" sz="quarter" idx="18"/>
          </p:nvPr>
        </p:nvSpPr>
        <p:spPr/>
        <p:txBody>
          <a:bodyPr/>
          <a:lstStyle/>
          <a:p>
            <a:r>
              <a:rPr lang="de-DE" b="1">
                <a:cs typeface="Calibri" panose="020F0502020204030204" pitchFamily="34" charset="0"/>
              </a:rPr>
              <a:t>CampusOS // Speaker // Presentation</a:t>
            </a:r>
            <a:endParaRPr lang="de-DE">
              <a:latin typeface="Calibri Light" panose="020F0302020204030204" pitchFamily="34" charset="0"/>
              <a:cs typeface="Calibri Light" panose="020F0302020204030204" pitchFamily="34" charset="0"/>
            </a:endParaRPr>
          </a:p>
        </p:txBody>
      </p:sp>
      <p:sp>
        <p:nvSpPr>
          <p:cNvPr id="7" name="Slide Number Placeholder 6">
            <a:extLst>
              <a:ext uri="{FF2B5EF4-FFF2-40B4-BE49-F238E27FC236}">
                <a16:creationId xmlns:a16="http://schemas.microsoft.com/office/drawing/2014/main" id="{CCAB1446-E330-0144-AF30-D7A88DCE64D0}"/>
              </a:ext>
            </a:extLst>
          </p:cNvPr>
          <p:cNvSpPr>
            <a:spLocks noGrp="1"/>
          </p:cNvSpPr>
          <p:nvPr>
            <p:ph type="sldNum" sz="quarter" idx="19"/>
          </p:nvPr>
        </p:nvSpPr>
        <p:spPr/>
        <p:txBody>
          <a:bodyPr/>
          <a:lstStyle/>
          <a:p>
            <a:fld id="{D375E7DE-9AA3-EB43-B5E8-BA1371B996D3}" type="slidenum">
              <a:rPr lang="en-DE" smtClean="0"/>
              <a:pPr/>
              <a:t>‹#›</a:t>
            </a:fld>
            <a:endParaRPr lang="en-DE"/>
          </a:p>
        </p:txBody>
      </p:sp>
    </p:spTree>
    <p:extLst>
      <p:ext uri="{BB962C8B-B14F-4D97-AF65-F5344CB8AC3E}">
        <p14:creationId xmlns:p14="http://schemas.microsoft.com/office/powerpoint/2010/main" val="109926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ichpunkte_24pt_Bild links">
    <p:spTree>
      <p:nvGrpSpPr>
        <p:cNvPr id="1" name=""/>
        <p:cNvGrpSpPr/>
        <p:nvPr/>
      </p:nvGrpSpPr>
      <p:grpSpPr>
        <a:xfrm>
          <a:off x="0" y="0"/>
          <a:ext cx="0" cy="0"/>
          <a:chOff x="0" y="0"/>
          <a:chExt cx="0" cy="0"/>
        </a:xfrm>
      </p:grpSpPr>
      <p:sp>
        <p:nvSpPr>
          <p:cNvPr id="13" name="Titel 1">
            <a:extLst>
              <a:ext uri="{FF2B5EF4-FFF2-40B4-BE49-F238E27FC236}">
                <a16:creationId xmlns:a16="http://schemas.microsoft.com/office/drawing/2014/main" id="{73066197-A421-294B-AA83-4394A4446688}"/>
              </a:ext>
            </a:extLst>
          </p:cNvPr>
          <p:cNvSpPr>
            <a:spLocks noGrp="1"/>
          </p:cNvSpPr>
          <p:nvPr>
            <p:ph type="title" hasCustomPrompt="1"/>
          </p:nvPr>
        </p:nvSpPr>
        <p:spPr>
          <a:xfrm>
            <a:off x="430205" y="497569"/>
            <a:ext cx="11291834" cy="461665"/>
          </a:xfrm>
          <a:prstGeom prst="rect">
            <a:avLst/>
          </a:prstGeom>
        </p:spPr>
        <p:txBody>
          <a:bodyPr/>
          <a:lstStyle>
            <a:lvl1pPr>
              <a:defRPr sz="3200" b="1" i="0">
                <a:solidFill>
                  <a:srgbClr val="2581C4"/>
                </a:solidFill>
                <a:latin typeface="Calibri" panose="020F0502020204030204" pitchFamily="34" charset="0"/>
                <a:cs typeface="Calibri" panose="020F0502020204030204" pitchFamily="34" charset="0"/>
              </a:defRPr>
            </a:lvl1pPr>
          </a:lstStyle>
          <a:p>
            <a:r>
              <a:rPr lang="de-DE"/>
              <a:t>Headline</a:t>
            </a:r>
          </a:p>
        </p:txBody>
      </p:sp>
      <p:sp>
        <p:nvSpPr>
          <p:cNvPr id="18" name="Bildplatzhalter 17">
            <a:extLst>
              <a:ext uri="{FF2B5EF4-FFF2-40B4-BE49-F238E27FC236}">
                <a16:creationId xmlns:a16="http://schemas.microsoft.com/office/drawing/2014/main" id="{FD2E592D-6FF0-7148-A162-616C819393F2}"/>
              </a:ext>
            </a:extLst>
          </p:cNvPr>
          <p:cNvSpPr>
            <a:spLocks noGrp="1"/>
          </p:cNvSpPr>
          <p:nvPr>
            <p:ph type="pic" sz="quarter" idx="14"/>
          </p:nvPr>
        </p:nvSpPr>
        <p:spPr>
          <a:xfrm>
            <a:off x="0" y="1866218"/>
            <a:ext cx="6851650" cy="4097338"/>
          </a:xfrm>
          <a:prstGeom prst="rect">
            <a:avLst/>
          </a:prstGeom>
          <a:solidFill>
            <a:schemeClr val="accent5">
              <a:lumMod val="20000"/>
              <a:lumOff val="80000"/>
            </a:schemeClr>
          </a:solidFill>
        </p:spPr>
        <p:txBody>
          <a:bodyPr/>
          <a:lstStyle/>
          <a:p>
            <a:r>
              <a:rPr lang="en-US"/>
              <a:t>Click icon to add picture</a:t>
            </a:r>
            <a:endParaRPr lang="de-DE"/>
          </a:p>
        </p:txBody>
      </p:sp>
      <p:sp>
        <p:nvSpPr>
          <p:cNvPr id="20" name="Textplatzhalter 19">
            <a:extLst>
              <a:ext uri="{FF2B5EF4-FFF2-40B4-BE49-F238E27FC236}">
                <a16:creationId xmlns:a16="http://schemas.microsoft.com/office/drawing/2014/main" id="{BCFBE2C3-EB08-004F-BF9C-315D73F7F411}"/>
              </a:ext>
            </a:extLst>
          </p:cNvPr>
          <p:cNvSpPr>
            <a:spLocks noGrp="1"/>
          </p:cNvSpPr>
          <p:nvPr>
            <p:ph type="body" sz="quarter" idx="15" hasCustomPrompt="1"/>
          </p:nvPr>
        </p:nvSpPr>
        <p:spPr>
          <a:xfrm>
            <a:off x="430205" y="1047027"/>
            <a:ext cx="11291834" cy="461665"/>
          </a:xfrm>
          <a:prstGeom prst="rect">
            <a:avLst/>
          </a:prstGeom>
        </p:spPr>
        <p:txBody>
          <a:bodyPr/>
          <a:lstStyle>
            <a:lvl1pPr marL="0" indent="0">
              <a:buFontTx/>
              <a:buNone/>
              <a:defRPr b="0" i="0">
                <a:solidFill>
                  <a:srgbClr val="2581C4"/>
                </a:solidFill>
                <a:latin typeface="Calibri Light" panose="020F0302020204030204" pitchFamily="34" charset="0"/>
                <a:cs typeface="Calibri Light" panose="020F0302020204030204" pitchFamily="34" charset="0"/>
              </a:defRPr>
            </a:lvl1pPr>
          </a:lstStyle>
          <a:p>
            <a:pPr lvl="0"/>
            <a:r>
              <a:rPr lang="de-DE"/>
              <a:t>Subheadline</a:t>
            </a:r>
          </a:p>
        </p:txBody>
      </p:sp>
      <p:sp>
        <p:nvSpPr>
          <p:cNvPr id="22" name="Textplatzhalter 21">
            <a:extLst>
              <a:ext uri="{FF2B5EF4-FFF2-40B4-BE49-F238E27FC236}">
                <a16:creationId xmlns:a16="http://schemas.microsoft.com/office/drawing/2014/main" id="{00619301-33AF-EB46-A8B8-102BFA33F8BC}"/>
              </a:ext>
            </a:extLst>
          </p:cNvPr>
          <p:cNvSpPr>
            <a:spLocks noGrp="1"/>
          </p:cNvSpPr>
          <p:nvPr>
            <p:ph type="body" sz="quarter" idx="16" hasCustomPrompt="1"/>
          </p:nvPr>
        </p:nvSpPr>
        <p:spPr>
          <a:xfrm>
            <a:off x="7308789" y="1880128"/>
            <a:ext cx="4413250" cy="3930846"/>
          </a:xfrm>
          <a:prstGeom prst="rect">
            <a:avLst/>
          </a:prstGeom>
        </p:spPr>
        <p:txBody>
          <a:bodyPr/>
          <a:lstStyle>
            <a:lvl1pPr marL="228600" marR="0" indent="-228600" algn="l" defTabSz="914400" rtl="0" eaLnBrk="1" fontAlgn="auto" latinLnBrk="0" hangingPunct="1">
              <a:lnSpc>
                <a:spcPts val="3080"/>
              </a:lnSpc>
              <a:spcBef>
                <a:spcPts val="1000"/>
              </a:spcBef>
              <a:spcAft>
                <a:spcPts val="0"/>
              </a:spcAft>
              <a:buClr>
                <a:srgbClr val="2581C4"/>
              </a:buClr>
              <a:buSzTx/>
              <a:buFont typeface="Courier New" panose="02070309020205020404" pitchFamily="49" charset="0"/>
              <a:buChar char="o"/>
              <a:tabLst/>
              <a:defRPr sz="2400" b="0" i="0">
                <a:latin typeface="Calibri Light" panose="020F0302020204030204" pitchFamily="34" charset="0"/>
                <a:cs typeface="Calibri Light" panose="020F0302020204030204" pitchFamily="34" charset="0"/>
              </a:defRPr>
            </a:lvl1pPr>
            <a:lvl2pPr>
              <a:defRPr sz="1800" b="0" i="0">
                <a:latin typeface="Calibri Light" panose="020F0302020204030204" pitchFamily="34" charset="0"/>
                <a:cs typeface="Calibri Light" panose="020F0302020204030204" pitchFamily="34" charset="0"/>
              </a:defRPr>
            </a:lvl2pPr>
            <a:lvl3pPr>
              <a:defRPr sz="1800" b="0" i="0">
                <a:latin typeface="Calibri Light" panose="020F0302020204030204" pitchFamily="34" charset="0"/>
                <a:cs typeface="Calibri Light" panose="020F0302020204030204" pitchFamily="34" charset="0"/>
              </a:defRPr>
            </a:lvl3pPr>
            <a:lvl4pPr>
              <a:defRPr sz="1800" b="0" i="0">
                <a:latin typeface="Calibri Light" panose="020F0302020204030204" pitchFamily="34" charset="0"/>
                <a:cs typeface="Calibri Light" panose="020F0302020204030204" pitchFamily="34" charset="0"/>
              </a:defRPr>
            </a:lvl4pPr>
            <a:lvl5pPr>
              <a:defRPr sz="1800" b="0" i="0">
                <a:latin typeface="Calibri Light" panose="020F0302020204030204" pitchFamily="34" charset="0"/>
                <a:cs typeface="Calibri Light" panose="020F0302020204030204" pitchFamily="34" charset="0"/>
              </a:defRPr>
            </a:lvl5pPr>
          </a:lstStyle>
          <a:p>
            <a:pPr lvl="0"/>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a:t>
            </a:r>
            <a:br>
              <a:rPr lang="de-DE"/>
            </a:br>
            <a:r>
              <a:rPr lang="de-DE"/>
              <a:t>consetetur </a:t>
            </a:r>
            <a:r>
              <a:rPr lang="de-DE" err="1"/>
              <a:t>sadipscing</a:t>
            </a:r>
            <a:r>
              <a:rPr lang="de-DE"/>
              <a:t> </a:t>
            </a:r>
            <a:r>
              <a:rPr lang="de-DE" err="1"/>
              <a:t>elitr</a:t>
            </a:r>
            <a:endParaRPr lang="de-DE"/>
          </a:p>
          <a:p>
            <a:pPr marL="228600" marR="0" lvl="0" indent="-228600" algn="l" defTabSz="914400" rtl="0" eaLnBrk="1" fontAlgn="auto" latinLnBrk="0" hangingPunct="1">
              <a:lnSpc>
                <a:spcPts val="3080"/>
              </a:lnSpc>
              <a:spcBef>
                <a:spcPts val="1000"/>
              </a:spcBef>
              <a:spcAft>
                <a:spcPts val="0"/>
              </a:spcAft>
              <a:buClr>
                <a:srgbClr val="2581C4"/>
              </a:buClr>
              <a:buSzTx/>
              <a:buFont typeface="Courier New" panose="02070309020205020404" pitchFamily="49" charset="0"/>
              <a:buChar char="o"/>
              <a:tabLst/>
              <a:defRPr/>
            </a:pPr>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a:t>
            </a:r>
            <a:br>
              <a:rPr lang="de-DE"/>
            </a:br>
            <a:r>
              <a:rPr lang="de-DE"/>
              <a:t>consetetur </a:t>
            </a:r>
            <a:r>
              <a:rPr lang="de-DE" err="1"/>
              <a:t>sadipscing</a:t>
            </a:r>
            <a:r>
              <a:rPr lang="de-DE"/>
              <a:t> </a:t>
            </a:r>
            <a:r>
              <a:rPr lang="de-DE" err="1"/>
              <a:t>elitr</a:t>
            </a:r>
            <a:endParaRPr lang="de-DE"/>
          </a:p>
          <a:p>
            <a:pPr marL="228600" marR="0" lvl="0" indent="-228600" algn="l" defTabSz="914400" rtl="0" eaLnBrk="1" fontAlgn="auto" latinLnBrk="0" hangingPunct="1">
              <a:lnSpc>
                <a:spcPts val="3080"/>
              </a:lnSpc>
              <a:spcBef>
                <a:spcPts val="1000"/>
              </a:spcBef>
              <a:spcAft>
                <a:spcPts val="0"/>
              </a:spcAft>
              <a:buClr>
                <a:srgbClr val="2581C4"/>
              </a:buClr>
              <a:buSzTx/>
              <a:buFont typeface="Courier New" panose="02070309020205020404" pitchFamily="49" charset="0"/>
              <a:buChar char="o"/>
              <a:tabLst/>
              <a:defRPr/>
            </a:pPr>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a:t>
            </a:r>
            <a:br>
              <a:rPr lang="de-DE"/>
            </a:br>
            <a:r>
              <a:rPr lang="de-DE"/>
              <a:t>consetetur </a:t>
            </a:r>
            <a:r>
              <a:rPr lang="de-DE" err="1"/>
              <a:t>sadipscing</a:t>
            </a:r>
            <a:r>
              <a:rPr lang="de-DE"/>
              <a:t> </a:t>
            </a:r>
            <a:r>
              <a:rPr lang="de-DE" err="1"/>
              <a:t>elitr</a:t>
            </a:r>
            <a:endParaRPr lang="de-DE"/>
          </a:p>
          <a:p>
            <a:pPr marL="228600" marR="0" lvl="0" indent="-228600" algn="l" defTabSz="914400" rtl="0" eaLnBrk="1" fontAlgn="auto" latinLnBrk="0" hangingPunct="1">
              <a:lnSpc>
                <a:spcPts val="3080"/>
              </a:lnSpc>
              <a:spcBef>
                <a:spcPts val="1000"/>
              </a:spcBef>
              <a:spcAft>
                <a:spcPts val="0"/>
              </a:spcAft>
              <a:buClr>
                <a:srgbClr val="2581C4"/>
              </a:buClr>
              <a:buSzTx/>
              <a:buFont typeface="Courier New" panose="02070309020205020404" pitchFamily="49" charset="0"/>
              <a:buChar char="o"/>
              <a:tabLst/>
              <a:defRPr/>
            </a:pPr>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a:t>
            </a:r>
            <a:br>
              <a:rPr lang="de-DE"/>
            </a:br>
            <a:r>
              <a:rPr lang="de-DE"/>
              <a:t>consetetur </a:t>
            </a:r>
            <a:r>
              <a:rPr lang="de-DE" err="1"/>
              <a:t>sadipscing</a:t>
            </a:r>
            <a:r>
              <a:rPr lang="de-DE"/>
              <a:t> </a:t>
            </a:r>
            <a:r>
              <a:rPr lang="de-DE" err="1"/>
              <a:t>elitr</a:t>
            </a:r>
            <a:endParaRPr lang="de-DE"/>
          </a:p>
          <a:p>
            <a:pPr lvl="0"/>
            <a:endParaRPr lang="de-DE"/>
          </a:p>
          <a:p>
            <a:pPr lvl="0"/>
            <a:endParaRPr lang="de-DE"/>
          </a:p>
          <a:p>
            <a:pPr lvl="0"/>
            <a:endParaRPr lang="de-DE"/>
          </a:p>
        </p:txBody>
      </p:sp>
      <p:sp>
        <p:nvSpPr>
          <p:cNvPr id="5" name="Date Placeholder 4">
            <a:extLst>
              <a:ext uri="{FF2B5EF4-FFF2-40B4-BE49-F238E27FC236}">
                <a16:creationId xmlns:a16="http://schemas.microsoft.com/office/drawing/2014/main" id="{DB626FBC-4B4B-D74B-B03B-40B37631431B}"/>
              </a:ext>
            </a:extLst>
          </p:cNvPr>
          <p:cNvSpPr>
            <a:spLocks noGrp="1"/>
          </p:cNvSpPr>
          <p:nvPr>
            <p:ph type="dt" sz="half" idx="17"/>
          </p:nvPr>
        </p:nvSpPr>
        <p:spPr/>
        <p:txBody>
          <a:bodyPr/>
          <a:lstStyle/>
          <a:p>
            <a:fld id="{4878EC1B-AA02-9F46-9049-8F694A026877}" type="datetime1">
              <a:rPr lang="de-DE" smtClean="0"/>
              <a:t>22.06.22</a:t>
            </a:fld>
            <a:endParaRPr lang="en-DE"/>
          </a:p>
        </p:txBody>
      </p:sp>
      <p:sp>
        <p:nvSpPr>
          <p:cNvPr id="6" name="Footer Placeholder 5">
            <a:extLst>
              <a:ext uri="{FF2B5EF4-FFF2-40B4-BE49-F238E27FC236}">
                <a16:creationId xmlns:a16="http://schemas.microsoft.com/office/drawing/2014/main" id="{6A37E85B-9ED2-874F-8CBD-37CA0812A32F}"/>
              </a:ext>
            </a:extLst>
          </p:cNvPr>
          <p:cNvSpPr>
            <a:spLocks noGrp="1"/>
          </p:cNvSpPr>
          <p:nvPr>
            <p:ph type="ftr" sz="quarter" idx="18"/>
          </p:nvPr>
        </p:nvSpPr>
        <p:spPr/>
        <p:txBody>
          <a:bodyPr/>
          <a:lstStyle/>
          <a:p>
            <a:r>
              <a:rPr lang="de-DE" b="1">
                <a:cs typeface="Calibri" panose="020F0502020204030204" pitchFamily="34" charset="0"/>
              </a:rPr>
              <a:t>CampusOS // Speaker // Presentation</a:t>
            </a:r>
            <a:endParaRPr lang="de-DE">
              <a:latin typeface="Calibri Light" panose="020F0302020204030204" pitchFamily="34" charset="0"/>
              <a:cs typeface="Calibri Light" panose="020F0302020204030204" pitchFamily="34" charset="0"/>
            </a:endParaRPr>
          </a:p>
        </p:txBody>
      </p:sp>
      <p:sp>
        <p:nvSpPr>
          <p:cNvPr id="7" name="Slide Number Placeholder 6">
            <a:extLst>
              <a:ext uri="{FF2B5EF4-FFF2-40B4-BE49-F238E27FC236}">
                <a16:creationId xmlns:a16="http://schemas.microsoft.com/office/drawing/2014/main" id="{B6614642-D53C-B240-86E2-239E1F78D293}"/>
              </a:ext>
            </a:extLst>
          </p:cNvPr>
          <p:cNvSpPr>
            <a:spLocks noGrp="1"/>
          </p:cNvSpPr>
          <p:nvPr>
            <p:ph type="sldNum" sz="quarter" idx="19"/>
          </p:nvPr>
        </p:nvSpPr>
        <p:spPr/>
        <p:txBody>
          <a:bodyPr/>
          <a:lstStyle/>
          <a:p>
            <a:fld id="{D375E7DE-9AA3-EB43-B5E8-BA1371B996D3}" type="slidenum">
              <a:rPr lang="en-DE" smtClean="0"/>
              <a:pPr/>
              <a:t>‹#›</a:t>
            </a:fld>
            <a:endParaRPr lang="en-DE"/>
          </a:p>
        </p:txBody>
      </p:sp>
    </p:spTree>
    <p:extLst>
      <p:ext uri="{BB962C8B-B14F-4D97-AF65-F5344CB8AC3E}">
        <p14:creationId xmlns:p14="http://schemas.microsoft.com/office/powerpoint/2010/main" val="3910559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ließtext_20pt_Bild rechts">
    <p:spTree>
      <p:nvGrpSpPr>
        <p:cNvPr id="1" name=""/>
        <p:cNvGrpSpPr/>
        <p:nvPr/>
      </p:nvGrpSpPr>
      <p:grpSpPr>
        <a:xfrm>
          <a:off x="0" y="0"/>
          <a:ext cx="0" cy="0"/>
          <a:chOff x="0" y="0"/>
          <a:chExt cx="0" cy="0"/>
        </a:xfrm>
      </p:grpSpPr>
      <p:sp>
        <p:nvSpPr>
          <p:cNvPr id="13" name="Titel 1">
            <a:extLst>
              <a:ext uri="{FF2B5EF4-FFF2-40B4-BE49-F238E27FC236}">
                <a16:creationId xmlns:a16="http://schemas.microsoft.com/office/drawing/2014/main" id="{73066197-A421-294B-AA83-4394A4446688}"/>
              </a:ext>
            </a:extLst>
          </p:cNvPr>
          <p:cNvSpPr>
            <a:spLocks noGrp="1"/>
          </p:cNvSpPr>
          <p:nvPr>
            <p:ph type="title" hasCustomPrompt="1"/>
          </p:nvPr>
        </p:nvSpPr>
        <p:spPr>
          <a:xfrm>
            <a:off x="430205" y="497569"/>
            <a:ext cx="11291834" cy="461665"/>
          </a:xfrm>
          <a:prstGeom prst="rect">
            <a:avLst/>
          </a:prstGeom>
        </p:spPr>
        <p:txBody>
          <a:bodyPr/>
          <a:lstStyle>
            <a:lvl1pPr>
              <a:defRPr sz="3200" b="1" i="0">
                <a:solidFill>
                  <a:srgbClr val="2581C4"/>
                </a:solidFill>
                <a:latin typeface="Calibri" panose="020F0502020204030204" pitchFamily="34" charset="0"/>
                <a:cs typeface="Calibri" panose="020F0502020204030204" pitchFamily="34" charset="0"/>
              </a:defRPr>
            </a:lvl1pPr>
          </a:lstStyle>
          <a:p>
            <a:r>
              <a:rPr lang="de-DE"/>
              <a:t>Headline</a:t>
            </a:r>
          </a:p>
        </p:txBody>
      </p:sp>
      <p:sp>
        <p:nvSpPr>
          <p:cNvPr id="20" name="Textplatzhalter 19">
            <a:extLst>
              <a:ext uri="{FF2B5EF4-FFF2-40B4-BE49-F238E27FC236}">
                <a16:creationId xmlns:a16="http://schemas.microsoft.com/office/drawing/2014/main" id="{BCFBE2C3-EB08-004F-BF9C-315D73F7F411}"/>
              </a:ext>
            </a:extLst>
          </p:cNvPr>
          <p:cNvSpPr>
            <a:spLocks noGrp="1"/>
          </p:cNvSpPr>
          <p:nvPr>
            <p:ph type="body" sz="quarter" idx="15" hasCustomPrompt="1"/>
          </p:nvPr>
        </p:nvSpPr>
        <p:spPr>
          <a:xfrm>
            <a:off x="430205" y="1047027"/>
            <a:ext cx="11291834" cy="461665"/>
          </a:xfrm>
          <a:prstGeom prst="rect">
            <a:avLst/>
          </a:prstGeom>
        </p:spPr>
        <p:txBody>
          <a:bodyPr/>
          <a:lstStyle>
            <a:lvl1pPr marL="0" indent="0">
              <a:buFontTx/>
              <a:buNone/>
              <a:defRPr b="0" i="0">
                <a:solidFill>
                  <a:srgbClr val="2581C4"/>
                </a:solidFill>
                <a:latin typeface="Calibri Light" panose="020F0302020204030204" pitchFamily="34" charset="0"/>
                <a:cs typeface="Calibri Light" panose="020F0302020204030204" pitchFamily="34" charset="0"/>
              </a:defRPr>
            </a:lvl1pPr>
          </a:lstStyle>
          <a:p>
            <a:pPr lvl="0"/>
            <a:r>
              <a:rPr lang="de-DE"/>
              <a:t>Subheadline</a:t>
            </a:r>
          </a:p>
        </p:txBody>
      </p:sp>
      <p:sp>
        <p:nvSpPr>
          <p:cNvPr id="22" name="Textplatzhalter 21">
            <a:extLst>
              <a:ext uri="{FF2B5EF4-FFF2-40B4-BE49-F238E27FC236}">
                <a16:creationId xmlns:a16="http://schemas.microsoft.com/office/drawing/2014/main" id="{00619301-33AF-EB46-A8B8-102BFA33F8BC}"/>
              </a:ext>
            </a:extLst>
          </p:cNvPr>
          <p:cNvSpPr>
            <a:spLocks noGrp="1"/>
          </p:cNvSpPr>
          <p:nvPr>
            <p:ph type="body" sz="quarter" idx="16" hasCustomPrompt="1"/>
          </p:nvPr>
        </p:nvSpPr>
        <p:spPr>
          <a:xfrm>
            <a:off x="430206" y="1880128"/>
            <a:ext cx="5665794" cy="3930846"/>
          </a:xfrm>
          <a:prstGeom prst="rect">
            <a:avLst/>
          </a:prstGeom>
        </p:spPr>
        <p:txBody>
          <a:bodyPr/>
          <a:lstStyle>
            <a:lvl1pPr marL="0" marR="0" indent="0" algn="l" defTabSz="914400" rtl="0" eaLnBrk="1" fontAlgn="auto" latinLnBrk="0" hangingPunct="1">
              <a:lnSpc>
                <a:spcPts val="3080"/>
              </a:lnSpc>
              <a:spcBef>
                <a:spcPts val="1000"/>
              </a:spcBef>
              <a:spcAft>
                <a:spcPts val="0"/>
              </a:spcAft>
              <a:buClr>
                <a:srgbClr val="2581C4"/>
              </a:buClr>
              <a:buSzTx/>
              <a:buFontTx/>
              <a:buNone/>
              <a:tabLst/>
              <a:defRPr sz="2000" b="0" i="0">
                <a:latin typeface="Calibri Light" panose="020F0302020204030204" pitchFamily="34" charset="0"/>
                <a:cs typeface="Calibri Light" panose="020F0302020204030204" pitchFamily="34" charset="0"/>
              </a:defRPr>
            </a:lvl1pPr>
            <a:lvl2pPr>
              <a:defRPr sz="1800" b="0" i="0">
                <a:latin typeface="Calibri Light" panose="020F0302020204030204" pitchFamily="34" charset="0"/>
                <a:cs typeface="Calibri Light" panose="020F0302020204030204" pitchFamily="34" charset="0"/>
              </a:defRPr>
            </a:lvl2pPr>
            <a:lvl3pPr>
              <a:defRPr sz="1800" b="0" i="0">
                <a:latin typeface="Calibri Light" panose="020F0302020204030204" pitchFamily="34" charset="0"/>
                <a:cs typeface="Calibri Light" panose="020F0302020204030204" pitchFamily="34" charset="0"/>
              </a:defRPr>
            </a:lvl3pPr>
            <a:lvl4pPr>
              <a:defRPr sz="1800" b="0" i="0">
                <a:latin typeface="Calibri Light" panose="020F0302020204030204" pitchFamily="34" charset="0"/>
                <a:cs typeface="Calibri Light" panose="020F0302020204030204" pitchFamily="34" charset="0"/>
              </a:defRPr>
            </a:lvl4pPr>
            <a:lvl5pPr>
              <a:defRPr sz="1800" b="0" i="0">
                <a:latin typeface="Calibri Light" panose="020F0302020204030204" pitchFamily="34" charset="0"/>
                <a:cs typeface="Calibri Light" panose="020F0302020204030204" pitchFamily="34" charset="0"/>
              </a:defRPr>
            </a:lvl5pPr>
          </a:lstStyle>
          <a:p>
            <a:pPr lvl="0"/>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sadipscing</a:t>
            </a:r>
            <a:r>
              <a:rPr lang="de-DE"/>
              <a:t> </a:t>
            </a:r>
            <a:r>
              <a:rPr lang="de-DE" err="1"/>
              <a:t>elitr</a:t>
            </a:r>
            <a:r>
              <a:rPr lang="de-DE"/>
              <a:t>, </a:t>
            </a:r>
            <a:r>
              <a:rPr lang="de-DE" err="1"/>
              <a:t>sed</a:t>
            </a:r>
            <a:r>
              <a:rPr lang="de-DE"/>
              <a:t> </a:t>
            </a:r>
            <a:r>
              <a:rPr lang="de-DE" err="1"/>
              <a:t>diam</a:t>
            </a:r>
            <a:r>
              <a:rPr lang="de-DE"/>
              <a:t> </a:t>
            </a:r>
            <a:r>
              <a:rPr lang="de-DE" err="1"/>
              <a:t>nonumy</a:t>
            </a:r>
            <a:r>
              <a:rPr lang="de-DE"/>
              <a:t> </a:t>
            </a:r>
            <a:r>
              <a:rPr lang="de-DE" err="1"/>
              <a:t>eirmod</a:t>
            </a:r>
            <a:r>
              <a:rPr lang="de-DE"/>
              <a:t> </a:t>
            </a:r>
            <a:r>
              <a:rPr lang="de-DE" err="1"/>
              <a:t>tempor</a:t>
            </a:r>
            <a:r>
              <a:rPr lang="de-DE"/>
              <a:t> </a:t>
            </a:r>
            <a:r>
              <a:rPr lang="de-DE" err="1"/>
              <a:t>invidunt</a:t>
            </a:r>
            <a:r>
              <a:rPr lang="de-DE"/>
              <a:t> </a:t>
            </a:r>
            <a:r>
              <a:rPr lang="de-DE" err="1"/>
              <a:t>ut</a:t>
            </a:r>
            <a:r>
              <a:rPr lang="de-DE"/>
              <a:t> </a:t>
            </a:r>
            <a:r>
              <a:rPr lang="de-DE" err="1"/>
              <a:t>labore</a:t>
            </a:r>
            <a:r>
              <a:rPr lang="de-DE"/>
              <a:t> et </a:t>
            </a:r>
            <a:r>
              <a:rPr lang="de-DE" err="1"/>
              <a:t>dolore</a:t>
            </a:r>
            <a:r>
              <a:rPr lang="de-DE"/>
              <a:t> magna </a:t>
            </a:r>
            <a:r>
              <a:rPr lang="de-DE" err="1"/>
              <a:t>aliquyam</a:t>
            </a:r>
            <a:r>
              <a:rPr lang="de-DE"/>
              <a:t> </a:t>
            </a:r>
            <a:r>
              <a:rPr lang="de-DE" err="1"/>
              <a:t>erat</a:t>
            </a:r>
            <a:r>
              <a:rPr lang="de-DE"/>
              <a:t>, </a:t>
            </a:r>
            <a:r>
              <a:rPr lang="de-DE" err="1"/>
              <a:t>sed</a:t>
            </a:r>
            <a:r>
              <a:rPr lang="de-DE"/>
              <a:t> </a:t>
            </a:r>
            <a:r>
              <a:rPr lang="de-DE" err="1"/>
              <a:t>diam</a:t>
            </a:r>
            <a:r>
              <a:rPr lang="de-DE"/>
              <a:t> </a:t>
            </a:r>
            <a:r>
              <a:rPr lang="de-DE" err="1"/>
              <a:t>voluptua</a:t>
            </a:r>
            <a:r>
              <a:rPr lang="de-DE"/>
              <a:t>. At </a:t>
            </a:r>
            <a:r>
              <a:rPr lang="de-DE" err="1"/>
              <a:t>vero</a:t>
            </a:r>
            <a:r>
              <a:rPr lang="de-DE"/>
              <a:t> </a:t>
            </a:r>
            <a:r>
              <a:rPr lang="de-DE" err="1"/>
              <a:t>eos</a:t>
            </a:r>
            <a:r>
              <a:rPr lang="de-DE"/>
              <a:t> et </a:t>
            </a:r>
            <a:r>
              <a:rPr lang="de-DE" err="1"/>
              <a:t>accusam</a:t>
            </a:r>
            <a:r>
              <a:rPr lang="de-DE"/>
              <a:t> et </a:t>
            </a:r>
            <a:r>
              <a:rPr lang="de-DE" err="1"/>
              <a:t>justo</a:t>
            </a:r>
            <a:r>
              <a:rPr lang="de-DE"/>
              <a:t> </a:t>
            </a:r>
            <a:r>
              <a:rPr lang="de-DE" err="1"/>
              <a:t>duo</a:t>
            </a:r>
            <a:r>
              <a:rPr lang="de-DE"/>
              <a:t> </a:t>
            </a:r>
            <a:r>
              <a:rPr lang="de-DE" err="1"/>
              <a:t>dolores</a:t>
            </a:r>
            <a:r>
              <a:rPr lang="de-DE"/>
              <a:t> et </a:t>
            </a:r>
            <a:r>
              <a:rPr lang="de-DE" err="1"/>
              <a:t>ea</a:t>
            </a:r>
            <a:r>
              <a:rPr lang="de-DE"/>
              <a:t> </a:t>
            </a:r>
            <a:r>
              <a:rPr lang="de-DE" err="1"/>
              <a:t>rebum</a:t>
            </a:r>
            <a:r>
              <a:rPr lang="de-DE"/>
              <a:t>. Stet </a:t>
            </a:r>
            <a:r>
              <a:rPr lang="de-DE" err="1"/>
              <a:t>clita</a:t>
            </a:r>
            <a:r>
              <a:rPr lang="de-DE"/>
              <a:t> </a:t>
            </a:r>
            <a:r>
              <a:rPr lang="de-DE" err="1"/>
              <a:t>kasd</a:t>
            </a:r>
            <a:r>
              <a:rPr lang="de-DE"/>
              <a:t> </a:t>
            </a:r>
            <a:r>
              <a:rPr lang="de-DE" err="1"/>
              <a:t>gubergren</a:t>
            </a:r>
            <a:r>
              <a:rPr lang="de-DE"/>
              <a:t>, </a:t>
            </a:r>
            <a:r>
              <a:rPr lang="de-DE" err="1"/>
              <a:t>no</a:t>
            </a:r>
            <a:r>
              <a:rPr lang="de-DE"/>
              <a:t> </a:t>
            </a:r>
            <a:r>
              <a:rPr lang="de-DE" err="1"/>
              <a:t>sea</a:t>
            </a:r>
            <a:r>
              <a:rPr lang="de-DE"/>
              <a:t> </a:t>
            </a:r>
            <a:r>
              <a:rPr lang="de-DE" err="1"/>
              <a:t>takimata</a:t>
            </a:r>
            <a:r>
              <a:rPr lang="de-DE"/>
              <a:t> sanctus </a:t>
            </a:r>
            <a:r>
              <a:rPr lang="de-DE" err="1"/>
              <a:t>est</a:t>
            </a:r>
            <a:r>
              <a:rPr lang="de-DE"/>
              <a:t> </a:t>
            </a:r>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a:t>
            </a:r>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sadipscing</a:t>
            </a:r>
            <a:r>
              <a:rPr lang="de-DE"/>
              <a:t> </a:t>
            </a:r>
            <a:r>
              <a:rPr lang="de-DE" err="1"/>
              <a:t>elitr</a:t>
            </a:r>
            <a:r>
              <a:rPr lang="de-DE"/>
              <a:t>, </a:t>
            </a:r>
            <a:r>
              <a:rPr lang="de-DE" err="1"/>
              <a:t>sed</a:t>
            </a:r>
            <a:r>
              <a:rPr lang="de-DE"/>
              <a:t> </a:t>
            </a:r>
            <a:r>
              <a:rPr lang="de-DE" err="1"/>
              <a:t>diam</a:t>
            </a:r>
            <a:r>
              <a:rPr lang="de-DE"/>
              <a:t> </a:t>
            </a:r>
            <a:r>
              <a:rPr lang="de-DE" err="1"/>
              <a:t>nonumy</a:t>
            </a:r>
            <a:r>
              <a:rPr lang="de-DE"/>
              <a:t>.</a:t>
            </a:r>
          </a:p>
        </p:txBody>
      </p:sp>
      <p:sp>
        <p:nvSpPr>
          <p:cNvPr id="7" name="Bildplatzhalter 17">
            <a:extLst>
              <a:ext uri="{FF2B5EF4-FFF2-40B4-BE49-F238E27FC236}">
                <a16:creationId xmlns:a16="http://schemas.microsoft.com/office/drawing/2014/main" id="{36D7F273-D804-8E48-8808-7A112F37B07A}"/>
              </a:ext>
            </a:extLst>
          </p:cNvPr>
          <p:cNvSpPr>
            <a:spLocks noGrp="1"/>
          </p:cNvSpPr>
          <p:nvPr>
            <p:ph type="pic" sz="quarter" idx="14"/>
          </p:nvPr>
        </p:nvSpPr>
        <p:spPr>
          <a:xfrm>
            <a:off x="6392636" y="1741714"/>
            <a:ext cx="5799363" cy="4188823"/>
          </a:xfrm>
          <a:prstGeom prst="rect">
            <a:avLst/>
          </a:prstGeom>
          <a:solidFill>
            <a:schemeClr val="accent5">
              <a:lumMod val="20000"/>
              <a:lumOff val="80000"/>
            </a:schemeClr>
          </a:solidFill>
        </p:spPr>
        <p:txBody>
          <a:bodyPr/>
          <a:lstStyle/>
          <a:p>
            <a:r>
              <a:rPr lang="en-US"/>
              <a:t>Click icon to add picture</a:t>
            </a:r>
            <a:endParaRPr lang="de-DE"/>
          </a:p>
        </p:txBody>
      </p:sp>
      <p:sp>
        <p:nvSpPr>
          <p:cNvPr id="5" name="Date Placeholder 4">
            <a:extLst>
              <a:ext uri="{FF2B5EF4-FFF2-40B4-BE49-F238E27FC236}">
                <a16:creationId xmlns:a16="http://schemas.microsoft.com/office/drawing/2014/main" id="{6C4F1553-BF85-6149-8003-3996F302D9AC}"/>
              </a:ext>
            </a:extLst>
          </p:cNvPr>
          <p:cNvSpPr>
            <a:spLocks noGrp="1"/>
          </p:cNvSpPr>
          <p:nvPr>
            <p:ph type="dt" sz="half" idx="17"/>
          </p:nvPr>
        </p:nvSpPr>
        <p:spPr/>
        <p:txBody>
          <a:bodyPr/>
          <a:lstStyle/>
          <a:p>
            <a:fld id="{5C70133C-7BBC-2243-8E68-5BB8EA0647D1}" type="datetime1">
              <a:rPr lang="de-DE" smtClean="0"/>
              <a:t>22.06.22</a:t>
            </a:fld>
            <a:endParaRPr lang="en-DE"/>
          </a:p>
        </p:txBody>
      </p:sp>
      <p:sp>
        <p:nvSpPr>
          <p:cNvPr id="6" name="Footer Placeholder 5">
            <a:extLst>
              <a:ext uri="{FF2B5EF4-FFF2-40B4-BE49-F238E27FC236}">
                <a16:creationId xmlns:a16="http://schemas.microsoft.com/office/drawing/2014/main" id="{0908AA0B-D7EE-004B-B37B-70CD311B6D1C}"/>
              </a:ext>
            </a:extLst>
          </p:cNvPr>
          <p:cNvSpPr>
            <a:spLocks noGrp="1"/>
          </p:cNvSpPr>
          <p:nvPr>
            <p:ph type="ftr" sz="quarter" idx="18"/>
          </p:nvPr>
        </p:nvSpPr>
        <p:spPr/>
        <p:txBody>
          <a:bodyPr/>
          <a:lstStyle/>
          <a:p>
            <a:r>
              <a:rPr lang="de-DE" b="1">
                <a:cs typeface="Calibri" panose="020F0502020204030204" pitchFamily="34" charset="0"/>
              </a:rPr>
              <a:t>CampusOS // Speaker // Presentation</a:t>
            </a:r>
            <a:endParaRPr lang="de-DE">
              <a:latin typeface="Calibri Light" panose="020F0302020204030204" pitchFamily="34" charset="0"/>
              <a:cs typeface="Calibri Light" panose="020F0302020204030204" pitchFamily="34" charset="0"/>
            </a:endParaRPr>
          </a:p>
        </p:txBody>
      </p:sp>
      <p:sp>
        <p:nvSpPr>
          <p:cNvPr id="8" name="Slide Number Placeholder 7">
            <a:extLst>
              <a:ext uri="{FF2B5EF4-FFF2-40B4-BE49-F238E27FC236}">
                <a16:creationId xmlns:a16="http://schemas.microsoft.com/office/drawing/2014/main" id="{2F58BD40-E98B-C143-8C6E-1A4AF7003BE4}"/>
              </a:ext>
            </a:extLst>
          </p:cNvPr>
          <p:cNvSpPr>
            <a:spLocks noGrp="1"/>
          </p:cNvSpPr>
          <p:nvPr>
            <p:ph type="sldNum" sz="quarter" idx="19"/>
          </p:nvPr>
        </p:nvSpPr>
        <p:spPr/>
        <p:txBody>
          <a:bodyPr/>
          <a:lstStyle/>
          <a:p>
            <a:fld id="{D375E7DE-9AA3-EB43-B5E8-BA1371B996D3}" type="slidenum">
              <a:rPr lang="en-DE" smtClean="0"/>
              <a:pPr/>
              <a:t>‹#›</a:t>
            </a:fld>
            <a:endParaRPr lang="en-DE"/>
          </a:p>
        </p:txBody>
      </p:sp>
    </p:spTree>
    <p:extLst>
      <p:ext uri="{BB962C8B-B14F-4D97-AF65-F5344CB8AC3E}">
        <p14:creationId xmlns:p14="http://schemas.microsoft.com/office/powerpoint/2010/main" val="337922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ließtext_20pt_Bild links">
    <p:spTree>
      <p:nvGrpSpPr>
        <p:cNvPr id="1" name=""/>
        <p:cNvGrpSpPr/>
        <p:nvPr/>
      </p:nvGrpSpPr>
      <p:grpSpPr>
        <a:xfrm>
          <a:off x="0" y="0"/>
          <a:ext cx="0" cy="0"/>
          <a:chOff x="0" y="0"/>
          <a:chExt cx="0" cy="0"/>
        </a:xfrm>
      </p:grpSpPr>
      <p:sp>
        <p:nvSpPr>
          <p:cNvPr id="13" name="Titel 1">
            <a:extLst>
              <a:ext uri="{FF2B5EF4-FFF2-40B4-BE49-F238E27FC236}">
                <a16:creationId xmlns:a16="http://schemas.microsoft.com/office/drawing/2014/main" id="{73066197-A421-294B-AA83-4394A4446688}"/>
              </a:ext>
            </a:extLst>
          </p:cNvPr>
          <p:cNvSpPr>
            <a:spLocks noGrp="1"/>
          </p:cNvSpPr>
          <p:nvPr>
            <p:ph type="title" hasCustomPrompt="1"/>
          </p:nvPr>
        </p:nvSpPr>
        <p:spPr>
          <a:xfrm>
            <a:off x="430205" y="497569"/>
            <a:ext cx="11291834" cy="461665"/>
          </a:xfrm>
          <a:prstGeom prst="rect">
            <a:avLst/>
          </a:prstGeom>
        </p:spPr>
        <p:txBody>
          <a:bodyPr/>
          <a:lstStyle>
            <a:lvl1pPr>
              <a:defRPr sz="3200" b="1" i="0">
                <a:solidFill>
                  <a:srgbClr val="2581C4"/>
                </a:solidFill>
                <a:latin typeface="Calibri" panose="020F0502020204030204" pitchFamily="34" charset="0"/>
                <a:cs typeface="Calibri" panose="020F0502020204030204" pitchFamily="34" charset="0"/>
              </a:defRPr>
            </a:lvl1pPr>
          </a:lstStyle>
          <a:p>
            <a:r>
              <a:rPr lang="de-DE"/>
              <a:t>Headline</a:t>
            </a:r>
          </a:p>
        </p:txBody>
      </p:sp>
      <p:sp>
        <p:nvSpPr>
          <p:cNvPr id="20" name="Textplatzhalter 19">
            <a:extLst>
              <a:ext uri="{FF2B5EF4-FFF2-40B4-BE49-F238E27FC236}">
                <a16:creationId xmlns:a16="http://schemas.microsoft.com/office/drawing/2014/main" id="{BCFBE2C3-EB08-004F-BF9C-315D73F7F411}"/>
              </a:ext>
            </a:extLst>
          </p:cNvPr>
          <p:cNvSpPr>
            <a:spLocks noGrp="1"/>
          </p:cNvSpPr>
          <p:nvPr>
            <p:ph type="body" sz="quarter" idx="15" hasCustomPrompt="1"/>
          </p:nvPr>
        </p:nvSpPr>
        <p:spPr>
          <a:xfrm>
            <a:off x="430205" y="1047027"/>
            <a:ext cx="11291834" cy="461665"/>
          </a:xfrm>
          <a:prstGeom prst="rect">
            <a:avLst/>
          </a:prstGeom>
        </p:spPr>
        <p:txBody>
          <a:bodyPr/>
          <a:lstStyle>
            <a:lvl1pPr marL="0" indent="0">
              <a:buFontTx/>
              <a:buNone/>
              <a:defRPr b="0" i="0">
                <a:solidFill>
                  <a:srgbClr val="2581C4"/>
                </a:solidFill>
                <a:latin typeface="Calibri Light" panose="020F0302020204030204" pitchFamily="34" charset="0"/>
                <a:cs typeface="Calibri Light" panose="020F0302020204030204" pitchFamily="34" charset="0"/>
              </a:defRPr>
            </a:lvl1pPr>
          </a:lstStyle>
          <a:p>
            <a:pPr lvl="0"/>
            <a:r>
              <a:rPr lang="de-DE"/>
              <a:t>Subheadline</a:t>
            </a:r>
          </a:p>
        </p:txBody>
      </p:sp>
      <p:sp>
        <p:nvSpPr>
          <p:cNvPr id="22" name="Textplatzhalter 21">
            <a:extLst>
              <a:ext uri="{FF2B5EF4-FFF2-40B4-BE49-F238E27FC236}">
                <a16:creationId xmlns:a16="http://schemas.microsoft.com/office/drawing/2014/main" id="{00619301-33AF-EB46-A8B8-102BFA33F8BC}"/>
              </a:ext>
            </a:extLst>
          </p:cNvPr>
          <p:cNvSpPr>
            <a:spLocks noGrp="1"/>
          </p:cNvSpPr>
          <p:nvPr>
            <p:ph type="body" sz="quarter" idx="16" hasCustomPrompt="1"/>
          </p:nvPr>
        </p:nvSpPr>
        <p:spPr>
          <a:xfrm>
            <a:off x="6076122" y="1904655"/>
            <a:ext cx="5665794" cy="3930846"/>
          </a:xfrm>
          <a:prstGeom prst="rect">
            <a:avLst/>
          </a:prstGeom>
        </p:spPr>
        <p:txBody>
          <a:bodyPr/>
          <a:lstStyle>
            <a:lvl1pPr marL="0" marR="0" indent="0" algn="l" defTabSz="914400" rtl="0" eaLnBrk="1" fontAlgn="auto" latinLnBrk="0" hangingPunct="1">
              <a:lnSpc>
                <a:spcPts val="3080"/>
              </a:lnSpc>
              <a:spcBef>
                <a:spcPts val="1000"/>
              </a:spcBef>
              <a:spcAft>
                <a:spcPts val="0"/>
              </a:spcAft>
              <a:buClr>
                <a:srgbClr val="2581C4"/>
              </a:buClr>
              <a:buSzTx/>
              <a:buFontTx/>
              <a:buNone/>
              <a:tabLst/>
              <a:defRPr sz="2000" b="0" i="0">
                <a:latin typeface="Calibri Light" panose="020F0302020204030204" pitchFamily="34" charset="0"/>
                <a:cs typeface="Calibri Light" panose="020F0302020204030204" pitchFamily="34" charset="0"/>
              </a:defRPr>
            </a:lvl1pPr>
            <a:lvl2pPr>
              <a:defRPr sz="1800" b="0" i="0">
                <a:latin typeface="Calibri Light" panose="020F0302020204030204" pitchFamily="34" charset="0"/>
                <a:cs typeface="Calibri Light" panose="020F0302020204030204" pitchFamily="34" charset="0"/>
              </a:defRPr>
            </a:lvl2pPr>
            <a:lvl3pPr>
              <a:defRPr sz="1800" b="0" i="0">
                <a:latin typeface="Calibri Light" panose="020F0302020204030204" pitchFamily="34" charset="0"/>
                <a:cs typeface="Calibri Light" panose="020F0302020204030204" pitchFamily="34" charset="0"/>
              </a:defRPr>
            </a:lvl3pPr>
            <a:lvl4pPr>
              <a:defRPr sz="1800" b="0" i="0">
                <a:latin typeface="Calibri Light" panose="020F0302020204030204" pitchFamily="34" charset="0"/>
                <a:cs typeface="Calibri Light" panose="020F0302020204030204" pitchFamily="34" charset="0"/>
              </a:defRPr>
            </a:lvl4pPr>
            <a:lvl5pPr>
              <a:defRPr sz="1800" b="0" i="0">
                <a:latin typeface="Calibri Light" panose="020F0302020204030204" pitchFamily="34" charset="0"/>
                <a:cs typeface="Calibri Light" panose="020F0302020204030204" pitchFamily="34" charset="0"/>
              </a:defRPr>
            </a:lvl5pPr>
          </a:lstStyle>
          <a:p>
            <a:pPr lvl="0"/>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sadipscing</a:t>
            </a:r>
            <a:r>
              <a:rPr lang="de-DE"/>
              <a:t> </a:t>
            </a:r>
            <a:r>
              <a:rPr lang="de-DE" err="1"/>
              <a:t>elitr</a:t>
            </a:r>
            <a:r>
              <a:rPr lang="de-DE"/>
              <a:t>, </a:t>
            </a:r>
            <a:r>
              <a:rPr lang="de-DE" err="1"/>
              <a:t>sed</a:t>
            </a:r>
            <a:r>
              <a:rPr lang="de-DE"/>
              <a:t> </a:t>
            </a:r>
            <a:r>
              <a:rPr lang="de-DE" err="1"/>
              <a:t>diam</a:t>
            </a:r>
            <a:r>
              <a:rPr lang="de-DE"/>
              <a:t> </a:t>
            </a:r>
            <a:r>
              <a:rPr lang="de-DE" err="1"/>
              <a:t>nonumy</a:t>
            </a:r>
            <a:r>
              <a:rPr lang="de-DE"/>
              <a:t> </a:t>
            </a:r>
            <a:r>
              <a:rPr lang="de-DE" err="1"/>
              <a:t>eirmod</a:t>
            </a:r>
            <a:r>
              <a:rPr lang="de-DE"/>
              <a:t> </a:t>
            </a:r>
            <a:r>
              <a:rPr lang="de-DE" err="1"/>
              <a:t>tempor</a:t>
            </a:r>
            <a:r>
              <a:rPr lang="de-DE"/>
              <a:t> </a:t>
            </a:r>
            <a:r>
              <a:rPr lang="de-DE" err="1"/>
              <a:t>invidunt</a:t>
            </a:r>
            <a:r>
              <a:rPr lang="de-DE"/>
              <a:t> </a:t>
            </a:r>
            <a:r>
              <a:rPr lang="de-DE" err="1"/>
              <a:t>ut</a:t>
            </a:r>
            <a:r>
              <a:rPr lang="de-DE"/>
              <a:t> </a:t>
            </a:r>
            <a:r>
              <a:rPr lang="de-DE" err="1"/>
              <a:t>labore</a:t>
            </a:r>
            <a:r>
              <a:rPr lang="de-DE"/>
              <a:t> et </a:t>
            </a:r>
            <a:r>
              <a:rPr lang="de-DE" err="1"/>
              <a:t>dolore</a:t>
            </a:r>
            <a:r>
              <a:rPr lang="de-DE"/>
              <a:t> magna </a:t>
            </a:r>
            <a:r>
              <a:rPr lang="de-DE" err="1"/>
              <a:t>aliquyam</a:t>
            </a:r>
            <a:r>
              <a:rPr lang="de-DE"/>
              <a:t> </a:t>
            </a:r>
            <a:r>
              <a:rPr lang="de-DE" err="1"/>
              <a:t>erat</a:t>
            </a:r>
            <a:r>
              <a:rPr lang="de-DE"/>
              <a:t>, </a:t>
            </a:r>
            <a:r>
              <a:rPr lang="de-DE" err="1"/>
              <a:t>sed</a:t>
            </a:r>
            <a:r>
              <a:rPr lang="de-DE"/>
              <a:t> </a:t>
            </a:r>
            <a:r>
              <a:rPr lang="de-DE" err="1"/>
              <a:t>diam</a:t>
            </a:r>
            <a:r>
              <a:rPr lang="de-DE"/>
              <a:t> </a:t>
            </a:r>
            <a:r>
              <a:rPr lang="de-DE" err="1"/>
              <a:t>voluptua</a:t>
            </a:r>
            <a:r>
              <a:rPr lang="de-DE"/>
              <a:t>. At </a:t>
            </a:r>
            <a:r>
              <a:rPr lang="de-DE" err="1"/>
              <a:t>vero</a:t>
            </a:r>
            <a:r>
              <a:rPr lang="de-DE"/>
              <a:t> </a:t>
            </a:r>
            <a:r>
              <a:rPr lang="de-DE" err="1"/>
              <a:t>eos</a:t>
            </a:r>
            <a:r>
              <a:rPr lang="de-DE"/>
              <a:t> et </a:t>
            </a:r>
            <a:r>
              <a:rPr lang="de-DE" err="1"/>
              <a:t>accusam</a:t>
            </a:r>
            <a:r>
              <a:rPr lang="de-DE"/>
              <a:t> et </a:t>
            </a:r>
            <a:r>
              <a:rPr lang="de-DE" err="1"/>
              <a:t>justo</a:t>
            </a:r>
            <a:r>
              <a:rPr lang="de-DE"/>
              <a:t> </a:t>
            </a:r>
            <a:r>
              <a:rPr lang="de-DE" err="1"/>
              <a:t>duo</a:t>
            </a:r>
            <a:r>
              <a:rPr lang="de-DE"/>
              <a:t> </a:t>
            </a:r>
            <a:r>
              <a:rPr lang="de-DE" err="1"/>
              <a:t>dolores</a:t>
            </a:r>
            <a:r>
              <a:rPr lang="de-DE"/>
              <a:t> et </a:t>
            </a:r>
            <a:r>
              <a:rPr lang="de-DE" err="1"/>
              <a:t>ea</a:t>
            </a:r>
            <a:r>
              <a:rPr lang="de-DE"/>
              <a:t> </a:t>
            </a:r>
            <a:r>
              <a:rPr lang="de-DE" err="1"/>
              <a:t>rebum</a:t>
            </a:r>
            <a:r>
              <a:rPr lang="de-DE"/>
              <a:t>. Stet </a:t>
            </a:r>
            <a:r>
              <a:rPr lang="de-DE" err="1"/>
              <a:t>clita</a:t>
            </a:r>
            <a:r>
              <a:rPr lang="de-DE"/>
              <a:t> </a:t>
            </a:r>
            <a:r>
              <a:rPr lang="de-DE" err="1"/>
              <a:t>kasd</a:t>
            </a:r>
            <a:r>
              <a:rPr lang="de-DE"/>
              <a:t> </a:t>
            </a:r>
            <a:r>
              <a:rPr lang="de-DE" err="1"/>
              <a:t>gubergren</a:t>
            </a:r>
            <a:r>
              <a:rPr lang="de-DE"/>
              <a:t>, </a:t>
            </a:r>
            <a:r>
              <a:rPr lang="de-DE" err="1"/>
              <a:t>no</a:t>
            </a:r>
            <a:r>
              <a:rPr lang="de-DE"/>
              <a:t> </a:t>
            </a:r>
            <a:r>
              <a:rPr lang="de-DE" err="1"/>
              <a:t>sea</a:t>
            </a:r>
            <a:r>
              <a:rPr lang="de-DE"/>
              <a:t> </a:t>
            </a:r>
            <a:r>
              <a:rPr lang="de-DE" err="1"/>
              <a:t>takimata</a:t>
            </a:r>
            <a:r>
              <a:rPr lang="de-DE"/>
              <a:t> sanctus </a:t>
            </a:r>
            <a:r>
              <a:rPr lang="de-DE" err="1"/>
              <a:t>est</a:t>
            </a:r>
            <a:r>
              <a:rPr lang="de-DE"/>
              <a:t> </a:t>
            </a:r>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a:t>
            </a:r>
            <a:r>
              <a:rPr lang="de-DE" err="1"/>
              <a:t>Lorem</a:t>
            </a:r>
            <a:r>
              <a:rPr lang="de-DE"/>
              <a:t> </a:t>
            </a:r>
            <a:r>
              <a:rPr lang="de-DE" err="1"/>
              <a:t>ipsum</a:t>
            </a:r>
            <a:r>
              <a:rPr lang="de-DE"/>
              <a:t> </a:t>
            </a:r>
            <a:r>
              <a:rPr lang="de-DE" err="1"/>
              <a:t>dolor</a:t>
            </a:r>
            <a:r>
              <a:rPr lang="de-DE"/>
              <a:t> </a:t>
            </a:r>
            <a:r>
              <a:rPr lang="de-DE" err="1"/>
              <a:t>sit</a:t>
            </a:r>
            <a:r>
              <a:rPr lang="de-DE"/>
              <a:t> </a:t>
            </a:r>
            <a:r>
              <a:rPr lang="de-DE" err="1"/>
              <a:t>amet</a:t>
            </a:r>
            <a:r>
              <a:rPr lang="de-DE"/>
              <a:t>, consetetur </a:t>
            </a:r>
            <a:r>
              <a:rPr lang="de-DE" err="1"/>
              <a:t>sadipscing</a:t>
            </a:r>
            <a:r>
              <a:rPr lang="de-DE"/>
              <a:t> </a:t>
            </a:r>
            <a:r>
              <a:rPr lang="de-DE" err="1"/>
              <a:t>elitr</a:t>
            </a:r>
            <a:r>
              <a:rPr lang="de-DE"/>
              <a:t>, </a:t>
            </a:r>
            <a:r>
              <a:rPr lang="de-DE" err="1"/>
              <a:t>sed</a:t>
            </a:r>
            <a:r>
              <a:rPr lang="de-DE"/>
              <a:t> </a:t>
            </a:r>
            <a:r>
              <a:rPr lang="de-DE" err="1"/>
              <a:t>diam</a:t>
            </a:r>
            <a:r>
              <a:rPr lang="de-DE"/>
              <a:t> </a:t>
            </a:r>
            <a:r>
              <a:rPr lang="de-DE" err="1"/>
              <a:t>nonumy</a:t>
            </a:r>
            <a:r>
              <a:rPr lang="de-DE"/>
              <a:t>.</a:t>
            </a:r>
          </a:p>
        </p:txBody>
      </p:sp>
      <p:sp>
        <p:nvSpPr>
          <p:cNvPr id="7" name="Bildplatzhalter 17">
            <a:extLst>
              <a:ext uri="{FF2B5EF4-FFF2-40B4-BE49-F238E27FC236}">
                <a16:creationId xmlns:a16="http://schemas.microsoft.com/office/drawing/2014/main" id="{36D7F273-D804-8E48-8808-7A112F37B07A}"/>
              </a:ext>
            </a:extLst>
          </p:cNvPr>
          <p:cNvSpPr>
            <a:spLocks noGrp="1"/>
          </p:cNvSpPr>
          <p:nvPr>
            <p:ph type="pic" sz="quarter" idx="14"/>
          </p:nvPr>
        </p:nvSpPr>
        <p:spPr>
          <a:xfrm>
            <a:off x="0" y="1904656"/>
            <a:ext cx="5799363" cy="3930846"/>
          </a:xfrm>
          <a:prstGeom prst="rect">
            <a:avLst/>
          </a:prstGeom>
          <a:solidFill>
            <a:schemeClr val="accent5">
              <a:lumMod val="20000"/>
              <a:lumOff val="80000"/>
            </a:schemeClr>
          </a:solidFill>
        </p:spPr>
        <p:txBody>
          <a:bodyPr/>
          <a:lstStyle/>
          <a:p>
            <a:r>
              <a:rPr lang="en-US"/>
              <a:t>Click icon to add picture</a:t>
            </a:r>
            <a:endParaRPr lang="de-DE"/>
          </a:p>
        </p:txBody>
      </p:sp>
      <p:sp>
        <p:nvSpPr>
          <p:cNvPr id="5" name="Date Placeholder 4">
            <a:extLst>
              <a:ext uri="{FF2B5EF4-FFF2-40B4-BE49-F238E27FC236}">
                <a16:creationId xmlns:a16="http://schemas.microsoft.com/office/drawing/2014/main" id="{1B37A3FD-4B1B-1743-8FA8-E7733A1F1D8F}"/>
              </a:ext>
            </a:extLst>
          </p:cNvPr>
          <p:cNvSpPr>
            <a:spLocks noGrp="1"/>
          </p:cNvSpPr>
          <p:nvPr>
            <p:ph type="dt" sz="half" idx="17"/>
          </p:nvPr>
        </p:nvSpPr>
        <p:spPr/>
        <p:txBody>
          <a:bodyPr/>
          <a:lstStyle/>
          <a:p>
            <a:fld id="{3647B8E6-F8E2-464A-B0A4-6E8A2ACFFC2E}" type="datetime1">
              <a:rPr lang="de-DE" smtClean="0"/>
              <a:t>22.06.22</a:t>
            </a:fld>
            <a:endParaRPr lang="en-DE"/>
          </a:p>
        </p:txBody>
      </p:sp>
      <p:sp>
        <p:nvSpPr>
          <p:cNvPr id="6" name="Footer Placeholder 5">
            <a:extLst>
              <a:ext uri="{FF2B5EF4-FFF2-40B4-BE49-F238E27FC236}">
                <a16:creationId xmlns:a16="http://schemas.microsoft.com/office/drawing/2014/main" id="{36AB6DE4-5BBF-F742-9389-386F95B71BB6}"/>
              </a:ext>
            </a:extLst>
          </p:cNvPr>
          <p:cNvSpPr>
            <a:spLocks noGrp="1"/>
          </p:cNvSpPr>
          <p:nvPr>
            <p:ph type="ftr" sz="quarter" idx="18"/>
          </p:nvPr>
        </p:nvSpPr>
        <p:spPr/>
        <p:txBody>
          <a:bodyPr/>
          <a:lstStyle/>
          <a:p>
            <a:r>
              <a:rPr lang="de-DE" b="1">
                <a:cs typeface="Calibri" panose="020F0502020204030204" pitchFamily="34" charset="0"/>
              </a:rPr>
              <a:t>CampusOS // Speaker // Presentation</a:t>
            </a:r>
            <a:endParaRPr lang="de-DE">
              <a:latin typeface="Calibri Light" panose="020F0302020204030204" pitchFamily="34" charset="0"/>
              <a:cs typeface="Calibri Light" panose="020F0302020204030204" pitchFamily="34" charset="0"/>
            </a:endParaRPr>
          </a:p>
        </p:txBody>
      </p:sp>
      <p:sp>
        <p:nvSpPr>
          <p:cNvPr id="8" name="Slide Number Placeholder 7">
            <a:extLst>
              <a:ext uri="{FF2B5EF4-FFF2-40B4-BE49-F238E27FC236}">
                <a16:creationId xmlns:a16="http://schemas.microsoft.com/office/drawing/2014/main" id="{34FD949D-22F1-4D4C-AF8E-C813C0DAB4DF}"/>
              </a:ext>
            </a:extLst>
          </p:cNvPr>
          <p:cNvSpPr>
            <a:spLocks noGrp="1"/>
          </p:cNvSpPr>
          <p:nvPr>
            <p:ph type="sldNum" sz="quarter" idx="19"/>
          </p:nvPr>
        </p:nvSpPr>
        <p:spPr/>
        <p:txBody>
          <a:bodyPr/>
          <a:lstStyle/>
          <a:p>
            <a:fld id="{D375E7DE-9AA3-EB43-B5E8-BA1371B996D3}" type="slidenum">
              <a:rPr lang="en-DE" smtClean="0"/>
              <a:pPr/>
              <a:t>‹#›</a:t>
            </a:fld>
            <a:endParaRPr lang="en-DE"/>
          </a:p>
        </p:txBody>
      </p:sp>
    </p:spTree>
    <p:extLst>
      <p:ext uri="{BB962C8B-B14F-4D97-AF65-F5344CB8AC3E}">
        <p14:creationId xmlns:p14="http://schemas.microsoft.com/office/powerpoint/2010/main" val="42055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12.xml"/><Relationship Id="rId7"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image" Target="../media/image1.png"/><Relationship Id="rId4" Type="http://schemas.openxmlformats.org/officeDocument/2006/relationships/slideLayout" Target="../slideLayouts/slideLayout13.xml"/><Relationship Id="rId9"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1.png"/><Relationship Id="rId5" Type="http://schemas.openxmlformats.org/officeDocument/2006/relationships/image" Target="../media/image6.jpe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F09CC8B3-2865-2447-854A-FA8A224C5930}"/>
              </a:ext>
            </a:extLst>
          </p:cNvPr>
          <p:cNvSpPr>
            <a:spLocks noGrp="1"/>
          </p:cNvSpPr>
          <p:nvPr>
            <p:ph type="ftr" sz="quarter" idx="3"/>
          </p:nvPr>
        </p:nvSpPr>
        <p:spPr>
          <a:xfrm>
            <a:off x="4038600" y="6224093"/>
            <a:ext cx="4114800" cy="365125"/>
          </a:xfrm>
          <a:prstGeom prst="rect">
            <a:avLst/>
          </a:prstGeom>
        </p:spPr>
        <p:txBody>
          <a:bodyPr vert="horz" lIns="91440" tIns="45720" rIns="91440" bIns="45720" rtlCol="0" anchor="ctr"/>
          <a:lstStyle>
            <a:lvl1pPr algn="ctr">
              <a:defRPr sz="1200">
                <a:solidFill>
                  <a:srgbClr val="2581C4"/>
                </a:solidFill>
              </a:defRPr>
            </a:lvl1pPr>
          </a:lstStyle>
          <a:p>
            <a:r>
              <a:rPr lang="de-DE" b="1">
                <a:cs typeface="Calibri" panose="020F0502020204030204" pitchFamily="34" charset="0"/>
              </a:rPr>
              <a:t>CampusOS // Speaker // Presentation</a:t>
            </a:r>
            <a:endParaRPr lang="de-DE">
              <a:latin typeface="Calibri Light" panose="020F0302020204030204" pitchFamily="34" charset="0"/>
              <a:cs typeface="Calibri Light" panose="020F0302020204030204" pitchFamily="34" charset="0"/>
            </a:endParaRPr>
          </a:p>
        </p:txBody>
      </p:sp>
      <p:pic>
        <p:nvPicPr>
          <p:cNvPr id="22" name="Grafik 9">
            <a:extLst>
              <a:ext uri="{FF2B5EF4-FFF2-40B4-BE49-F238E27FC236}">
                <a16:creationId xmlns:a16="http://schemas.microsoft.com/office/drawing/2014/main" id="{9717D646-ACBC-1148-BA2B-FC61681192CE}"/>
              </a:ext>
            </a:extLst>
          </p:cNvPr>
          <p:cNvPicPr>
            <a:picLocks noChangeAspect="1"/>
          </p:cNvPicPr>
          <p:nvPr userDrawn="1"/>
        </p:nvPicPr>
        <p:blipFill>
          <a:blip r:embed="rId11"/>
          <a:srcRect/>
          <a:stretch/>
        </p:blipFill>
        <p:spPr>
          <a:xfrm>
            <a:off x="10277159" y="6225806"/>
            <a:ext cx="1578695" cy="365125"/>
          </a:xfrm>
          <a:prstGeom prst="rect">
            <a:avLst/>
          </a:prstGeom>
        </p:spPr>
      </p:pic>
      <p:sp>
        <p:nvSpPr>
          <p:cNvPr id="3" name="Slide Number Placeholder 2">
            <a:extLst>
              <a:ext uri="{FF2B5EF4-FFF2-40B4-BE49-F238E27FC236}">
                <a16:creationId xmlns:a16="http://schemas.microsoft.com/office/drawing/2014/main" id="{7D2B4BE5-A3B4-3945-8854-F1C8880B5AB3}"/>
              </a:ext>
            </a:extLst>
          </p:cNvPr>
          <p:cNvSpPr>
            <a:spLocks noGrp="1"/>
          </p:cNvSpPr>
          <p:nvPr>
            <p:ph type="sldNum" sz="quarter" idx="4"/>
          </p:nvPr>
        </p:nvSpPr>
        <p:spPr>
          <a:xfrm>
            <a:off x="1367883" y="6217661"/>
            <a:ext cx="1196897" cy="365125"/>
          </a:xfrm>
          <a:prstGeom prst="rect">
            <a:avLst/>
          </a:prstGeom>
        </p:spPr>
        <p:txBody>
          <a:bodyPr vert="horz" lIns="91440" tIns="45720" rIns="91440" bIns="45720" rtlCol="0" anchor="ctr"/>
          <a:lstStyle>
            <a:lvl1pPr algn="r">
              <a:defRPr lang="en-DE" sz="1200" b="1" kern="1200" smtClean="0">
                <a:solidFill>
                  <a:srgbClr val="2581C4"/>
                </a:solidFill>
                <a:latin typeface="+mn-lt"/>
                <a:ea typeface="+mn-ea"/>
                <a:cs typeface="Calibri" panose="020F0502020204030204" pitchFamily="34" charset="0"/>
              </a:defRPr>
            </a:lvl1pPr>
          </a:lstStyle>
          <a:p>
            <a:fld id="{D375E7DE-9AA3-EB43-B5E8-BA1371B996D3}" type="slidenum">
              <a:rPr lang="en-DE" smtClean="0"/>
              <a:pPr/>
              <a:t>‹#›</a:t>
            </a:fld>
            <a:endParaRPr lang="en-DE"/>
          </a:p>
        </p:txBody>
      </p:sp>
      <p:sp>
        <p:nvSpPr>
          <p:cNvPr id="4" name="Date Placeholder 3">
            <a:extLst>
              <a:ext uri="{FF2B5EF4-FFF2-40B4-BE49-F238E27FC236}">
                <a16:creationId xmlns:a16="http://schemas.microsoft.com/office/drawing/2014/main" id="{74CAD996-76FE-2A4C-99B1-412C5D8D970F}"/>
              </a:ext>
            </a:extLst>
          </p:cNvPr>
          <p:cNvSpPr>
            <a:spLocks noGrp="1"/>
          </p:cNvSpPr>
          <p:nvPr>
            <p:ph type="dt" sz="half" idx="2"/>
          </p:nvPr>
        </p:nvSpPr>
        <p:spPr>
          <a:xfrm>
            <a:off x="336146" y="6217816"/>
            <a:ext cx="1031737" cy="365125"/>
          </a:xfrm>
          <a:prstGeom prst="rect">
            <a:avLst/>
          </a:prstGeom>
        </p:spPr>
        <p:txBody>
          <a:bodyPr vert="horz" lIns="91440" tIns="45720" rIns="91440" bIns="45720" rtlCol="0" anchor="ctr"/>
          <a:lstStyle>
            <a:lvl1pPr algn="l">
              <a:defRPr lang="en-DE" sz="1200" b="1" kern="1200" smtClean="0">
                <a:solidFill>
                  <a:srgbClr val="2581C4"/>
                </a:solidFill>
                <a:latin typeface="+mn-lt"/>
                <a:ea typeface="+mn-ea"/>
                <a:cs typeface="Calibri" panose="020F0502020204030204" pitchFamily="34" charset="0"/>
              </a:defRPr>
            </a:lvl1pPr>
          </a:lstStyle>
          <a:p>
            <a:fld id="{4D730FBE-7FE6-2B43-95A2-84C1C82DE1AB}" type="datetime1">
              <a:rPr lang="de-DE" smtClean="0"/>
              <a:t>22.06.22</a:t>
            </a:fld>
            <a:endParaRPr lang="en-DE"/>
          </a:p>
        </p:txBody>
      </p:sp>
    </p:spTree>
    <p:extLst>
      <p:ext uri="{BB962C8B-B14F-4D97-AF65-F5344CB8AC3E}">
        <p14:creationId xmlns:p14="http://schemas.microsoft.com/office/powerpoint/2010/main" val="3014639687"/>
      </p:ext>
    </p:extLst>
  </p:cSld>
  <p:clrMap bg1="lt1" tx1="dk1" bg2="lt2" tx2="dk2" accent1="accent1" accent2="accent2" accent3="accent3" accent4="accent4" accent5="accent5" accent6="accent6" hlink="hlink" folHlink="folHlink"/>
  <p:sldLayoutIdLst>
    <p:sldLayoutId id="2147483669" r:id="rId1"/>
    <p:sldLayoutId id="2147483668" r:id="rId2"/>
    <p:sldLayoutId id="2147483670" r:id="rId3"/>
    <p:sldLayoutId id="2147483667" r:id="rId4"/>
    <p:sldLayoutId id="2147483671" r:id="rId5"/>
    <p:sldLayoutId id="2147483661" r:id="rId6"/>
    <p:sldLayoutId id="2147483666" r:id="rId7"/>
    <p:sldLayoutId id="2147483674" r:id="rId8"/>
    <p:sldLayoutId id="2147483675" r:id="rId9"/>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2">
            <a:extLst>
              <a:ext uri="{FF2B5EF4-FFF2-40B4-BE49-F238E27FC236}">
                <a16:creationId xmlns:a16="http://schemas.microsoft.com/office/drawing/2014/main" id="{CE8748E1-3038-F344-9BAE-D96272A4BF3B}"/>
              </a:ext>
            </a:extLst>
          </p:cNvPr>
          <p:cNvPicPr>
            <a:picLocks noChangeAspect="1"/>
          </p:cNvPicPr>
          <p:nvPr userDrawn="1"/>
        </p:nvPicPr>
        <p:blipFill rotWithShape="1">
          <a:blip r:embed="rId8"/>
          <a:srcRect l="235" t="16347" r="11615" b="4498"/>
          <a:stretch/>
        </p:blipFill>
        <p:spPr>
          <a:xfrm>
            <a:off x="0" y="0"/>
            <a:ext cx="12192000" cy="5932967"/>
          </a:xfrm>
          <a:prstGeom prst="rect">
            <a:avLst/>
          </a:prstGeom>
        </p:spPr>
      </p:pic>
      <p:pic>
        <p:nvPicPr>
          <p:cNvPr id="10" name="Grafik 9">
            <a:extLst>
              <a:ext uri="{FF2B5EF4-FFF2-40B4-BE49-F238E27FC236}">
                <a16:creationId xmlns:a16="http://schemas.microsoft.com/office/drawing/2014/main" id="{79ED8665-1C3D-0C48-860C-883B84C954AE}"/>
              </a:ext>
            </a:extLst>
          </p:cNvPr>
          <p:cNvPicPr>
            <a:picLocks noChangeAspect="1"/>
          </p:cNvPicPr>
          <p:nvPr userDrawn="1"/>
        </p:nvPicPr>
        <p:blipFill>
          <a:blip r:embed="rId9"/>
          <a:stretch>
            <a:fillRect/>
          </a:stretch>
        </p:blipFill>
        <p:spPr>
          <a:xfrm>
            <a:off x="577850" y="379727"/>
            <a:ext cx="768783" cy="917237"/>
          </a:xfrm>
          <a:prstGeom prst="rect">
            <a:avLst/>
          </a:prstGeom>
        </p:spPr>
      </p:pic>
      <p:sp>
        <p:nvSpPr>
          <p:cNvPr id="11" name="Footer Placeholder 7">
            <a:extLst>
              <a:ext uri="{FF2B5EF4-FFF2-40B4-BE49-F238E27FC236}">
                <a16:creationId xmlns:a16="http://schemas.microsoft.com/office/drawing/2014/main" id="{6900F21B-AD71-3B4A-B842-3A68EB180094}"/>
              </a:ext>
            </a:extLst>
          </p:cNvPr>
          <p:cNvSpPr>
            <a:spLocks noGrp="1"/>
          </p:cNvSpPr>
          <p:nvPr>
            <p:ph type="ftr" sz="quarter" idx="3"/>
          </p:nvPr>
        </p:nvSpPr>
        <p:spPr>
          <a:xfrm>
            <a:off x="4038600" y="6224093"/>
            <a:ext cx="4114800" cy="365125"/>
          </a:xfrm>
          <a:prstGeom prst="rect">
            <a:avLst/>
          </a:prstGeom>
        </p:spPr>
        <p:txBody>
          <a:bodyPr vert="horz" lIns="91440" tIns="45720" rIns="91440" bIns="45720" rtlCol="0" anchor="ctr"/>
          <a:lstStyle>
            <a:lvl1pPr algn="ctr">
              <a:defRPr sz="1200">
                <a:solidFill>
                  <a:srgbClr val="2581C4"/>
                </a:solidFill>
              </a:defRPr>
            </a:lvl1pPr>
          </a:lstStyle>
          <a:p>
            <a:r>
              <a:rPr lang="de-DE" b="1">
                <a:cs typeface="Calibri" panose="020F0502020204030204" pitchFamily="34" charset="0"/>
              </a:rPr>
              <a:t>CampusOS // Speaker // Presentation</a:t>
            </a:r>
            <a:endParaRPr lang="de-DE">
              <a:latin typeface="Calibri Light" panose="020F0302020204030204" pitchFamily="34" charset="0"/>
              <a:cs typeface="Calibri Light" panose="020F0302020204030204" pitchFamily="34" charset="0"/>
            </a:endParaRPr>
          </a:p>
        </p:txBody>
      </p:sp>
      <p:pic>
        <p:nvPicPr>
          <p:cNvPr id="12" name="Grafik 9">
            <a:extLst>
              <a:ext uri="{FF2B5EF4-FFF2-40B4-BE49-F238E27FC236}">
                <a16:creationId xmlns:a16="http://schemas.microsoft.com/office/drawing/2014/main" id="{C948A3CC-C940-414A-8B4C-49409DFBBD9A}"/>
              </a:ext>
            </a:extLst>
          </p:cNvPr>
          <p:cNvPicPr>
            <a:picLocks noChangeAspect="1"/>
          </p:cNvPicPr>
          <p:nvPr userDrawn="1"/>
        </p:nvPicPr>
        <p:blipFill>
          <a:blip r:embed="rId10"/>
          <a:srcRect/>
          <a:stretch/>
        </p:blipFill>
        <p:spPr>
          <a:xfrm>
            <a:off x="10277159" y="6225806"/>
            <a:ext cx="1578695" cy="365125"/>
          </a:xfrm>
          <a:prstGeom prst="rect">
            <a:avLst/>
          </a:prstGeom>
        </p:spPr>
      </p:pic>
      <p:sp>
        <p:nvSpPr>
          <p:cNvPr id="13" name="Slide Number Placeholder 2">
            <a:extLst>
              <a:ext uri="{FF2B5EF4-FFF2-40B4-BE49-F238E27FC236}">
                <a16:creationId xmlns:a16="http://schemas.microsoft.com/office/drawing/2014/main" id="{529AD48A-3BCC-D542-816C-AEEF68A211FE}"/>
              </a:ext>
            </a:extLst>
          </p:cNvPr>
          <p:cNvSpPr>
            <a:spLocks noGrp="1"/>
          </p:cNvSpPr>
          <p:nvPr>
            <p:ph type="sldNum" sz="quarter" idx="4"/>
          </p:nvPr>
        </p:nvSpPr>
        <p:spPr>
          <a:xfrm>
            <a:off x="1367883" y="6217661"/>
            <a:ext cx="1196897" cy="365125"/>
          </a:xfrm>
          <a:prstGeom prst="rect">
            <a:avLst/>
          </a:prstGeom>
        </p:spPr>
        <p:txBody>
          <a:bodyPr vert="horz" lIns="91440" tIns="45720" rIns="91440" bIns="45720" rtlCol="0" anchor="ctr"/>
          <a:lstStyle>
            <a:lvl1pPr algn="r">
              <a:defRPr lang="en-DE" sz="1200" b="1" kern="1200" smtClean="0">
                <a:solidFill>
                  <a:srgbClr val="2581C4"/>
                </a:solidFill>
                <a:latin typeface="+mn-lt"/>
                <a:ea typeface="+mn-ea"/>
                <a:cs typeface="Calibri" panose="020F0502020204030204" pitchFamily="34" charset="0"/>
              </a:defRPr>
            </a:lvl1pPr>
          </a:lstStyle>
          <a:p>
            <a:fld id="{D375E7DE-9AA3-EB43-B5E8-BA1371B996D3}" type="slidenum">
              <a:rPr lang="en-DE" smtClean="0"/>
              <a:pPr/>
              <a:t>‹#›</a:t>
            </a:fld>
            <a:endParaRPr lang="en-DE"/>
          </a:p>
        </p:txBody>
      </p:sp>
      <p:sp>
        <p:nvSpPr>
          <p:cNvPr id="14" name="Date Placeholder 3">
            <a:extLst>
              <a:ext uri="{FF2B5EF4-FFF2-40B4-BE49-F238E27FC236}">
                <a16:creationId xmlns:a16="http://schemas.microsoft.com/office/drawing/2014/main" id="{EB08D94A-2C2F-884E-BBAB-D58E40AF1723}"/>
              </a:ext>
            </a:extLst>
          </p:cNvPr>
          <p:cNvSpPr>
            <a:spLocks noGrp="1"/>
          </p:cNvSpPr>
          <p:nvPr>
            <p:ph type="dt" sz="half" idx="2"/>
          </p:nvPr>
        </p:nvSpPr>
        <p:spPr>
          <a:xfrm>
            <a:off x="336146" y="6217816"/>
            <a:ext cx="1031737" cy="365125"/>
          </a:xfrm>
          <a:prstGeom prst="rect">
            <a:avLst/>
          </a:prstGeom>
        </p:spPr>
        <p:txBody>
          <a:bodyPr vert="horz" lIns="91440" tIns="45720" rIns="91440" bIns="45720" rtlCol="0" anchor="ctr"/>
          <a:lstStyle>
            <a:lvl1pPr algn="l">
              <a:defRPr lang="en-DE" sz="1200" b="1" kern="1200" smtClean="0">
                <a:solidFill>
                  <a:srgbClr val="2581C4"/>
                </a:solidFill>
                <a:latin typeface="+mn-lt"/>
                <a:ea typeface="+mn-ea"/>
                <a:cs typeface="Calibri" panose="020F0502020204030204" pitchFamily="34" charset="0"/>
              </a:defRPr>
            </a:lvl1pPr>
          </a:lstStyle>
          <a:p>
            <a:fld id="{9D37A616-8E74-5C48-946F-52DD291E3BF3}" type="datetime1">
              <a:rPr lang="de-DE" smtClean="0"/>
              <a:t>22.06.22</a:t>
            </a:fld>
            <a:endParaRPr lang="en-DE"/>
          </a:p>
        </p:txBody>
      </p:sp>
    </p:spTree>
    <p:extLst>
      <p:ext uri="{BB962C8B-B14F-4D97-AF65-F5344CB8AC3E}">
        <p14:creationId xmlns:p14="http://schemas.microsoft.com/office/powerpoint/2010/main" val="3420203731"/>
      </p:ext>
    </p:extLst>
  </p:cSld>
  <p:clrMap bg1="lt1" tx1="dk1" bg2="lt2" tx2="dk2" accent1="accent1" accent2="accent2" accent3="accent3" accent4="accent4" accent5="accent5" accent6="accent6" hlink="hlink" folHlink="folHlink"/>
  <p:sldLayoutIdLst>
    <p:sldLayoutId id="2147483673" r:id="rId1"/>
    <p:sldLayoutId id="2147483689" r:id="rId2"/>
    <p:sldLayoutId id="2147483690" r:id="rId3"/>
    <p:sldLayoutId id="2147483682" r:id="rId4"/>
    <p:sldLayoutId id="2147483684" r:id="rId5"/>
    <p:sldLayoutId id="2147483688" r:id="rId6"/>
  </p:sldLayoutIdLst>
  <p:hf hdr="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hteck 4">
            <a:extLst>
              <a:ext uri="{FF2B5EF4-FFF2-40B4-BE49-F238E27FC236}">
                <a16:creationId xmlns:a16="http://schemas.microsoft.com/office/drawing/2014/main" id="{64071A1B-1F51-A548-88FB-B53C3617A383}"/>
              </a:ext>
            </a:extLst>
          </p:cNvPr>
          <p:cNvSpPr/>
          <p:nvPr userDrawn="1"/>
        </p:nvSpPr>
        <p:spPr>
          <a:xfrm>
            <a:off x="-1" y="0"/>
            <a:ext cx="8153401" cy="6858000"/>
          </a:xfrm>
          <a:prstGeom prst="rect">
            <a:avLst/>
          </a:prstGeom>
          <a:solidFill>
            <a:srgbClr val="29B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Grafik 5">
            <a:extLst>
              <a:ext uri="{FF2B5EF4-FFF2-40B4-BE49-F238E27FC236}">
                <a16:creationId xmlns:a16="http://schemas.microsoft.com/office/drawing/2014/main" id="{DCB1B58E-8722-854C-929C-E192F9566F8F}"/>
              </a:ext>
            </a:extLst>
          </p:cNvPr>
          <p:cNvPicPr>
            <a:picLocks noChangeAspect="1"/>
          </p:cNvPicPr>
          <p:nvPr userDrawn="1"/>
        </p:nvPicPr>
        <p:blipFill rotWithShape="1">
          <a:blip r:embed="rId5"/>
          <a:srcRect l="48298" r="25136"/>
          <a:stretch/>
        </p:blipFill>
        <p:spPr>
          <a:xfrm>
            <a:off x="0" y="0"/>
            <a:ext cx="4038600" cy="6858000"/>
          </a:xfrm>
          <a:prstGeom prst="rect">
            <a:avLst/>
          </a:prstGeom>
        </p:spPr>
      </p:pic>
      <p:sp>
        <p:nvSpPr>
          <p:cNvPr id="6" name="Footer Placeholder 7">
            <a:extLst>
              <a:ext uri="{FF2B5EF4-FFF2-40B4-BE49-F238E27FC236}">
                <a16:creationId xmlns:a16="http://schemas.microsoft.com/office/drawing/2014/main" id="{285C8827-2838-514F-B0DE-703A8F8113AC}"/>
              </a:ext>
            </a:extLst>
          </p:cNvPr>
          <p:cNvSpPr>
            <a:spLocks noGrp="1"/>
          </p:cNvSpPr>
          <p:nvPr>
            <p:ph type="ftr" sz="quarter" idx="3"/>
          </p:nvPr>
        </p:nvSpPr>
        <p:spPr>
          <a:xfrm>
            <a:off x="4038600" y="6224093"/>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de-DE" b="1">
                <a:cs typeface="Calibri" panose="020F0502020204030204" pitchFamily="34" charset="0"/>
              </a:rPr>
              <a:t>CampusOS // Speaker // Presentation</a:t>
            </a:r>
            <a:endParaRPr lang="de-DE">
              <a:latin typeface="Calibri Light" panose="020F0302020204030204" pitchFamily="34" charset="0"/>
              <a:cs typeface="Calibri Light" panose="020F0302020204030204" pitchFamily="34" charset="0"/>
            </a:endParaRPr>
          </a:p>
        </p:txBody>
      </p:sp>
      <p:pic>
        <p:nvPicPr>
          <p:cNvPr id="7" name="Grafik 9">
            <a:extLst>
              <a:ext uri="{FF2B5EF4-FFF2-40B4-BE49-F238E27FC236}">
                <a16:creationId xmlns:a16="http://schemas.microsoft.com/office/drawing/2014/main" id="{3B7A7AF0-4FDC-3A48-BA8D-A1941E684804}"/>
              </a:ext>
            </a:extLst>
          </p:cNvPr>
          <p:cNvPicPr>
            <a:picLocks noChangeAspect="1"/>
          </p:cNvPicPr>
          <p:nvPr userDrawn="1"/>
        </p:nvPicPr>
        <p:blipFill>
          <a:blip r:embed="rId6"/>
          <a:srcRect/>
          <a:stretch/>
        </p:blipFill>
        <p:spPr>
          <a:xfrm>
            <a:off x="10277159" y="6225806"/>
            <a:ext cx="1578695" cy="365125"/>
          </a:xfrm>
          <a:prstGeom prst="rect">
            <a:avLst/>
          </a:prstGeom>
        </p:spPr>
      </p:pic>
      <p:sp>
        <p:nvSpPr>
          <p:cNvPr id="10" name="Slide Number Placeholder 2">
            <a:extLst>
              <a:ext uri="{FF2B5EF4-FFF2-40B4-BE49-F238E27FC236}">
                <a16:creationId xmlns:a16="http://schemas.microsoft.com/office/drawing/2014/main" id="{FE3CC1A8-6D9C-FA4A-BA19-51859F3F2AA2}"/>
              </a:ext>
            </a:extLst>
          </p:cNvPr>
          <p:cNvSpPr>
            <a:spLocks noGrp="1"/>
          </p:cNvSpPr>
          <p:nvPr>
            <p:ph type="sldNum" sz="quarter" idx="4"/>
          </p:nvPr>
        </p:nvSpPr>
        <p:spPr>
          <a:xfrm>
            <a:off x="1367883" y="6217661"/>
            <a:ext cx="1196897" cy="365125"/>
          </a:xfrm>
          <a:prstGeom prst="rect">
            <a:avLst/>
          </a:prstGeom>
        </p:spPr>
        <p:txBody>
          <a:bodyPr vert="horz" lIns="91440" tIns="45720" rIns="91440" bIns="45720" rtlCol="0" anchor="ctr"/>
          <a:lstStyle>
            <a:lvl1pPr algn="r">
              <a:defRPr lang="en-DE" sz="1200" b="1" kern="1200" smtClean="0">
                <a:solidFill>
                  <a:schemeClr val="bg1"/>
                </a:solidFill>
                <a:latin typeface="+mn-lt"/>
                <a:ea typeface="+mn-ea"/>
                <a:cs typeface="Calibri" panose="020F0502020204030204" pitchFamily="34" charset="0"/>
              </a:defRPr>
            </a:lvl1pPr>
          </a:lstStyle>
          <a:p>
            <a:fld id="{D375E7DE-9AA3-EB43-B5E8-BA1371B996D3}" type="slidenum">
              <a:rPr lang="en-DE" smtClean="0"/>
              <a:pPr/>
              <a:t>‹#›</a:t>
            </a:fld>
            <a:endParaRPr lang="en-DE"/>
          </a:p>
        </p:txBody>
      </p:sp>
      <p:sp>
        <p:nvSpPr>
          <p:cNvPr id="11" name="Date Placeholder 3">
            <a:extLst>
              <a:ext uri="{FF2B5EF4-FFF2-40B4-BE49-F238E27FC236}">
                <a16:creationId xmlns:a16="http://schemas.microsoft.com/office/drawing/2014/main" id="{BB4406E8-C8D7-9647-8228-4D65A4FDCF3E}"/>
              </a:ext>
            </a:extLst>
          </p:cNvPr>
          <p:cNvSpPr>
            <a:spLocks noGrp="1"/>
          </p:cNvSpPr>
          <p:nvPr>
            <p:ph type="dt" sz="half" idx="2"/>
          </p:nvPr>
        </p:nvSpPr>
        <p:spPr>
          <a:xfrm>
            <a:off x="336146" y="6217816"/>
            <a:ext cx="1031737" cy="365125"/>
          </a:xfrm>
          <a:prstGeom prst="rect">
            <a:avLst/>
          </a:prstGeom>
        </p:spPr>
        <p:txBody>
          <a:bodyPr vert="horz" lIns="91440" tIns="45720" rIns="91440" bIns="45720" rtlCol="0" anchor="ctr"/>
          <a:lstStyle>
            <a:lvl1pPr algn="l">
              <a:defRPr lang="en-DE" sz="1200" b="1" kern="1200" smtClean="0">
                <a:solidFill>
                  <a:schemeClr val="bg1"/>
                </a:solidFill>
                <a:latin typeface="+mn-lt"/>
                <a:ea typeface="+mn-ea"/>
                <a:cs typeface="Calibri" panose="020F0502020204030204" pitchFamily="34" charset="0"/>
              </a:defRPr>
            </a:lvl1pPr>
          </a:lstStyle>
          <a:p>
            <a:fld id="{990E1623-904A-374C-9951-D65043E8EBD2}" type="datetime1">
              <a:rPr lang="de-DE" smtClean="0"/>
              <a:t>22.06.22</a:t>
            </a:fld>
            <a:endParaRPr lang="en-DE"/>
          </a:p>
        </p:txBody>
      </p:sp>
    </p:spTree>
    <p:extLst>
      <p:ext uri="{BB962C8B-B14F-4D97-AF65-F5344CB8AC3E}">
        <p14:creationId xmlns:p14="http://schemas.microsoft.com/office/powerpoint/2010/main" val="2749417971"/>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79" r:id="rId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BEC518-8DE6-9648-BD4A-A1BCE080474D}"/>
              </a:ext>
            </a:extLst>
          </p:cNvPr>
          <p:cNvSpPr>
            <a:spLocks noGrp="1"/>
          </p:cNvSpPr>
          <p:nvPr>
            <p:ph type="body" sz="quarter" idx="10"/>
          </p:nvPr>
        </p:nvSpPr>
        <p:spPr>
          <a:xfrm>
            <a:off x="781796" y="3069659"/>
            <a:ext cx="8275117" cy="1090613"/>
          </a:xfrm>
        </p:spPr>
        <p:txBody>
          <a:bodyPr lIns="91440" tIns="45720" rIns="91440" bIns="45720" anchor="t"/>
          <a:lstStyle/>
          <a:p>
            <a:r>
              <a:rPr lang="en-US" sz="5400" noProof="0" dirty="0" err="1">
                <a:latin typeface="Calibri"/>
                <a:cs typeface="Calibri"/>
              </a:rPr>
              <a:t>Satelliten</a:t>
            </a:r>
            <a:r>
              <a:rPr lang="en-US" sz="5400" noProof="0" dirty="0">
                <a:latin typeface="Calibri"/>
                <a:cs typeface="Calibri"/>
              </a:rPr>
              <a:t>-Workshop</a:t>
            </a:r>
          </a:p>
          <a:p>
            <a:r>
              <a:rPr lang="en-US" sz="2000" b="0" noProof="0" dirty="0">
                <a:latin typeface="Calibri"/>
                <a:cs typeface="Calibri"/>
              </a:rPr>
              <a:t>Block 3 – </a:t>
            </a:r>
            <a:r>
              <a:rPr lang="en-US" sz="2000" b="0" noProof="0">
                <a:latin typeface="Calibri"/>
                <a:cs typeface="Calibri"/>
              </a:rPr>
              <a:t>Technology Components</a:t>
            </a:r>
            <a:endParaRPr lang="en-US" sz="2000" noProof="0" dirty="0">
              <a:latin typeface="Calibri"/>
              <a:cs typeface="Calibri"/>
            </a:endParaRPr>
          </a:p>
          <a:p>
            <a:endParaRPr lang="en-US" sz="2000" noProof="0" dirty="0">
              <a:latin typeface="Calibri"/>
              <a:cs typeface="Calibri"/>
            </a:endParaRPr>
          </a:p>
        </p:txBody>
      </p:sp>
      <p:sp>
        <p:nvSpPr>
          <p:cNvPr id="4" name="Text Placeholder 3">
            <a:extLst>
              <a:ext uri="{FF2B5EF4-FFF2-40B4-BE49-F238E27FC236}">
                <a16:creationId xmlns:a16="http://schemas.microsoft.com/office/drawing/2014/main" id="{90626F5E-F98E-1C4C-8A35-413992ACA2A5}"/>
              </a:ext>
            </a:extLst>
          </p:cNvPr>
          <p:cNvSpPr>
            <a:spLocks noGrp="1"/>
          </p:cNvSpPr>
          <p:nvPr>
            <p:ph type="body" sz="quarter" idx="13"/>
          </p:nvPr>
        </p:nvSpPr>
        <p:spPr/>
        <p:txBody>
          <a:bodyPr/>
          <a:lstStyle/>
          <a:p>
            <a:r>
              <a:rPr lang="en-US" noProof="0" dirty="0"/>
              <a:t>21. &amp; 22. </a:t>
            </a:r>
            <a:r>
              <a:rPr lang="en-US" noProof="0" dirty="0" err="1"/>
              <a:t>Juni</a:t>
            </a:r>
            <a:r>
              <a:rPr lang="en-US" noProof="0" dirty="0"/>
              <a:t> 2022</a:t>
            </a:r>
          </a:p>
        </p:txBody>
      </p:sp>
      <p:pic>
        <p:nvPicPr>
          <p:cNvPr id="1026" name="Picture 2" descr="Quellbild anzei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540" y="6055713"/>
            <a:ext cx="776512" cy="649164"/>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4D7D2EDA-D248-B590-2679-6A16EA37D92E}"/>
              </a:ext>
            </a:extLst>
          </p:cNvPr>
          <p:cNvGrpSpPr>
            <a:grpSpLocks noChangeAspect="1"/>
          </p:cNvGrpSpPr>
          <p:nvPr/>
        </p:nvGrpSpPr>
        <p:grpSpPr>
          <a:xfrm>
            <a:off x="859690" y="1334531"/>
            <a:ext cx="4146812" cy="1312878"/>
            <a:chOff x="4614041" y="1355834"/>
            <a:chExt cx="3731173" cy="1181287"/>
          </a:xfrm>
        </p:grpSpPr>
        <p:sp>
          <p:nvSpPr>
            <p:cNvPr id="7" name="Rectangle 6">
              <a:extLst>
                <a:ext uri="{FF2B5EF4-FFF2-40B4-BE49-F238E27FC236}">
                  <a16:creationId xmlns:a16="http://schemas.microsoft.com/office/drawing/2014/main" id="{FC88C65B-B502-4414-B039-B8244A932033}"/>
                </a:ext>
              </a:extLst>
            </p:cNvPr>
            <p:cNvSpPr/>
            <p:nvPr/>
          </p:nvSpPr>
          <p:spPr>
            <a:xfrm>
              <a:off x="4614041" y="1355834"/>
              <a:ext cx="3731173" cy="11812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DE"/>
            </a:p>
          </p:txBody>
        </p:sp>
        <p:pic>
          <p:nvPicPr>
            <p:cNvPr id="8" name="Google Shape;9;p1">
              <a:extLst>
                <a:ext uri="{FF2B5EF4-FFF2-40B4-BE49-F238E27FC236}">
                  <a16:creationId xmlns:a16="http://schemas.microsoft.com/office/drawing/2014/main" id="{A01644AD-4B09-AE10-7F63-A67C086DEA9C}"/>
                </a:ext>
              </a:extLst>
            </p:cNvPr>
            <p:cNvPicPr preferRelativeResize="0">
              <a:picLocks noChangeAspect="1"/>
            </p:cNvPicPr>
            <p:nvPr/>
          </p:nvPicPr>
          <p:blipFill>
            <a:blip r:embed="rId3">
              <a:alphaModFix/>
            </a:blip>
            <a:stretch>
              <a:fillRect/>
            </a:stretch>
          </p:blipFill>
          <p:spPr>
            <a:xfrm>
              <a:off x="4614042" y="1389789"/>
              <a:ext cx="3731172" cy="1147332"/>
            </a:xfrm>
            <a:prstGeom prst="rect">
              <a:avLst/>
            </a:prstGeom>
            <a:noFill/>
            <a:ln>
              <a:noFill/>
            </a:ln>
          </p:spPr>
        </p:pic>
      </p:grpSp>
      <p:sp>
        <p:nvSpPr>
          <p:cNvPr id="13" name="Text Placeholder 12">
            <a:extLst>
              <a:ext uri="{FF2B5EF4-FFF2-40B4-BE49-F238E27FC236}">
                <a16:creationId xmlns:a16="http://schemas.microsoft.com/office/drawing/2014/main" id="{F369946F-2848-789E-0C3C-3206CE8F7478}"/>
              </a:ext>
            </a:extLst>
          </p:cNvPr>
          <p:cNvSpPr>
            <a:spLocks noGrp="1"/>
          </p:cNvSpPr>
          <p:nvPr>
            <p:ph type="body" sz="quarter" idx="11"/>
          </p:nvPr>
        </p:nvSpPr>
        <p:spPr/>
        <p:txBody>
          <a:bodyPr/>
          <a:lstStyle/>
          <a:p>
            <a:r>
              <a:rPr lang="en-DE" dirty="0"/>
              <a:t>Martin Mailand</a:t>
            </a:r>
          </a:p>
        </p:txBody>
      </p:sp>
    </p:spTree>
    <p:extLst>
      <p:ext uri="{BB962C8B-B14F-4D97-AF65-F5344CB8AC3E}">
        <p14:creationId xmlns:p14="http://schemas.microsoft.com/office/powerpoint/2010/main" val="315518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9B131-ECA3-37F2-5574-3AD5A64714A3}"/>
              </a:ext>
            </a:extLst>
          </p:cNvPr>
          <p:cNvSpPr>
            <a:spLocks noGrp="1"/>
          </p:cNvSpPr>
          <p:nvPr>
            <p:ph type="title"/>
          </p:nvPr>
        </p:nvSpPr>
        <p:spPr/>
        <p:txBody>
          <a:bodyPr/>
          <a:lstStyle/>
          <a:p>
            <a:r>
              <a:rPr lang="en-US" dirty="0"/>
              <a:t>MAVERIC</a:t>
            </a:r>
            <a:endParaRPr lang="en-US" noProof="0" dirty="0"/>
          </a:p>
        </p:txBody>
      </p:sp>
      <p:sp>
        <p:nvSpPr>
          <p:cNvPr id="3" name="Text Placeholder 2">
            <a:extLst>
              <a:ext uri="{FF2B5EF4-FFF2-40B4-BE49-F238E27FC236}">
                <a16:creationId xmlns:a16="http://schemas.microsoft.com/office/drawing/2014/main" id="{15498C75-9889-A0F7-B953-882967E7F40F}"/>
              </a:ext>
            </a:extLst>
          </p:cNvPr>
          <p:cNvSpPr>
            <a:spLocks noGrp="1"/>
          </p:cNvSpPr>
          <p:nvPr>
            <p:ph type="body" sz="quarter" idx="15"/>
          </p:nvPr>
        </p:nvSpPr>
        <p:spPr/>
        <p:txBody>
          <a:bodyPr/>
          <a:lstStyle/>
          <a:p>
            <a:r>
              <a:rPr lang="en-US" dirty="0"/>
              <a:t>RIC</a:t>
            </a:r>
            <a:endParaRPr lang="en-US" noProof="0" dirty="0"/>
          </a:p>
        </p:txBody>
      </p:sp>
      <p:sp>
        <p:nvSpPr>
          <p:cNvPr id="4" name="Text Placeholder 3">
            <a:extLst>
              <a:ext uri="{FF2B5EF4-FFF2-40B4-BE49-F238E27FC236}">
                <a16:creationId xmlns:a16="http://schemas.microsoft.com/office/drawing/2014/main" id="{B4E1020F-49B4-2E6A-8CEF-FF4583026714}"/>
              </a:ext>
            </a:extLst>
          </p:cNvPr>
          <p:cNvSpPr>
            <a:spLocks noGrp="1"/>
          </p:cNvSpPr>
          <p:nvPr>
            <p:ph type="body" sz="quarter" idx="16"/>
          </p:nvPr>
        </p:nvSpPr>
        <p:spPr/>
        <p:txBody>
          <a:bodyPr/>
          <a:lstStyle/>
          <a:p>
            <a:r>
              <a:rPr lang="en-US" sz="3600" dirty="0"/>
              <a:t>Near-RT RIC</a:t>
            </a:r>
          </a:p>
          <a:p>
            <a:pPr lvl="1"/>
            <a:r>
              <a:rPr lang="en-US" sz="3200" dirty="0"/>
              <a:t>Self Organizing Network functionality</a:t>
            </a:r>
          </a:p>
          <a:p>
            <a:pPr lvl="2"/>
            <a:r>
              <a:rPr lang="en-US" sz="3200" dirty="0"/>
              <a:t>Cell-Id management</a:t>
            </a:r>
          </a:p>
          <a:p>
            <a:pPr lvl="2"/>
            <a:r>
              <a:rPr lang="en-US" sz="3200" dirty="0"/>
              <a:t>Interference coordination</a:t>
            </a:r>
          </a:p>
          <a:p>
            <a:endParaRPr lang="en-US" sz="3600" dirty="0"/>
          </a:p>
          <a:p>
            <a:r>
              <a:rPr lang="en-US" sz="3600" dirty="0"/>
              <a:t>Non-RT RIC</a:t>
            </a:r>
          </a:p>
          <a:p>
            <a:pPr lvl="1"/>
            <a:r>
              <a:rPr lang="en-US" sz="3200" dirty="0"/>
              <a:t>Placement of edge resources</a:t>
            </a:r>
          </a:p>
        </p:txBody>
      </p:sp>
      <p:sp>
        <p:nvSpPr>
          <p:cNvPr id="5" name="Date Placeholder 4">
            <a:extLst>
              <a:ext uri="{FF2B5EF4-FFF2-40B4-BE49-F238E27FC236}">
                <a16:creationId xmlns:a16="http://schemas.microsoft.com/office/drawing/2014/main" id="{F718BE38-8BCE-814E-631D-C75E560DEC9A}"/>
              </a:ext>
            </a:extLst>
          </p:cNvPr>
          <p:cNvSpPr>
            <a:spLocks noGrp="1"/>
          </p:cNvSpPr>
          <p:nvPr>
            <p:ph type="dt" sz="half" idx="17"/>
          </p:nvPr>
        </p:nvSpPr>
        <p:spPr/>
        <p:txBody>
          <a:bodyPr/>
          <a:lstStyle/>
          <a:p>
            <a:fld id="{5DD044BE-F33C-E54A-8DD9-5DFF44E04C86}" type="datetime1">
              <a:rPr lang="de-DE" smtClean="0"/>
              <a:t>22.06.22</a:t>
            </a:fld>
            <a:endParaRPr lang="en-DE"/>
          </a:p>
        </p:txBody>
      </p:sp>
      <p:sp>
        <p:nvSpPr>
          <p:cNvPr id="7" name="Slide Number Placeholder 6">
            <a:extLst>
              <a:ext uri="{FF2B5EF4-FFF2-40B4-BE49-F238E27FC236}">
                <a16:creationId xmlns:a16="http://schemas.microsoft.com/office/drawing/2014/main" id="{C42AA402-1FD9-F411-A6C2-EAFC802B962F}"/>
              </a:ext>
            </a:extLst>
          </p:cNvPr>
          <p:cNvSpPr>
            <a:spLocks noGrp="1"/>
          </p:cNvSpPr>
          <p:nvPr>
            <p:ph type="sldNum" sz="quarter" idx="19"/>
          </p:nvPr>
        </p:nvSpPr>
        <p:spPr/>
        <p:txBody>
          <a:bodyPr/>
          <a:lstStyle/>
          <a:p>
            <a:fld id="{D375E7DE-9AA3-EB43-B5E8-BA1371B996D3}" type="slidenum">
              <a:rPr lang="en-DE" smtClean="0"/>
              <a:pPr/>
              <a:t>10</a:t>
            </a:fld>
            <a:endParaRPr lang="en-DE"/>
          </a:p>
        </p:txBody>
      </p:sp>
      <p:sp>
        <p:nvSpPr>
          <p:cNvPr id="8" name="Footer Placeholder 5">
            <a:extLst>
              <a:ext uri="{FF2B5EF4-FFF2-40B4-BE49-F238E27FC236}">
                <a16:creationId xmlns:a16="http://schemas.microsoft.com/office/drawing/2014/main" id="{228C7432-CD27-BC5C-0EE2-E9FC8F39211F}"/>
              </a:ext>
            </a:extLst>
          </p:cNvPr>
          <p:cNvSpPr>
            <a:spLocks noGrp="1"/>
          </p:cNvSpPr>
          <p:nvPr>
            <p:ph type="ftr" sz="quarter" idx="18"/>
          </p:nvPr>
        </p:nvSpPr>
        <p:spPr>
          <a:xfrm>
            <a:off x="4038600" y="6224093"/>
            <a:ext cx="4114800" cy="365125"/>
          </a:xfrm>
        </p:spPr>
        <p:txBody>
          <a:bodyPr/>
          <a:lstStyle/>
          <a:p>
            <a:r>
              <a:rPr lang="de-DE" b="1" dirty="0" err="1">
                <a:cs typeface="Calibri" panose="020F0502020204030204" pitchFamily="34" charset="0"/>
              </a:rPr>
              <a:t>CampusOS</a:t>
            </a:r>
            <a:r>
              <a:rPr lang="de-DE" b="1" dirty="0">
                <a:cs typeface="Calibri" panose="020F0502020204030204" pitchFamily="34" charset="0"/>
              </a:rPr>
              <a:t> // Martin Mailand // MAVERIC</a:t>
            </a:r>
            <a:endParaRPr lang="de-DE"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3052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AB4DE-6BEB-BFB6-21BC-9DE66E34636A}"/>
              </a:ext>
            </a:extLst>
          </p:cNvPr>
          <p:cNvSpPr>
            <a:spLocks noGrp="1"/>
          </p:cNvSpPr>
          <p:nvPr>
            <p:ph type="title"/>
          </p:nvPr>
        </p:nvSpPr>
        <p:spPr/>
        <p:txBody>
          <a:bodyPr/>
          <a:lstStyle/>
          <a:p>
            <a:r>
              <a:rPr lang="en-US" noProof="0" dirty="0"/>
              <a:t>Potential collaborations</a:t>
            </a:r>
          </a:p>
        </p:txBody>
      </p:sp>
      <p:sp>
        <p:nvSpPr>
          <p:cNvPr id="3" name="Text Placeholder 2">
            <a:extLst>
              <a:ext uri="{FF2B5EF4-FFF2-40B4-BE49-F238E27FC236}">
                <a16:creationId xmlns:a16="http://schemas.microsoft.com/office/drawing/2014/main" id="{DD576DE4-6A3D-95EF-6095-F0843081E18F}"/>
              </a:ext>
            </a:extLst>
          </p:cNvPr>
          <p:cNvSpPr>
            <a:spLocks noGrp="1"/>
          </p:cNvSpPr>
          <p:nvPr>
            <p:ph type="body" sz="quarter" idx="15"/>
          </p:nvPr>
        </p:nvSpPr>
        <p:spPr/>
        <p:txBody>
          <a:bodyPr/>
          <a:lstStyle/>
          <a:p>
            <a:endParaRPr lang="en-US"/>
          </a:p>
        </p:txBody>
      </p:sp>
      <p:sp>
        <p:nvSpPr>
          <p:cNvPr id="4" name="Text Placeholder 3">
            <a:extLst>
              <a:ext uri="{FF2B5EF4-FFF2-40B4-BE49-F238E27FC236}">
                <a16:creationId xmlns:a16="http://schemas.microsoft.com/office/drawing/2014/main" id="{1C247B75-5655-53A4-B6DE-2AA692469DED}"/>
              </a:ext>
            </a:extLst>
          </p:cNvPr>
          <p:cNvSpPr>
            <a:spLocks noGrp="1"/>
          </p:cNvSpPr>
          <p:nvPr>
            <p:ph type="body" sz="quarter" idx="16"/>
          </p:nvPr>
        </p:nvSpPr>
        <p:spPr/>
        <p:txBody>
          <a:bodyPr/>
          <a:lstStyle/>
          <a:p>
            <a:r>
              <a:rPr lang="en-US" noProof="0" dirty="0"/>
              <a:t>Things to discuss:</a:t>
            </a:r>
          </a:p>
          <a:p>
            <a:pPr lvl="1"/>
            <a:r>
              <a:rPr lang="en-US" dirty="0"/>
              <a:t>KPI measurement and reporting</a:t>
            </a:r>
          </a:p>
          <a:p>
            <a:pPr lvl="1"/>
            <a:r>
              <a:rPr lang="en-US" dirty="0"/>
              <a:t>Self Organizing Networks regarding the O-RAN concept</a:t>
            </a:r>
            <a:endParaRPr lang="en-US" noProof="0" dirty="0"/>
          </a:p>
          <a:p>
            <a:endParaRPr lang="en-US" noProof="0" dirty="0"/>
          </a:p>
        </p:txBody>
      </p:sp>
      <p:sp>
        <p:nvSpPr>
          <p:cNvPr id="5" name="Date Placeholder 4">
            <a:extLst>
              <a:ext uri="{FF2B5EF4-FFF2-40B4-BE49-F238E27FC236}">
                <a16:creationId xmlns:a16="http://schemas.microsoft.com/office/drawing/2014/main" id="{BF79EC4B-592C-C3E4-750D-7A8F404AC046}"/>
              </a:ext>
            </a:extLst>
          </p:cNvPr>
          <p:cNvSpPr>
            <a:spLocks noGrp="1"/>
          </p:cNvSpPr>
          <p:nvPr>
            <p:ph type="dt" sz="half" idx="17"/>
          </p:nvPr>
        </p:nvSpPr>
        <p:spPr/>
        <p:txBody>
          <a:bodyPr/>
          <a:lstStyle/>
          <a:p>
            <a:fld id="{5DD044BE-F33C-E54A-8DD9-5DFF44E04C86}" type="datetime1">
              <a:rPr lang="de-DE" smtClean="0"/>
              <a:t>22.06.22</a:t>
            </a:fld>
            <a:endParaRPr lang="en-DE"/>
          </a:p>
        </p:txBody>
      </p:sp>
      <p:sp>
        <p:nvSpPr>
          <p:cNvPr id="6" name="Footer Placeholder 5">
            <a:extLst>
              <a:ext uri="{FF2B5EF4-FFF2-40B4-BE49-F238E27FC236}">
                <a16:creationId xmlns:a16="http://schemas.microsoft.com/office/drawing/2014/main" id="{8224FF24-13FB-ACC8-ED09-06E4AA951929}"/>
              </a:ext>
            </a:extLst>
          </p:cNvPr>
          <p:cNvSpPr>
            <a:spLocks noGrp="1"/>
          </p:cNvSpPr>
          <p:nvPr>
            <p:ph type="ftr" sz="quarter" idx="18"/>
          </p:nvPr>
        </p:nvSpPr>
        <p:spPr/>
        <p:txBody>
          <a:bodyPr/>
          <a:lstStyle/>
          <a:p>
            <a:r>
              <a:rPr lang="de-DE" b="1">
                <a:cs typeface="Calibri" panose="020F0502020204030204" pitchFamily="34" charset="0"/>
              </a:rPr>
              <a:t>CampusOS // Speaker // Presentation</a:t>
            </a:r>
            <a:endParaRPr lang="de-DE">
              <a:latin typeface="Calibri Light" panose="020F0302020204030204" pitchFamily="34" charset="0"/>
              <a:cs typeface="Calibri Light" panose="020F0302020204030204" pitchFamily="34" charset="0"/>
            </a:endParaRPr>
          </a:p>
        </p:txBody>
      </p:sp>
      <p:sp>
        <p:nvSpPr>
          <p:cNvPr id="7" name="Slide Number Placeholder 6">
            <a:extLst>
              <a:ext uri="{FF2B5EF4-FFF2-40B4-BE49-F238E27FC236}">
                <a16:creationId xmlns:a16="http://schemas.microsoft.com/office/drawing/2014/main" id="{18124704-DB7B-82D1-FC87-25795FECBCB7}"/>
              </a:ext>
            </a:extLst>
          </p:cNvPr>
          <p:cNvSpPr>
            <a:spLocks noGrp="1"/>
          </p:cNvSpPr>
          <p:nvPr>
            <p:ph type="sldNum" sz="quarter" idx="19"/>
          </p:nvPr>
        </p:nvSpPr>
        <p:spPr/>
        <p:txBody>
          <a:bodyPr/>
          <a:lstStyle/>
          <a:p>
            <a:fld id="{D375E7DE-9AA3-EB43-B5E8-BA1371B996D3}" type="slidenum">
              <a:rPr lang="en-DE" smtClean="0"/>
              <a:pPr/>
              <a:t>11</a:t>
            </a:fld>
            <a:endParaRPr lang="en-DE"/>
          </a:p>
        </p:txBody>
      </p:sp>
      <p:sp>
        <p:nvSpPr>
          <p:cNvPr id="8" name="TextBox 7">
            <a:extLst>
              <a:ext uri="{FF2B5EF4-FFF2-40B4-BE49-F238E27FC236}">
                <a16:creationId xmlns:a16="http://schemas.microsoft.com/office/drawing/2014/main" id="{7EB990AA-7396-BEE4-5949-51ECF4CA1A66}"/>
              </a:ext>
            </a:extLst>
          </p:cNvPr>
          <p:cNvSpPr txBox="1"/>
          <p:nvPr/>
        </p:nvSpPr>
        <p:spPr>
          <a:xfrm>
            <a:off x="8468711" y="4082612"/>
            <a:ext cx="3541986" cy="1569660"/>
          </a:xfrm>
          <a:prstGeom prst="rect">
            <a:avLst/>
          </a:prstGeom>
          <a:noFill/>
        </p:spPr>
        <p:txBody>
          <a:bodyPr wrap="square" rtlCol="0">
            <a:spAutoFit/>
          </a:bodyPr>
          <a:lstStyle/>
          <a:p>
            <a:r>
              <a:rPr lang="en-US" sz="1600" dirty="0">
                <a:solidFill>
                  <a:srgbClr val="FF0000"/>
                </a:solidFill>
                <a:highlight>
                  <a:srgbClr val="FFFF00"/>
                </a:highlight>
                <a:sym typeface="Wingdings" pitchFamily="2" charset="2"/>
              </a:rPr>
              <a:t>Please add here bullets regarding potential collaboration that you would like to discuss. If you do not have specific points so far, it is ok to leave this slide empty. We will combine all bullets into one slide for a joint discussion</a:t>
            </a:r>
          </a:p>
        </p:txBody>
      </p:sp>
    </p:spTree>
    <p:extLst>
      <p:ext uri="{BB962C8B-B14F-4D97-AF65-F5344CB8AC3E}">
        <p14:creationId xmlns:p14="http://schemas.microsoft.com/office/powerpoint/2010/main" val="3933656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014F45-ABBF-4FE5-A0AD-9155D6C6F74C}"/>
              </a:ext>
            </a:extLst>
          </p:cNvPr>
          <p:cNvSpPr>
            <a:spLocks noGrp="1"/>
          </p:cNvSpPr>
          <p:nvPr>
            <p:ph type="title"/>
          </p:nvPr>
        </p:nvSpPr>
        <p:spPr/>
        <p:txBody>
          <a:bodyPr/>
          <a:lstStyle/>
          <a:p>
            <a:r>
              <a:rPr lang="en-US" noProof="0" dirty="0"/>
              <a:t>Wrap-Up &amp; Next Steps</a:t>
            </a:r>
          </a:p>
        </p:txBody>
      </p:sp>
      <p:sp>
        <p:nvSpPr>
          <p:cNvPr id="3" name="Textplatzhalter 2">
            <a:extLst>
              <a:ext uri="{FF2B5EF4-FFF2-40B4-BE49-F238E27FC236}">
                <a16:creationId xmlns:a16="http://schemas.microsoft.com/office/drawing/2014/main" id="{08FDEA2A-2DDA-4B72-BA00-0396B423995D}"/>
              </a:ext>
            </a:extLst>
          </p:cNvPr>
          <p:cNvSpPr>
            <a:spLocks noGrp="1"/>
          </p:cNvSpPr>
          <p:nvPr>
            <p:ph type="body" sz="quarter" idx="15"/>
          </p:nvPr>
        </p:nvSpPr>
        <p:spPr/>
        <p:txBody>
          <a:bodyPr/>
          <a:lstStyle/>
          <a:p>
            <a:endParaRPr lang="de-DE"/>
          </a:p>
        </p:txBody>
      </p:sp>
      <p:sp>
        <p:nvSpPr>
          <p:cNvPr id="4" name="Textplatzhalter 3">
            <a:extLst>
              <a:ext uri="{FF2B5EF4-FFF2-40B4-BE49-F238E27FC236}">
                <a16:creationId xmlns:a16="http://schemas.microsoft.com/office/drawing/2014/main" id="{149AD470-1E93-4F5C-B052-2179CA84F0DF}"/>
              </a:ext>
            </a:extLst>
          </p:cNvPr>
          <p:cNvSpPr>
            <a:spLocks noGrp="1"/>
          </p:cNvSpPr>
          <p:nvPr>
            <p:ph type="body" sz="quarter" idx="16"/>
          </p:nvPr>
        </p:nvSpPr>
        <p:spPr/>
        <p:txBody>
          <a:bodyPr/>
          <a:lstStyle/>
          <a:p>
            <a:pPr marL="0" indent="0">
              <a:buNone/>
            </a:pPr>
            <a:r>
              <a:rPr lang="en-US" noProof="0" dirty="0"/>
              <a:t>Potential aspects to consider:</a:t>
            </a:r>
          </a:p>
          <a:p>
            <a:r>
              <a:rPr lang="en-US" noProof="0" dirty="0"/>
              <a:t>Collaborations</a:t>
            </a:r>
          </a:p>
          <a:p>
            <a:r>
              <a:rPr lang="en-US" noProof="0" dirty="0"/>
              <a:t>Equipment exchange</a:t>
            </a:r>
          </a:p>
          <a:p>
            <a:r>
              <a:rPr lang="de-DE" dirty="0"/>
              <a:t>Connection </a:t>
            </a:r>
            <a:r>
              <a:rPr lang="de-DE" dirty="0" err="1"/>
              <a:t>of</a:t>
            </a:r>
            <a:r>
              <a:rPr lang="de-DE" dirty="0"/>
              <a:t> </a:t>
            </a:r>
            <a:r>
              <a:rPr lang="de-DE" dirty="0" err="1"/>
              <a:t>people</a:t>
            </a:r>
            <a:r>
              <a:rPr lang="de-DE" dirty="0"/>
              <a:t> </a:t>
            </a:r>
            <a:r>
              <a:rPr lang="de-DE" dirty="0" err="1"/>
              <a:t>and</a:t>
            </a:r>
            <a:r>
              <a:rPr lang="de-DE" dirty="0"/>
              <a:t> </a:t>
            </a:r>
            <a:r>
              <a:rPr lang="de-DE" dirty="0" err="1"/>
              <a:t>awareness</a:t>
            </a:r>
            <a:r>
              <a:rPr lang="de-DE" dirty="0"/>
              <a:t>.</a:t>
            </a:r>
          </a:p>
          <a:p>
            <a:r>
              <a:rPr lang="de-DE" dirty="0" err="1"/>
              <a:t>Should</a:t>
            </a:r>
            <a:r>
              <a:rPr lang="de-DE" dirty="0"/>
              <a:t> </a:t>
            </a:r>
            <a:r>
              <a:rPr lang="de-DE" dirty="0" err="1"/>
              <a:t>give</a:t>
            </a:r>
            <a:r>
              <a:rPr lang="de-DE" dirty="0"/>
              <a:t> a </a:t>
            </a:r>
            <a:r>
              <a:rPr lang="de-DE" dirty="0" err="1"/>
              <a:t>feeling</a:t>
            </a:r>
            <a:r>
              <a:rPr lang="de-DE" dirty="0"/>
              <a:t> </a:t>
            </a:r>
            <a:r>
              <a:rPr lang="de-DE" dirty="0" err="1"/>
              <a:t>there</a:t>
            </a:r>
            <a:r>
              <a:rPr lang="de-DE" dirty="0"/>
              <a:t> </a:t>
            </a:r>
            <a:r>
              <a:rPr lang="de-DE" dirty="0" err="1"/>
              <a:t>are</a:t>
            </a:r>
            <a:r>
              <a:rPr lang="de-DE" dirty="0"/>
              <a:t> </a:t>
            </a:r>
            <a:r>
              <a:rPr lang="de-DE" dirty="0" err="1"/>
              <a:t>many</a:t>
            </a:r>
            <a:r>
              <a:rPr lang="de-DE" dirty="0"/>
              <a:t> </a:t>
            </a:r>
            <a:r>
              <a:rPr lang="de-DE" dirty="0" err="1"/>
              <a:t>options</a:t>
            </a:r>
            <a:r>
              <a:rPr lang="de-DE" dirty="0"/>
              <a:t> </a:t>
            </a:r>
            <a:r>
              <a:rPr lang="de-DE" dirty="0" err="1"/>
              <a:t>for</a:t>
            </a:r>
            <a:r>
              <a:rPr lang="de-DE" dirty="0"/>
              <a:t> a </a:t>
            </a:r>
            <a:r>
              <a:rPr lang="de-DE" dirty="0" err="1"/>
              <a:t>use</a:t>
            </a:r>
            <a:r>
              <a:rPr lang="de-DE" dirty="0"/>
              <a:t> </a:t>
            </a:r>
            <a:r>
              <a:rPr lang="de-DE" dirty="0" err="1"/>
              <a:t>case</a:t>
            </a:r>
            <a:r>
              <a:rPr lang="de-DE" dirty="0"/>
              <a:t> </a:t>
            </a:r>
            <a:r>
              <a:rPr lang="de-DE" dirty="0" err="1"/>
              <a:t>provider</a:t>
            </a:r>
            <a:r>
              <a:rPr lang="de-DE" dirty="0"/>
              <a:t>.</a:t>
            </a:r>
          </a:p>
          <a:p>
            <a:pPr lvl="1"/>
            <a:r>
              <a:rPr lang="de-DE" dirty="0"/>
              <a:t>RAN type? </a:t>
            </a:r>
            <a:r>
              <a:rPr lang="de-DE" dirty="0" err="1"/>
              <a:t>OpenRAN</a:t>
            </a:r>
            <a:r>
              <a:rPr lang="de-DE" dirty="0"/>
              <a:t> </a:t>
            </a:r>
            <a:r>
              <a:rPr lang="de-DE" dirty="0" err="1"/>
              <a:t>or</a:t>
            </a:r>
            <a:r>
              <a:rPr lang="de-DE" dirty="0"/>
              <a:t> SDR</a:t>
            </a:r>
          </a:p>
          <a:p>
            <a:pPr lvl="1"/>
            <a:r>
              <a:rPr lang="de-DE" dirty="0"/>
              <a:t>Efficiency?</a:t>
            </a:r>
          </a:p>
          <a:p>
            <a:r>
              <a:rPr lang="de-DE" dirty="0" err="1"/>
              <a:t>What</a:t>
            </a:r>
            <a:r>
              <a:rPr lang="de-DE" dirty="0"/>
              <a:t> </a:t>
            </a:r>
            <a:r>
              <a:rPr lang="de-DE" dirty="0" err="1"/>
              <a:t>evolved</a:t>
            </a:r>
            <a:r>
              <a:rPr lang="de-DE" dirty="0"/>
              <a:t> </a:t>
            </a:r>
            <a:r>
              <a:rPr lang="de-DE" dirty="0" err="1"/>
              <a:t>ecosystem</a:t>
            </a:r>
            <a:r>
              <a:rPr lang="de-DE" dirty="0"/>
              <a:t> </a:t>
            </a:r>
            <a:r>
              <a:rPr lang="de-DE" dirty="0" err="1"/>
              <a:t>of</a:t>
            </a:r>
            <a:r>
              <a:rPr lang="de-DE" dirty="0"/>
              <a:t> </a:t>
            </a:r>
            <a:r>
              <a:rPr lang="de-DE" dirty="0" err="1"/>
              <a:t>components</a:t>
            </a:r>
            <a:r>
              <a:rPr lang="de-DE" dirty="0"/>
              <a:t> </a:t>
            </a:r>
            <a:r>
              <a:rPr lang="de-DE" dirty="0" err="1"/>
              <a:t>fits</a:t>
            </a:r>
            <a:r>
              <a:rPr lang="de-DE" dirty="0"/>
              <a:t> </a:t>
            </a:r>
            <a:r>
              <a:rPr lang="de-DE" dirty="0" err="1"/>
              <a:t>into</a:t>
            </a:r>
            <a:r>
              <a:rPr lang="de-DE" dirty="0"/>
              <a:t> </a:t>
            </a:r>
            <a:r>
              <a:rPr lang="de-DE" dirty="0" err="1"/>
              <a:t>addressing</a:t>
            </a:r>
            <a:r>
              <a:rPr lang="de-DE" dirty="0"/>
              <a:t> </a:t>
            </a:r>
            <a:r>
              <a:rPr lang="de-DE" dirty="0" err="1"/>
              <a:t>the</a:t>
            </a:r>
            <a:r>
              <a:rPr lang="de-DE" dirty="0"/>
              <a:t> </a:t>
            </a:r>
            <a:r>
              <a:rPr lang="de-DE" dirty="0" err="1"/>
              <a:t>satellite</a:t>
            </a:r>
            <a:r>
              <a:rPr lang="de-DE" dirty="0"/>
              <a:t> </a:t>
            </a:r>
            <a:r>
              <a:rPr lang="de-DE" dirty="0" err="1"/>
              <a:t>partner’s</a:t>
            </a:r>
            <a:r>
              <a:rPr lang="de-DE" dirty="0"/>
              <a:t> </a:t>
            </a:r>
            <a:r>
              <a:rPr lang="de-DE" dirty="0" err="1"/>
              <a:t>use</a:t>
            </a:r>
            <a:r>
              <a:rPr lang="de-DE" dirty="0"/>
              <a:t> </a:t>
            </a:r>
            <a:r>
              <a:rPr lang="de-DE" dirty="0" err="1"/>
              <a:t>cases</a:t>
            </a:r>
            <a:r>
              <a:rPr lang="de-DE" dirty="0"/>
              <a:t>. </a:t>
            </a:r>
            <a:r>
              <a:rPr lang="de-DE" dirty="0" err="1"/>
              <a:t>CampusOS</a:t>
            </a:r>
            <a:r>
              <a:rPr lang="de-DE" dirty="0"/>
              <a:t> </a:t>
            </a:r>
            <a:r>
              <a:rPr lang="de-DE" dirty="0" err="1"/>
              <a:t>could</a:t>
            </a:r>
            <a:r>
              <a:rPr lang="de-DE" dirty="0"/>
              <a:t> </a:t>
            </a:r>
            <a:r>
              <a:rPr lang="de-DE" dirty="0" err="1"/>
              <a:t>suggest</a:t>
            </a:r>
            <a:r>
              <a:rPr lang="de-DE" dirty="0"/>
              <a:t> </a:t>
            </a:r>
            <a:r>
              <a:rPr lang="de-DE" dirty="0" err="1"/>
              <a:t>recommended</a:t>
            </a:r>
            <a:r>
              <a:rPr lang="de-DE" dirty="0"/>
              <a:t> </a:t>
            </a:r>
            <a:r>
              <a:rPr lang="de-DE" dirty="0" err="1"/>
              <a:t>blocks</a:t>
            </a:r>
            <a:r>
              <a:rPr lang="de-DE" dirty="0"/>
              <a:t>.</a:t>
            </a:r>
          </a:p>
          <a:p>
            <a:pPr marL="0" indent="0">
              <a:buNone/>
            </a:pPr>
            <a:endParaRPr lang="en-US" noProof="0" dirty="0"/>
          </a:p>
        </p:txBody>
      </p:sp>
      <p:sp>
        <p:nvSpPr>
          <p:cNvPr id="5" name="Datumsplatzhalter 4">
            <a:extLst>
              <a:ext uri="{FF2B5EF4-FFF2-40B4-BE49-F238E27FC236}">
                <a16:creationId xmlns:a16="http://schemas.microsoft.com/office/drawing/2014/main" id="{DB1E0DDE-0EEC-452F-BFD4-CC6DC45430C7}"/>
              </a:ext>
            </a:extLst>
          </p:cNvPr>
          <p:cNvSpPr>
            <a:spLocks noGrp="1"/>
          </p:cNvSpPr>
          <p:nvPr>
            <p:ph type="dt" sz="half" idx="17"/>
          </p:nvPr>
        </p:nvSpPr>
        <p:spPr/>
        <p:txBody>
          <a:bodyPr/>
          <a:lstStyle/>
          <a:p>
            <a:fld id="{5DD044BE-F33C-E54A-8DD9-5DFF44E04C86}" type="datetime1">
              <a:rPr lang="de-DE" smtClean="0"/>
              <a:t>22.06.22</a:t>
            </a:fld>
            <a:endParaRPr lang="en-DE"/>
          </a:p>
        </p:txBody>
      </p:sp>
      <p:sp>
        <p:nvSpPr>
          <p:cNvPr id="6" name="Fußzeilenplatzhalter 5">
            <a:extLst>
              <a:ext uri="{FF2B5EF4-FFF2-40B4-BE49-F238E27FC236}">
                <a16:creationId xmlns:a16="http://schemas.microsoft.com/office/drawing/2014/main" id="{EE04FFC9-FBDE-497A-9C96-B614C2AD0D70}"/>
              </a:ext>
            </a:extLst>
          </p:cNvPr>
          <p:cNvSpPr>
            <a:spLocks noGrp="1"/>
          </p:cNvSpPr>
          <p:nvPr>
            <p:ph type="ftr" sz="quarter" idx="18"/>
          </p:nvPr>
        </p:nvSpPr>
        <p:spPr/>
        <p:txBody>
          <a:bodyPr/>
          <a:lstStyle/>
          <a:p>
            <a:r>
              <a:rPr lang="de-DE" b="1">
                <a:cs typeface="Calibri" panose="020F0502020204030204" pitchFamily="34" charset="0"/>
              </a:rPr>
              <a:t>CampusOS // Speaker // Presentation</a:t>
            </a:r>
            <a:endParaRPr lang="de-DE">
              <a:latin typeface="Calibri Light" panose="020F0302020204030204" pitchFamily="34" charset="0"/>
              <a:cs typeface="Calibri Light" panose="020F0302020204030204" pitchFamily="34" charset="0"/>
            </a:endParaRPr>
          </a:p>
        </p:txBody>
      </p:sp>
      <p:sp>
        <p:nvSpPr>
          <p:cNvPr id="7" name="Foliennummernplatzhalter 6">
            <a:extLst>
              <a:ext uri="{FF2B5EF4-FFF2-40B4-BE49-F238E27FC236}">
                <a16:creationId xmlns:a16="http://schemas.microsoft.com/office/drawing/2014/main" id="{8A691672-BA47-4B42-BF45-48CC9D7DD9B5}"/>
              </a:ext>
            </a:extLst>
          </p:cNvPr>
          <p:cNvSpPr>
            <a:spLocks noGrp="1"/>
          </p:cNvSpPr>
          <p:nvPr>
            <p:ph type="sldNum" sz="quarter" idx="19"/>
          </p:nvPr>
        </p:nvSpPr>
        <p:spPr/>
        <p:txBody>
          <a:bodyPr/>
          <a:lstStyle/>
          <a:p>
            <a:fld id="{D375E7DE-9AA3-EB43-B5E8-BA1371B996D3}" type="slidenum">
              <a:rPr lang="en-DE" smtClean="0"/>
              <a:pPr/>
              <a:t>12</a:t>
            </a:fld>
            <a:endParaRPr lang="en-DE"/>
          </a:p>
        </p:txBody>
      </p:sp>
      <p:sp>
        <p:nvSpPr>
          <p:cNvPr id="8" name="TextBox 7">
            <a:extLst>
              <a:ext uri="{FF2B5EF4-FFF2-40B4-BE49-F238E27FC236}">
                <a16:creationId xmlns:a16="http://schemas.microsoft.com/office/drawing/2014/main" id="{1971525E-2551-4654-82F9-480CAA722407}"/>
              </a:ext>
            </a:extLst>
          </p:cNvPr>
          <p:cNvSpPr txBox="1"/>
          <p:nvPr/>
        </p:nvSpPr>
        <p:spPr>
          <a:xfrm>
            <a:off x="8153400" y="189792"/>
            <a:ext cx="3541986" cy="1077218"/>
          </a:xfrm>
          <a:prstGeom prst="rect">
            <a:avLst/>
          </a:prstGeom>
          <a:noFill/>
        </p:spPr>
        <p:txBody>
          <a:bodyPr wrap="square" rtlCol="0">
            <a:spAutoFit/>
          </a:bodyPr>
          <a:lstStyle/>
          <a:p>
            <a:r>
              <a:rPr lang="en-US" sz="1600" dirty="0">
                <a:solidFill>
                  <a:srgbClr val="FF0000"/>
                </a:solidFill>
                <a:highlight>
                  <a:srgbClr val="FFFF00"/>
                </a:highlight>
                <a:sym typeface="Wingdings" pitchFamily="2" charset="2"/>
              </a:rPr>
              <a:t>Not to required to be filled out by each satellite project. Just a placeholder to give an idea on potential wrap up topics</a:t>
            </a:r>
          </a:p>
          <a:p>
            <a:endParaRPr lang="en-US" sz="1600" dirty="0">
              <a:solidFill>
                <a:srgbClr val="FF0000"/>
              </a:solidFill>
              <a:highlight>
                <a:srgbClr val="FFFF00"/>
              </a:highlight>
              <a:sym typeface="Wingdings" pitchFamily="2" charset="2"/>
            </a:endParaRPr>
          </a:p>
        </p:txBody>
      </p:sp>
    </p:spTree>
    <p:extLst>
      <p:ext uri="{BB962C8B-B14F-4D97-AF65-F5344CB8AC3E}">
        <p14:creationId xmlns:p14="http://schemas.microsoft.com/office/powerpoint/2010/main" val="1519389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ABB01E-5424-464C-959A-1A46179CD78B}"/>
              </a:ext>
            </a:extLst>
          </p:cNvPr>
          <p:cNvSpPr>
            <a:spLocks noGrp="1"/>
          </p:cNvSpPr>
          <p:nvPr>
            <p:ph type="title"/>
          </p:nvPr>
        </p:nvSpPr>
        <p:spPr/>
        <p:txBody>
          <a:bodyPr/>
          <a:lstStyle/>
          <a:p>
            <a:r>
              <a:rPr lang="en-US" noProof="0" dirty="0"/>
              <a:t>Agenda</a:t>
            </a:r>
          </a:p>
        </p:txBody>
      </p:sp>
      <p:sp>
        <p:nvSpPr>
          <p:cNvPr id="3" name="Textplatzhalter 2">
            <a:extLst>
              <a:ext uri="{FF2B5EF4-FFF2-40B4-BE49-F238E27FC236}">
                <a16:creationId xmlns:a16="http://schemas.microsoft.com/office/drawing/2014/main" id="{F4C3A797-35F8-4603-99B3-0C9DF2B364F5}"/>
              </a:ext>
            </a:extLst>
          </p:cNvPr>
          <p:cNvSpPr>
            <a:spLocks noGrp="1"/>
          </p:cNvSpPr>
          <p:nvPr>
            <p:ph type="body" sz="quarter" idx="15"/>
          </p:nvPr>
        </p:nvSpPr>
        <p:spPr/>
        <p:txBody>
          <a:bodyPr/>
          <a:lstStyle/>
          <a:p>
            <a:endParaRPr lang="de-DE" dirty="0"/>
          </a:p>
        </p:txBody>
      </p:sp>
      <p:sp>
        <p:nvSpPr>
          <p:cNvPr id="4" name="Textplatzhalter 3">
            <a:extLst>
              <a:ext uri="{FF2B5EF4-FFF2-40B4-BE49-F238E27FC236}">
                <a16:creationId xmlns:a16="http://schemas.microsoft.com/office/drawing/2014/main" id="{A31C2F5A-6F13-4D5C-BFF7-60319BD41F69}"/>
              </a:ext>
            </a:extLst>
          </p:cNvPr>
          <p:cNvSpPr>
            <a:spLocks noGrp="1"/>
          </p:cNvSpPr>
          <p:nvPr>
            <p:ph type="body" sz="quarter" idx="16"/>
          </p:nvPr>
        </p:nvSpPr>
        <p:spPr/>
        <p:txBody>
          <a:bodyPr lIns="91440" tIns="45720" rIns="91440" bIns="45720" anchor="t"/>
          <a:lstStyle/>
          <a:p>
            <a:pPr>
              <a:lnSpc>
                <a:spcPct val="150000"/>
              </a:lnSpc>
              <a:spcBef>
                <a:spcPts val="0"/>
              </a:spcBef>
              <a:buFont typeface="Arial" panose="020B0604020202020204" pitchFamily="34" charset="0"/>
              <a:buChar char="•"/>
            </a:pPr>
            <a:r>
              <a:rPr lang="en-US" sz="1800" noProof="0" dirty="0">
                <a:latin typeface="Calibri Light"/>
                <a:ea typeface="Calibri Light"/>
                <a:cs typeface="Calibri Light"/>
              </a:rPr>
              <a:t>20 Min. - </a:t>
            </a:r>
            <a:r>
              <a:rPr lang="en-US" sz="1800" noProof="0" dirty="0" err="1">
                <a:latin typeface="Calibri Light"/>
                <a:ea typeface="Calibri Light"/>
                <a:cs typeface="Calibri Light"/>
              </a:rPr>
              <a:t>CampusOS</a:t>
            </a:r>
            <a:r>
              <a:rPr lang="en-US" sz="1800" noProof="0" dirty="0">
                <a:latin typeface="Calibri Light"/>
                <a:ea typeface="Calibri Light"/>
                <a:cs typeface="Calibri Light"/>
              </a:rPr>
              <a:t> Project - Intro &amp; Approach</a:t>
            </a:r>
          </a:p>
          <a:p>
            <a:pPr>
              <a:lnSpc>
                <a:spcPct val="150000"/>
              </a:lnSpc>
              <a:spcBef>
                <a:spcPts val="0"/>
              </a:spcBef>
              <a:buFont typeface="Arial" panose="020B0604020202020204" pitchFamily="34" charset="0"/>
              <a:buChar char="•"/>
            </a:pPr>
            <a:r>
              <a:rPr lang="en-US" sz="1800" noProof="0" dirty="0">
                <a:latin typeface="Calibri Light"/>
                <a:ea typeface="Calibri Light"/>
                <a:cs typeface="Calibri Light"/>
              </a:rPr>
              <a:t>10 Min. – </a:t>
            </a:r>
            <a:r>
              <a:rPr lang="en-US" sz="1800" noProof="0" dirty="0" err="1">
                <a:latin typeface="Calibri Light"/>
                <a:ea typeface="Calibri Light"/>
                <a:cs typeface="Calibri Light"/>
              </a:rPr>
              <a:t>CampusDynA</a:t>
            </a:r>
            <a:endParaRPr lang="en-US" sz="3200" noProof="0" dirty="0"/>
          </a:p>
          <a:p>
            <a:pPr>
              <a:lnSpc>
                <a:spcPct val="150000"/>
              </a:lnSpc>
              <a:spcBef>
                <a:spcPts val="0"/>
              </a:spcBef>
              <a:buFont typeface="Arial" panose="020B0604020202020204" pitchFamily="34" charset="0"/>
              <a:buChar char="•"/>
            </a:pPr>
            <a:r>
              <a:rPr lang="en-US" sz="1800" noProof="0" dirty="0">
                <a:latin typeface="Calibri Light"/>
                <a:ea typeface="Calibri Light"/>
                <a:cs typeface="Calibri Light"/>
              </a:rPr>
              <a:t>10 Min. – MAVERIC</a:t>
            </a:r>
            <a:endParaRPr lang="en-US" sz="3200" noProof="0" dirty="0">
              <a:latin typeface="Calibri Light"/>
              <a:ea typeface="Calibri Light"/>
              <a:cs typeface="Calibri Light"/>
            </a:endParaRPr>
          </a:p>
          <a:p>
            <a:pPr>
              <a:lnSpc>
                <a:spcPct val="150000"/>
              </a:lnSpc>
              <a:spcBef>
                <a:spcPts val="0"/>
              </a:spcBef>
              <a:buFont typeface="Arial" panose="020B0604020202020204" pitchFamily="34" charset="0"/>
              <a:buChar char="•"/>
            </a:pPr>
            <a:r>
              <a:rPr lang="en-US" sz="1800" noProof="0" dirty="0">
                <a:latin typeface="Calibri Light"/>
                <a:ea typeface="Calibri Light"/>
                <a:cs typeface="Calibri Light"/>
              </a:rPr>
              <a:t>10 Min. – TICCTEC</a:t>
            </a:r>
            <a:endParaRPr lang="en-US" sz="3200" noProof="0" dirty="0">
              <a:latin typeface="Calibri Light"/>
              <a:ea typeface="Calibri Light"/>
              <a:cs typeface="Calibri Light"/>
            </a:endParaRPr>
          </a:p>
          <a:p>
            <a:pPr>
              <a:lnSpc>
                <a:spcPct val="150000"/>
              </a:lnSpc>
              <a:spcBef>
                <a:spcPts val="0"/>
              </a:spcBef>
              <a:buFont typeface="Arial" panose="020B0604020202020204" pitchFamily="34" charset="0"/>
              <a:buChar char="•"/>
            </a:pPr>
            <a:r>
              <a:rPr lang="en-US" sz="1800" noProof="0" dirty="0">
                <a:latin typeface="Calibri Light"/>
                <a:ea typeface="Calibri Light"/>
                <a:cs typeface="Calibri Light"/>
              </a:rPr>
              <a:t>10 Min. - 5G++</a:t>
            </a:r>
            <a:r>
              <a:rPr lang="en-US" sz="1800" noProof="0" dirty="0" err="1">
                <a:latin typeface="Calibri Light"/>
                <a:ea typeface="Calibri Light"/>
                <a:cs typeface="Calibri Light"/>
              </a:rPr>
              <a:t>FlexiCell</a:t>
            </a:r>
            <a:endParaRPr lang="en-US" sz="1800" noProof="0" dirty="0">
              <a:latin typeface="Calibri Light"/>
              <a:ea typeface="Calibri Light"/>
              <a:cs typeface="Calibri Light"/>
            </a:endParaRPr>
          </a:p>
          <a:p>
            <a:pPr>
              <a:lnSpc>
                <a:spcPct val="150000"/>
              </a:lnSpc>
              <a:spcBef>
                <a:spcPts val="0"/>
              </a:spcBef>
              <a:buFont typeface="Arial" panose="020B0604020202020204" pitchFamily="34" charset="0"/>
              <a:buChar char="•"/>
            </a:pPr>
            <a:r>
              <a:rPr lang="en-US" sz="1800" noProof="0" dirty="0">
                <a:latin typeface="Calibri Light"/>
                <a:ea typeface="Calibri Light"/>
                <a:cs typeface="Calibri Light"/>
              </a:rPr>
              <a:t>10 Min. - KliNet5G</a:t>
            </a:r>
            <a:endParaRPr lang="en-US" sz="3200" noProof="0" dirty="0">
              <a:latin typeface="Calibri Light"/>
              <a:ea typeface="Calibri Light"/>
              <a:cs typeface="Calibri Light"/>
            </a:endParaRPr>
          </a:p>
          <a:p>
            <a:pPr>
              <a:lnSpc>
                <a:spcPct val="150000"/>
              </a:lnSpc>
              <a:spcBef>
                <a:spcPts val="0"/>
              </a:spcBef>
              <a:buFont typeface="Arial" panose="020B0604020202020204" pitchFamily="34" charset="0"/>
              <a:buChar char="•"/>
            </a:pPr>
            <a:r>
              <a:rPr lang="en-US" sz="1800" noProof="0" dirty="0">
                <a:latin typeface="Calibri Light"/>
                <a:ea typeface="Calibri Light"/>
                <a:cs typeface="Calibri Light"/>
              </a:rPr>
              <a:t>10 Min. - O5G-N-IoT</a:t>
            </a:r>
          </a:p>
          <a:p>
            <a:pPr>
              <a:lnSpc>
                <a:spcPct val="150000"/>
              </a:lnSpc>
              <a:spcBef>
                <a:spcPts val="0"/>
              </a:spcBef>
              <a:buFont typeface="Arial" panose="020B0604020202020204" pitchFamily="34" charset="0"/>
              <a:buChar char="•"/>
            </a:pPr>
            <a:r>
              <a:rPr lang="en-US" sz="1800" noProof="0" dirty="0">
                <a:latin typeface="Calibri Light"/>
                <a:ea typeface="Calibri Light"/>
                <a:cs typeface="Calibri Light"/>
              </a:rPr>
              <a:t>60 Min – Discussion (probably in subgroups)</a:t>
            </a:r>
          </a:p>
          <a:p>
            <a:pPr>
              <a:lnSpc>
                <a:spcPct val="150000"/>
              </a:lnSpc>
              <a:spcBef>
                <a:spcPts val="0"/>
              </a:spcBef>
              <a:buFont typeface="Arial" panose="020B0604020202020204" pitchFamily="34" charset="0"/>
              <a:buChar char="•"/>
            </a:pPr>
            <a:r>
              <a:rPr lang="en-US" sz="1800" noProof="0" dirty="0">
                <a:latin typeface="Calibri Light"/>
                <a:ea typeface="Calibri Light"/>
                <a:cs typeface="Calibri Light"/>
              </a:rPr>
              <a:t>10 Min. - Wrap-Up &amp; Next Steps	</a:t>
            </a:r>
            <a:endParaRPr lang="en-US" sz="3200" noProof="0" dirty="0">
              <a:ea typeface="Calibri Light"/>
            </a:endParaRPr>
          </a:p>
        </p:txBody>
      </p:sp>
      <p:sp>
        <p:nvSpPr>
          <p:cNvPr id="5" name="Datumsplatzhalter 4">
            <a:extLst>
              <a:ext uri="{FF2B5EF4-FFF2-40B4-BE49-F238E27FC236}">
                <a16:creationId xmlns:a16="http://schemas.microsoft.com/office/drawing/2014/main" id="{AD6ED0C9-FF18-4524-944E-69F9B3A6CC52}"/>
              </a:ext>
            </a:extLst>
          </p:cNvPr>
          <p:cNvSpPr>
            <a:spLocks noGrp="1"/>
          </p:cNvSpPr>
          <p:nvPr>
            <p:ph type="dt" sz="half" idx="17"/>
          </p:nvPr>
        </p:nvSpPr>
        <p:spPr/>
        <p:txBody>
          <a:bodyPr/>
          <a:lstStyle/>
          <a:p>
            <a:fld id="{5DD044BE-F33C-E54A-8DD9-5DFF44E04C86}" type="datetime1">
              <a:rPr lang="de-DE" smtClean="0"/>
              <a:t>22.06.22</a:t>
            </a:fld>
            <a:endParaRPr lang="en-DE"/>
          </a:p>
        </p:txBody>
      </p:sp>
      <p:sp>
        <p:nvSpPr>
          <p:cNvPr id="6" name="Fußzeilenplatzhalter 5">
            <a:extLst>
              <a:ext uri="{FF2B5EF4-FFF2-40B4-BE49-F238E27FC236}">
                <a16:creationId xmlns:a16="http://schemas.microsoft.com/office/drawing/2014/main" id="{1F2F2222-6C38-4F08-99BC-5C7AB05B041A}"/>
              </a:ext>
            </a:extLst>
          </p:cNvPr>
          <p:cNvSpPr>
            <a:spLocks noGrp="1"/>
          </p:cNvSpPr>
          <p:nvPr>
            <p:ph type="ftr" sz="quarter" idx="18"/>
          </p:nvPr>
        </p:nvSpPr>
        <p:spPr/>
        <p:txBody>
          <a:bodyPr/>
          <a:lstStyle/>
          <a:p>
            <a:r>
              <a:rPr lang="de-DE" b="1">
                <a:cs typeface="Calibri" panose="020F0502020204030204" pitchFamily="34" charset="0"/>
              </a:rPr>
              <a:t>CampusOS // Speaker // Presentation</a:t>
            </a:r>
            <a:endParaRPr lang="de-DE">
              <a:latin typeface="Calibri Light" panose="020F0302020204030204" pitchFamily="34" charset="0"/>
              <a:cs typeface="Calibri Light" panose="020F0302020204030204" pitchFamily="34" charset="0"/>
            </a:endParaRPr>
          </a:p>
        </p:txBody>
      </p:sp>
      <p:sp>
        <p:nvSpPr>
          <p:cNvPr id="7" name="Foliennummernplatzhalter 6">
            <a:extLst>
              <a:ext uri="{FF2B5EF4-FFF2-40B4-BE49-F238E27FC236}">
                <a16:creationId xmlns:a16="http://schemas.microsoft.com/office/drawing/2014/main" id="{52FE6807-DBFC-4828-8622-C329F2A214E7}"/>
              </a:ext>
            </a:extLst>
          </p:cNvPr>
          <p:cNvSpPr>
            <a:spLocks noGrp="1"/>
          </p:cNvSpPr>
          <p:nvPr>
            <p:ph type="sldNum" sz="quarter" idx="19"/>
          </p:nvPr>
        </p:nvSpPr>
        <p:spPr/>
        <p:txBody>
          <a:bodyPr/>
          <a:lstStyle/>
          <a:p>
            <a:fld id="{D375E7DE-9AA3-EB43-B5E8-BA1371B996D3}" type="slidenum">
              <a:rPr lang="en-DE" smtClean="0"/>
              <a:pPr/>
              <a:t>2</a:t>
            </a:fld>
            <a:endParaRPr lang="en-DE"/>
          </a:p>
        </p:txBody>
      </p:sp>
    </p:spTree>
    <p:extLst>
      <p:ext uri="{BB962C8B-B14F-4D97-AF65-F5344CB8AC3E}">
        <p14:creationId xmlns:p14="http://schemas.microsoft.com/office/powerpoint/2010/main" val="3136938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4423A-CEDD-EAE2-21DB-F4D697041132}"/>
              </a:ext>
            </a:extLst>
          </p:cNvPr>
          <p:cNvSpPr>
            <a:spLocks noGrp="1"/>
          </p:cNvSpPr>
          <p:nvPr>
            <p:ph type="title"/>
          </p:nvPr>
        </p:nvSpPr>
        <p:spPr/>
        <p:txBody>
          <a:bodyPr/>
          <a:lstStyle/>
          <a:p>
            <a:r>
              <a:rPr lang="en-US" noProof="0" dirty="0"/>
              <a:t>Key Question &amp; Expected Outcome I</a:t>
            </a:r>
          </a:p>
        </p:txBody>
      </p:sp>
      <p:sp>
        <p:nvSpPr>
          <p:cNvPr id="3" name="Text Placeholder 2">
            <a:extLst>
              <a:ext uri="{FF2B5EF4-FFF2-40B4-BE49-F238E27FC236}">
                <a16:creationId xmlns:a16="http://schemas.microsoft.com/office/drawing/2014/main" id="{E3A6029A-E18C-F66A-A817-716344C015CA}"/>
              </a:ext>
            </a:extLst>
          </p:cNvPr>
          <p:cNvSpPr>
            <a:spLocks noGrp="1"/>
          </p:cNvSpPr>
          <p:nvPr>
            <p:ph type="body" sz="quarter" idx="15"/>
          </p:nvPr>
        </p:nvSpPr>
        <p:spPr/>
        <p:txBody>
          <a:bodyPr/>
          <a:lstStyle/>
          <a:p>
            <a:r>
              <a:rPr lang="en-US" noProof="0" dirty="0"/>
              <a:t>Technology Components</a:t>
            </a:r>
          </a:p>
        </p:txBody>
      </p:sp>
      <p:sp>
        <p:nvSpPr>
          <p:cNvPr id="4" name="Text Placeholder 3">
            <a:extLst>
              <a:ext uri="{FF2B5EF4-FFF2-40B4-BE49-F238E27FC236}">
                <a16:creationId xmlns:a16="http://schemas.microsoft.com/office/drawing/2014/main" id="{CD863CE7-DEA9-AA98-6505-F60AFF519054}"/>
              </a:ext>
            </a:extLst>
          </p:cNvPr>
          <p:cNvSpPr>
            <a:spLocks noGrp="1"/>
          </p:cNvSpPr>
          <p:nvPr>
            <p:ph type="body" sz="quarter" idx="16"/>
          </p:nvPr>
        </p:nvSpPr>
        <p:spPr>
          <a:xfrm>
            <a:off x="430205" y="1880128"/>
            <a:ext cx="11291834" cy="4142300"/>
          </a:xfrm>
        </p:spPr>
        <p:txBody>
          <a:bodyPr/>
          <a:lstStyle/>
          <a:p>
            <a:r>
              <a:rPr lang="en-US" b="1" noProof="0" dirty="0"/>
              <a:t>Which technology components/products will be developed or made available and when?</a:t>
            </a:r>
            <a:endParaRPr lang="en-US" sz="1800" b="1" noProof="0" dirty="0"/>
          </a:p>
          <a:p>
            <a:r>
              <a:rPr lang="en-US" noProof="0" dirty="0"/>
              <a:t>Establish for each project an understanding with respect to the following aspects:</a:t>
            </a:r>
          </a:p>
          <a:p>
            <a:pPr lvl="1"/>
            <a:r>
              <a:rPr lang="en-US" noProof="0" dirty="0"/>
              <a:t>What kind of installations are possible/needed? E.g.</a:t>
            </a:r>
          </a:p>
          <a:p>
            <a:pPr lvl="2"/>
            <a:r>
              <a:rPr lang="en-US" noProof="0" dirty="0"/>
              <a:t>How many antennas, carrier frequency (&lt;6 GHz, &gt;28 GHz)</a:t>
            </a:r>
          </a:p>
          <a:p>
            <a:pPr lvl="2"/>
            <a:r>
              <a:rPr lang="en-US" noProof="0" dirty="0"/>
              <a:t>How many nodes are interconnected, depends then on radio infrastructure.</a:t>
            </a:r>
          </a:p>
          <a:p>
            <a:pPr lvl="1"/>
            <a:r>
              <a:rPr lang="en-US" noProof="0" dirty="0"/>
              <a:t>Which kind of KPIs we are interested in</a:t>
            </a:r>
          </a:p>
          <a:p>
            <a:pPr lvl="2"/>
            <a:r>
              <a:rPr lang="en-US" noProof="0" dirty="0"/>
              <a:t>Mobility, latency, interconnection, high throughput nodes, connectivity</a:t>
            </a:r>
          </a:p>
          <a:p>
            <a:pPr lvl="2"/>
            <a:r>
              <a:rPr lang="en-US" noProof="0" dirty="0"/>
              <a:t>What is the stated demand</a:t>
            </a:r>
          </a:p>
          <a:p>
            <a:pPr lvl="1"/>
            <a:r>
              <a:rPr lang="en-US" noProof="0" dirty="0"/>
              <a:t>What kind of UEs/devices focused</a:t>
            </a:r>
          </a:p>
          <a:p>
            <a:pPr lvl="1"/>
            <a:r>
              <a:rPr lang="en-US" noProof="0" dirty="0"/>
              <a:t>Key functionality a RIC should handle</a:t>
            </a:r>
          </a:p>
          <a:p>
            <a:pPr lvl="2"/>
            <a:r>
              <a:rPr lang="en-US" noProof="0" dirty="0"/>
              <a:t>Near-RT or non-RT</a:t>
            </a:r>
          </a:p>
          <a:p>
            <a:pPr lvl="2"/>
            <a:r>
              <a:rPr lang="en-US" noProof="0" dirty="0"/>
              <a:t>placement of functions</a:t>
            </a:r>
          </a:p>
          <a:p>
            <a:pPr lvl="2"/>
            <a:endParaRPr lang="en-US" noProof="0" dirty="0"/>
          </a:p>
          <a:p>
            <a:pPr lvl="1"/>
            <a:endParaRPr lang="en-US" noProof="0" dirty="0"/>
          </a:p>
          <a:p>
            <a:endParaRPr lang="en-US" sz="1800" noProof="0" dirty="0"/>
          </a:p>
        </p:txBody>
      </p:sp>
      <p:sp>
        <p:nvSpPr>
          <p:cNvPr id="5" name="Date Placeholder 4">
            <a:extLst>
              <a:ext uri="{FF2B5EF4-FFF2-40B4-BE49-F238E27FC236}">
                <a16:creationId xmlns:a16="http://schemas.microsoft.com/office/drawing/2014/main" id="{50AC46CA-1D4C-F56D-D49F-919A2C08BC82}"/>
              </a:ext>
            </a:extLst>
          </p:cNvPr>
          <p:cNvSpPr>
            <a:spLocks noGrp="1"/>
          </p:cNvSpPr>
          <p:nvPr>
            <p:ph type="dt" sz="half" idx="17"/>
          </p:nvPr>
        </p:nvSpPr>
        <p:spPr/>
        <p:txBody>
          <a:bodyPr/>
          <a:lstStyle/>
          <a:p>
            <a:fld id="{5DD044BE-F33C-E54A-8DD9-5DFF44E04C86}" type="datetime1">
              <a:rPr lang="de-DE" smtClean="0"/>
              <a:t>22.06.22</a:t>
            </a:fld>
            <a:endParaRPr lang="en-DE"/>
          </a:p>
        </p:txBody>
      </p:sp>
      <p:sp>
        <p:nvSpPr>
          <p:cNvPr id="6" name="Footer Placeholder 5">
            <a:extLst>
              <a:ext uri="{FF2B5EF4-FFF2-40B4-BE49-F238E27FC236}">
                <a16:creationId xmlns:a16="http://schemas.microsoft.com/office/drawing/2014/main" id="{4D57A175-5B10-7480-03EC-548CEB760075}"/>
              </a:ext>
            </a:extLst>
          </p:cNvPr>
          <p:cNvSpPr>
            <a:spLocks noGrp="1"/>
          </p:cNvSpPr>
          <p:nvPr>
            <p:ph type="ftr" sz="quarter" idx="18"/>
          </p:nvPr>
        </p:nvSpPr>
        <p:spPr/>
        <p:txBody>
          <a:bodyPr/>
          <a:lstStyle/>
          <a:p>
            <a:r>
              <a:rPr lang="de-DE" b="1">
                <a:cs typeface="Calibri" panose="020F0502020204030204" pitchFamily="34" charset="0"/>
              </a:rPr>
              <a:t>CampusOS // Speaker // Presentation</a:t>
            </a:r>
            <a:endParaRPr lang="de-DE">
              <a:latin typeface="Calibri Light" panose="020F0302020204030204" pitchFamily="34" charset="0"/>
              <a:cs typeface="Calibri Light" panose="020F0302020204030204" pitchFamily="34" charset="0"/>
            </a:endParaRPr>
          </a:p>
        </p:txBody>
      </p:sp>
      <p:sp>
        <p:nvSpPr>
          <p:cNvPr id="7" name="Slide Number Placeholder 6">
            <a:extLst>
              <a:ext uri="{FF2B5EF4-FFF2-40B4-BE49-F238E27FC236}">
                <a16:creationId xmlns:a16="http://schemas.microsoft.com/office/drawing/2014/main" id="{98978A98-541E-917C-CC27-C49019EE39B6}"/>
              </a:ext>
            </a:extLst>
          </p:cNvPr>
          <p:cNvSpPr>
            <a:spLocks noGrp="1"/>
          </p:cNvSpPr>
          <p:nvPr>
            <p:ph type="sldNum" sz="quarter" idx="19"/>
          </p:nvPr>
        </p:nvSpPr>
        <p:spPr/>
        <p:txBody>
          <a:bodyPr/>
          <a:lstStyle/>
          <a:p>
            <a:fld id="{D375E7DE-9AA3-EB43-B5E8-BA1371B996D3}" type="slidenum">
              <a:rPr lang="en-DE" smtClean="0"/>
              <a:pPr/>
              <a:t>3</a:t>
            </a:fld>
            <a:endParaRPr lang="en-DE"/>
          </a:p>
        </p:txBody>
      </p:sp>
    </p:spTree>
    <p:extLst>
      <p:ext uri="{BB962C8B-B14F-4D97-AF65-F5344CB8AC3E}">
        <p14:creationId xmlns:p14="http://schemas.microsoft.com/office/powerpoint/2010/main" val="2856576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4423A-CEDD-EAE2-21DB-F4D697041132}"/>
              </a:ext>
            </a:extLst>
          </p:cNvPr>
          <p:cNvSpPr>
            <a:spLocks noGrp="1"/>
          </p:cNvSpPr>
          <p:nvPr>
            <p:ph type="title"/>
          </p:nvPr>
        </p:nvSpPr>
        <p:spPr/>
        <p:txBody>
          <a:bodyPr/>
          <a:lstStyle/>
          <a:p>
            <a:r>
              <a:rPr lang="en-US" noProof="0" dirty="0"/>
              <a:t>Key Question &amp; Expected Outcome II</a:t>
            </a:r>
          </a:p>
        </p:txBody>
      </p:sp>
      <p:sp>
        <p:nvSpPr>
          <p:cNvPr id="3" name="Text Placeholder 2">
            <a:extLst>
              <a:ext uri="{FF2B5EF4-FFF2-40B4-BE49-F238E27FC236}">
                <a16:creationId xmlns:a16="http://schemas.microsoft.com/office/drawing/2014/main" id="{E3A6029A-E18C-F66A-A817-716344C015CA}"/>
              </a:ext>
            </a:extLst>
          </p:cNvPr>
          <p:cNvSpPr>
            <a:spLocks noGrp="1"/>
          </p:cNvSpPr>
          <p:nvPr>
            <p:ph type="body" sz="quarter" idx="15"/>
          </p:nvPr>
        </p:nvSpPr>
        <p:spPr/>
        <p:txBody>
          <a:bodyPr/>
          <a:lstStyle/>
          <a:p>
            <a:r>
              <a:rPr lang="en-US" noProof="0" dirty="0"/>
              <a:t>Technology Components</a:t>
            </a:r>
          </a:p>
        </p:txBody>
      </p:sp>
      <p:sp>
        <p:nvSpPr>
          <p:cNvPr id="4" name="Text Placeholder 3">
            <a:extLst>
              <a:ext uri="{FF2B5EF4-FFF2-40B4-BE49-F238E27FC236}">
                <a16:creationId xmlns:a16="http://schemas.microsoft.com/office/drawing/2014/main" id="{CD863CE7-DEA9-AA98-6505-F60AFF519054}"/>
              </a:ext>
            </a:extLst>
          </p:cNvPr>
          <p:cNvSpPr>
            <a:spLocks noGrp="1"/>
          </p:cNvSpPr>
          <p:nvPr>
            <p:ph type="body" sz="quarter" idx="16"/>
          </p:nvPr>
        </p:nvSpPr>
        <p:spPr>
          <a:xfrm>
            <a:off x="430205" y="1880128"/>
            <a:ext cx="11291834" cy="4142300"/>
          </a:xfrm>
        </p:spPr>
        <p:txBody>
          <a:bodyPr/>
          <a:lstStyle/>
          <a:p>
            <a:r>
              <a:rPr lang="en-US" noProof="0" dirty="0"/>
              <a:t>Establish for each project an understanding with respect to the following aspects:</a:t>
            </a:r>
          </a:p>
          <a:p>
            <a:pPr lvl="1"/>
            <a:r>
              <a:rPr lang="en-US" noProof="0" dirty="0"/>
              <a:t>Use case as an entry point</a:t>
            </a:r>
          </a:p>
          <a:p>
            <a:pPr lvl="2"/>
            <a:r>
              <a:rPr lang="en-US" noProof="0" dirty="0"/>
              <a:t>Figure out requirements/expectations</a:t>
            </a:r>
          </a:p>
          <a:p>
            <a:pPr lvl="2"/>
            <a:r>
              <a:rPr lang="en-US" noProof="0" dirty="0"/>
              <a:t>Assess what products are already available in market.</a:t>
            </a:r>
          </a:p>
          <a:p>
            <a:pPr lvl="1"/>
            <a:r>
              <a:rPr lang="en-US" noProof="0" dirty="0"/>
              <a:t>Flexibility</a:t>
            </a:r>
          </a:p>
          <a:p>
            <a:pPr lvl="2"/>
            <a:r>
              <a:rPr lang="en-US" noProof="0" dirty="0"/>
              <a:t>It isn’t generally flexible in industry. Because their challenges lie in addressing use cases, rather than radio infrastructure.</a:t>
            </a:r>
          </a:p>
          <a:p>
            <a:pPr lvl="2"/>
            <a:r>
              <a:rPr lang="en-US" noProof="0" dirty="0"/>
              <a:t>We should go beyond the existing ecosystem and find flexible systems.</a:t>
            </a:r>
          </a:p>
          <a:p>
            <a:pPr lvl="1"/>
            <a:r>
              <a:rPr lang="en-US" noProof="0" dirty="0"/>
              <a:t>Who is developing new features in </a:t>
            </a:r>
            <a:r>
              <a:rPr lang="en-US" noProof="0" dirty="0" err="1"/>
              <a:t>OpenRAN</a:t>
            </a:r>
            <a:r>
              <a:rPr lang="en-US" noProof="0" dirty="0"/>
              <a:t> ecosystem</a:t>
            </a:r>
          </a:p>
          <a:p>
            <a:pPr lvl="1"/>
            <a:r>
              <a:rPr lang="en-US" noProof="0" dirty="0"/>
              <a:t>Expectations from workshop, e.g.</a:t>
            </a:r>
          </a:p>
          <a:p>
            <a:pPr lvl="2"/>
            <a:r>
              <a:rPr lang="en-US" noProof="0" dirty="0"/>
              <a:t>Use 5G, where should I go</a:t>
            </a:r>
          </a:p>
          <a:p>
            <a:pPr lvl="2"/>
            <a:r>
              <a:rPr lang="en-US" noProof="0" dirty="0"/>
              <a:t>Definition of use case from satellites</a:t>
            </a:r>
          </a:p>
          <a:p>
            <a:pPr lvl="2"/>
            <a:endParaRPr lang="en-US" noProof="0" dirty="0"/>
          </a:p>
          <a:p>
            <a:pPr lvl="2"/>
            <a:endParaRPr lang="en-US" noProof="0" dirty="0"/>
          </a:p>
          <a:p>
            <a:pPr lvl="1"/>
            <a:endParaRPr lang="en-US" noProof="0" dirty="0"/>
          </a:p>
          <a:p>
            <a:endParaRPr lang="en-US" sz="1800" noProof="0" dirty="0"/>
          </a:p>
        </p:txBody>
      </p:sp>
      <p:sp>
        <p:nvSpPr>
          <p:cNvPr id="5" name="Date Placeholder 4">
            <a:extLst>
              <a:ext uri="{FF2B5EF4-FFF2-40B4-BE49-F238E27FC236}">
                <a16:creationId xmlns:a16="http://schemas.microsoft.com/office/drawing/2014/main" id="{50AC46CA-1D4C-F56D-D49F-919A2C08BC82}"/>
              </a:ext>
            </a:extLst>
          </p:cNvPr>
          <p:cNvSpPr>
            <a:spLocks noGrp="1"/>
          </p:cNvSpPr>
          <p:nvPr>
            <p:ph type="dt" sz="half" idx="17"/>
          </p:nvPr>
        </p:nvSpPr>
        <p:spPr/>
        <p:txBody>
          <a:bodyPr/>
          <a:lstStyle/>
          <a:p>
            <a:fld id="{5DD044BE-F33C-E54A-8DD9-5DFF44E04C86}" type="datetime1">
              <a:rPr lang="de-DE" smtClean="0"/>
              <a:t>22.06.22</a:t>
            </a:fld>
            <a:endParaRPr lang="en-DE"/>
          </a:p>
        </p:txBody>
      </p:sp>
      <p:sp>
        <p:nvSpPr>
          <p:cNvPr id="6" name="Footer Placeholder 5">
            <a:extLst>
              <a:ext uri="{FF2B5EF4-FFF2-40B4-BE49-F238E27FC236}">
                <a16:creationId xmlns:a16="http://schemas.microsoft.com/office/drawing/2014/main" id="{4D57A175-5B10-7480-03EC-548CEB760075}"/>
              </a:ext>
            </a:extLst>
          </p:cNvPr>
          <p:cNvSpPr>
            <a:spLocks noGrp="1"/>
          </p:cNvSpPr>
          <p:nvPr>
            <p:ph type="ftr" sz="quarter" idx="18"/>
          </p:nvPr>
        </p:nvSpPr>
        <p:spPr/>
        <p:txBody>
          <a:bodyPr/>
          <a:lstStyle/>
          <a:p>
            <a:r>
              <a:rPr lang="de-DE" b="1">
                <a:cs typeface="Calibri" panose="020F0502020204030204" pitchFamily="34" charset="0"/>
              </a:rPr>
              <a:t>CampusOS // Speaker // Presentation</a:t>
            </a:r>
            <a:endParaRPr lang="de-DE">
              <a:latin typeface="Calibri Light" panose="020F0302020204030204" pitchFamily="34" charset="0"/>
              <a:cs typeface="Calibri Light" panose="020F0302020204030204" pitchFamily="34" charset="0"/>
            </a:endParaRPr>
          </a:p>
        </p:txBody>
      </p:sp>
      <p:sp>
        <p:nvSpPr>
          <p:cNvPr id="7" name="Slide Number Placeholder 6">
            <a:extLst>
              <a:ext uri="{FF2B5EF4-FFF2-40B4-BE49-F238E27FC236}">
                <a16:creationId xmlns:a16="http://schemas.microsoft.com/office/drawing/2014/main" id="{98978A98-541E-917C-CC27-C49019EE39B6}"/>
              </a:ext>
            </a:extLst>
          </p:cNvPr>
          <p:cNvSpPr>
            <a:spLocks noGrp="1"/>
          </p:cNvSpPr>
          <p:nvPr>
            <p:ph type="sldNum" sz="quarter" idx="19"/>
          </p:nvPr>
        </p:nvSpPr>
        <p:spPr/>
        <p:txBody>
          <a:bodyPr/>
          <a:lstStyle/>
          <a:p>
            <a:fld id="{D375E7DE-9AA3-EB43-B5E8-BA1371B996D3}" type="slidenum">
              <a:rPr lang="en-DE" smtClean="0"/>
              <a:pPr/>
              <a:t>4</a:t>
            </a:fld>
            <a:endParaRPr lang="en-DE"/>
          </a:p>
        </p:txBody>
      </p:sp>
    </p:spTree>
    <p:extLst>
      <p:ext uri="{BB962C8B-B14F-4D97-AF65-F5344CB8AC3E}">
        <p14:creationId xmlns:p14="http://schemas.microsoft.com/office/powerpoint/2010/main" val="2276922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8A09E-D8AC-3BDE-1E41-7E8B9131472C}"/>
              </a:ext>
            </a:extLst>
          </p:cNvPr>
          <p:cNvSpPr>
            <a:spLocks noGrp="1"/>
          </p:cNvSpPr>
          <p:nvPr>
            <p:ph type="title"/>
          </p:nvPr>
        </p:nvSpPr>
        <p:spPr/>
        <p:txBody>
          <a:bodyPr/>
          <a:lstStyle/>
          <a:p>
            <a:r>
              <a:rPr lang="en-US" dirty="0"/>
              <a:t>MAVERIC</a:t>
            </a:r>
            <a:endParaRPr lang="en-US" noProof="0" dirty="0"/>
          </a:p>
        </p:txBody>
      </p:sp>
      <p:sp>
        <p:nvSpPr>
          <p:cNvPr id="3" name="Text Placeholder 2">
            <a:extLst>
              <a:ext uri="{FF2B5EF4-FFF2-40B4-BE49-F238E27FC236}">
                <a16:creationId xmlns:a16="http://schemas.microsoft.com/office/drawing/2014/main" id="{BA84D14C-D556-EECB-6668-8096036426C8}"/>
              </a:ext>
            </a:extLst>
          </p:cNvPr>
          <p:cNvSpPr>
            <a:spLocks noGrp="1"/>
          </p:cNvSpPr>
          <p:nvPr>
            <p:ph type="body" idx="1"/>
          </p:nvPr>
        </p:nvSpPr>
        <p:spPr/>
        <p:txBody>
          <a:bodyPr/>
          <a:lstStyle/>
          <a:p>
            <a:r>
              <a:rPr lang="en-US" noProof="0" dirty="0"/>
              <a:t>&lt;</a:t>
            </a:r>
            <a:r>
              <a:rPr lang="en-US" noProof="0" dirty="0" err="1"/>
              <a:t>Long_Project_Name</a:t>
            </a:r>
            <a:r>
              <a:rPr lang="en-US" noProof="0" dirty="0"/>
              <a:t>&gt;</a:t>
            </a:r>
          </a:p>
          <a:p>
            <a:r>
              <a:rPr lang="en-US" noProof="0" dirty="0"/>
              <a:t>&lt;Key contact project coordinator (Name &amp; e-mail)&gt;</a:t>
            </a:r>
          </a:p>
          <a:p>
            <a:r>
              <a:rPr lang="en-US" noProof="0" dirty="0"/>
              <a:t>&lt;Key contact “block 4” topics (e.g. task lead; Name &amp; e-mail)&gt;</a:t>
            </a:r>
          </a:p>
        </p:txBody>
      </p:sp>
      <p:sp>
        <p:nvSpPr>
          <p:cNvPr id="4" name="Date Placeholder 3">
            <a:extLst>
              <a:ext uri="{FF2B5EF4-FFF2-40B4-BE49-F238E27FC236}">
                <a16:creationId xmlns:a16="http://schemas.microsoft.com/office/drawing/2014/main" id="{E41CD03A-D8B4-15A9-B8B1-9C0ED6EB7671}"/>
              </a:ext>
            </a:extLst>
          </p:cNvPr>
          <p:cNvSpPr>
            <a:spLocks noGrp="1"/>
          </p:cNvSpPr>
          <p:nvPr>
            <p:ph type="dt" sz="half" idx="10"/>
          </p:nvPr>
        </p:nvSpPr>
        <p:spPr/>
        <p:txBody>
          <a:bodyPr/>
          <a:lstStyle/>
          <a:p>
            <a:fld id="{3478E453-F5AE-4F46-A8E3-955844BF4FEC}" type="datetime1">
              <a:rPr lang="de-DE" smtClean="0"/>
              <a:t>22.06.22</a:t>
            </a:fld>
            <a:endParaRPr lang="en-DE"/>
          </a:p>
        </p:txBody>
      </p:sp>
      <p:sp>
        <p:nvSpPr>
          <p:cNvPr id="5" name="Footer Placeholder 4">
            <a:extLst>
              <a:ext uri="{FF2B5EF4-FFF2-40B4-BE49-F238E27FC236}">
                <a16:creationId xmlns:a16="http://schemas.microsoft.com/office/drawing/2014/main" id="{88D95352-8558-1503-4C5A-1A1DBA3E7674}"/>
              </a:ext>
            </a:extLst>
          </p:cNvPr>
          <p:cNvSpPr>
            <a:spLocks noGrp="1"/>
          </p:cNvSpPr>
          <p:nvPr>
            <p:ph type="ftr" sz="quarter" idx="11"/>
          </p:nvPr>
        </p:nvSpPr>
        <p:spPr/>
        <p:txBody>
          <a:bodyPr/>
          <a:lstStyle/>
          <a:p>
            <a:r>
              <a:rPr lang="de-DE" b="1">
                <a:cs typeface="Calibri" panose="020F0502020204030204" pitchFamily="34" charset="0"/>
              </a:rPr>
              <a:t>CampusOS // Speaker // Presentation</a:t>
            </a:r>
            <a:endParaRPr lang="de-DE">
              <a:latin typeface="Calibri Light" panose="020F0302020204030204" pitchFamily="34" charset="0"/>
              <a:cs typeface="Calibri Light" panose="020F0302020204030204" pitchFamily="34" charset="0"/>
            </a:endParaRPr>
          </a:p>
        </p:txBody>
      </p:sp>
      <p:sp>
        <p:nvSpPr>
          <p:cNvPr id="6" name="Slide Number Placeholder 5">
            <a:extLst>
              <a:ext uri="{FF2B5EF4-FFF2-40B4-BE49-F238E27FC236}">
                <a16:creationId xmlns:a16="http://schemas.microsoft.com/office/drawing/2014/main" id="{D9AF1482-72BD-E9C6-A073-FA6E729A335C}"/>
              </a:ext>
            </a:extLst>
          </p:cNvPr>
          <p:cNvSpPr>
            <a:spLocks noGrp="1"/>
          </p:cNvSpPr>
          <p:nvPr>
            <p:ph type="sldNum" sz="quarter" idx="12"/>
          </p:nvPr>
        </p:nvSpPr>
        <p:spPr/>
        <p:txBody>
          <a:bodyPr/>
          <a:lstStyle/>
          <a:p>
            <a:fld id="{D375E7DE-9AA3-EB43-B5E8-BA1371B996D3}" type="slidenum">
              <a:rPr lang="en-DE" smtClean="0"/>
              <a:pPr/>
              <a:t>5</a:t>
            </a:fld>
            <a:endParaRPr lang="en-DE"/>
          </a:p>
        </p:txBody>
      </p:sp>
    </p:spTree>
    <p:extLst>
      <p:ext uri="{BB962C8B-B14F-4D97-AF65-F5344CB8AC3E}">
        <p14:creationId xmlns:p14="http://schemas.microsoft.com/office/powerpoint/2010/main" val="4052607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9B131-ECA3-37F2-5574-3AD5A64714A3}"/>
              </a:ext>
            </a:extLst>
          </p:cNvPr>
          <p:cNvSpPr>
            <a:spLocks noGrp="1"/>
          </p:cNvSpPr>
          <p:nvPr>
            <p:ph type="title"/>
          </p:nvPr>
        </p:nvSpPr>
        <p:spPr/>
        <p:txBody>
          <a:bodyPr/>
          <a:lstStyle/>
          <a:p>
            <a:r>
              <a:rPr lang="en-US" dirty="0"/>
              <a:t>MAVERIC</a:t>
            </a:r>
            <a:endParaRPr lang="en-US" noProof="0" dirty="0"/>
          </a:p>
        </p:txBody>
      </p:sp>
      <p:sp>
        <p:nvSpPr>
          <p:cNvPr id="3" name="Text Placeholder 2">
            <a:extLst>
              <a:ext uri="{FF2B5EF4-FFF2-40B4-BE49-F238E27FC236}">
                <a16:creationId xmlns:a16="http://schemas.microsoft.com/office/drawing/2014/main" id="{15498C75-9889-A0F7-B953-882967E7F40F}"/>
              </a:ext>
            </a:extLst>
          </p:cNvPr>
          <p:cNvSpPr>
            <a:spLocks noGrp="1"/>
          </p:cNvSpPr>
          <p:nvPr>
            <p:ph type="body" sz="quarter" idx="15"/>
          </p:nvPr>
        </p:nvSpPr>
        <p:spPr/>
        <p:txBody>
          <a:bodyPr/>
          <a:lstStyle/>
          <a:p>
            <a:r>
              <a:rPr lang="en-US" dirty="0"/>
              <a:t>Installation PoC - NVL</a:t>
            </a:r>
            <a:endParaRPr lang="en-US" noProof="0" dirty="0"/>
          </a:p>
        </p:txBody>
      </p:sp>
      <p:sp>
        <p:nvSpPr>
          <p:cNvPr id="4" name="Text Placeholder 3">
            <a:extLst>
              <a:ext uri="{FF2B5EF4-FFF2-40B4-BE49-F238E27FC236}">
                <a16:creationId xmlns:a16="http://schemas.microsoft.com/office/drawing/2014/main" id="{B4E1020F-49B4-2E6A-8CEF-FF4583026714}"/>
              </a:ext>
            </a:extLst>
          </p:cNvPr>
          <p:cNvSpPr>
            <a:spLocks noGrp="1"/>
          </p:cNvSpPr>
          <p:nvPr>
            <p:ph type="body" sz="quarter" idx="16"/>
          </p:nvPr>
        </p:nvSpPr>
        <p:spPr/>
        <p:txBody>
          <a:bodyPr/>
          <a:lstStyle/>
          <a:p>
            <a:r>
              <a:rPr lang="en-US" sz="2400" dirty="0"/>
              <a:t>Two outdoor RUs</a:t>
            </a:r>
          </a:p>
          <a:p>
            <a:r>
              <a:rPr lang="en-US" sz="2400" dirty="0"/>
              <a:t>Two to four indoor RUs for one dock</a:t>
            </a:r>
          </a:p>
          <a:p>
            <a:r>
              <a:rPr lang="en-US" sz="2400" dirty="0"/>
              <a:t>All of the RUs are sub 6GHz with 100MHz bandwidth</a:t>
            </a:r>
          </a:p>
          <a:p>
            <a:r>
              <a:rPr lang="en-US" sz="2400" dirty="0"/>
              <a:t>Different RAN systems will be tested, each system for 2-3 weeks</a:t>
            </a:r>
          </a:p>
          <a:p>
            <a:r>
              <a:rPr lang="en-US" sz="2400" dirty="0"/>
              <a:t>Two C-RAN systems with a Single Frequency Network (SFN) for the indoor RUs</a:t>
            </a:r>
          </a:p>
          <a:p>
            <a:r>
              <a:rPr lang="en-US" sz="2400" dirty="0"/>
              <a:t>One O-RAN system</a:t>
            </a:r>
          </a:p>
          <a:p>
            <a:endParaRPr lang="en-US" sz="2400" dirty="0"/>
          </a:p>
          <a:p>
            <a:endParaRPr lang="en-US" sz="2400" dirty="0"/>
          </a:p>
        </p:txBody>
      </p:sp>
      <p:sp>
        <p:nvSpPr>
          <p:cNvPr id="5" name="Date Placeholder 4">
            <a:extLst>
              <a:ext uri="{FF2B5EF4-FFF2-40B4-BE49-F238E27FC236}">
                <a16:creationId xmlns:a16="http://schemas.microsoft.com/office/drawing/2014/main" id="{F718BE38-8BCE-814E-631D-C75E560DEC9A}"/>
              </a:ext>
            </a:extLst>
          </p:cNvPr>
          <p:cNvSpPr>
            <a:spLocks noGrp="1"/>
          </p:cNvSpPr>
          <p:nvPr>
            <p:ph type="dt" sz="half" idx="17"/>
          </p:nvPr>
        </p:nvSpPr>
        <p:spPr/>
        <p:txBody>
          <a:bodyPr/>
          <a:lstStyle/>
          <a:p>
            <a:fld id="{5DD044BE-F33C-E54A-8DD9-5DFF44E04C86}" type="datetime1">
              <a:rPr lang="de-DE" smtClean="0"/>
              <a:t>22.06.22</a:t>
            </a:fld>
            <a:endParaRPr lang="en-DE"/>
          </a:p>
        </p:txBody>
      </p:sp>
      <p:sp>
        <p:nvSpPr>
          <p:cNvPr id="6" name="Footer Placeholder 5">
            <a:extLst>
              <a:ext uri="{FF2B5EF4-FFF2-40B4-BE49-F238E27FC236}">
                <a16:creationId xmlns:a16="http://schemas.microsoft.com/office/drawing/2014/main" id="{4B8895B4-FB05-9288-3482-3E5242181EF4}"/>
              </a:ext>
            </a:extLst>
          </p:cNvPr>
          <p:cNvSpPr>
            <a:spLocks noGrp="1"/>
          </p:cNvSpPr>
          <p:nvPr>
            <p:ph type="ftr" sz="quarter" idx="18"/>
          </p:nvPr>
        </p:nvSpPr>
        <p:spPr/>
        <p:txBody>
          <a:bodyPr/>
          <a:lstStyle/>
          <a:p>
            <a:r>
              <a:rPr lang="de-DE" b="1" dirty="0" err="1">
                <a:cs typeface="Calibri" panose="020F0502020204030204" pitchFamily="34" charset="0"/>
              </a:rPr>
              <a:t>CampusOS</a:t>
            </a:r>
            <a:r>
              <a:rPr lang="de-DE" b="1" dirty="0">
                <a:cs typeface="Calibri" panose="020F0502020204030204" pitchFamily="34" charset="0"/>
              </a:rPr>
              <a:t> // Martin Mailand // MAVERIC</a:t>
            </a:r>
            <a:endParaRPr lang="de-DE" dirty="0">
              <a:latin typeface="Calibri Light" panose="020F0302020204030204" pitchFamily="34" charset="0"/>
              <a:cs typeface="Calibri Light" panose="020F0302020204030204" pitchFamily="34" charset="0"/>
            </a:endParaRPr>
          </a:p>
        </p:txBody>
      </p:sp>
      <p:sp>
        <p:nvSpPr>
          <p:cNvPr id="7" name="Slide Number Placeholder 6">
            <a:extLst>
              <a:ext uri="{FF2B5EF4-FFF2-40B4-BE49-F238E27FC236}">
                <a16:creationId xmlns:a16="http://schemas.microsoft.com/office/drawing/2014/main" id="{C42AA402-1FD9-F411-A6C2-EAFC802B962F}"/>
              </a:ext>
            </a:extLst>
          </p:cNvPr>
          <p:cNvSpPr>
            <a:spLocks noGrp="1"/>
          </p:cNvSpPr>
          <p:nvPr>
            <p:ph type="sldNum" sz="quarter" idx="19"/>
          </p:nvPr>
        </p:nvSpPr>
        <p:spPr/>
        <p:txBody>
          <a:bodyPr/>
          <a:lstStyle/>
          <a:p>
            <a:fld id="{D375E7DE-9AA3-EB43-B5E8-BA1371B996D3}" type="slidenum">
              <a:rPr lang="en-DE" smtClean="0"/>
              <a:pPr/>
              <a:t>6</a:t>
            </a:fld>
            <a:endParaRPr lang="en-DE"/>
          </a:p>
        </p:txBody>
      </p:sp>
    </p:spTree>
    <p:extLst>
      <p:ext uri="{BB962C8B-B14F-4D97-AF65-F5344CB8AC3E}">
        <p14:creationId xmlns:p14="http://schemas.microsoft.com/office/powerpoint/2010/main" val="3355287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9B131-ECA3-37F2-5574-3AD5A64714A3}"/>
              </a:ext>
            </a:extLst>
          </p:cNvPr>
          <p:cNvSpPr>
            <a:spLocks noGrp="1"/>
          </p:cNvSpPr>
          <p:nvPr>
            <p:ph type="title"/>
          </p:nvPr>
        </p:nvSpPr>
        <p:spPr/>
        <p:txBody>
          <a:bodyPr/>
          <a:lstStyle/>
          <a:p>
            <a:r>
              <a:rPr lang="en-US" dirty="0"/>
              <a:t>MAVERIC</a:t>
            </a:r>
            <a:endParaRPr lang="en-US" noProof="0" dirty="0"/>
          </a:p>
        </p:txBody>
      </p:sp>
      <p:sp>
        <p:nvSpPr>
          <p:cNvPr id="3" name="Text Placeholder 2">
            <a:extLst>
              <a:ext uri="{FF2B5EF4-FFF2-40B4-BE49-F238E27FC236}">
                <a16:creationId xmlns:a16="http://schemas.microsoft.com/office/drawing/2014/main" id="{15498C75-9889-A0F7-B953-882967E7F40F}"/>
              </a:ext>
            </a:extLst>
          </p:cNvPr>
          <p:cNvSpPr>
            <a:spLocks noGrp="1"/>
          </p:cNvSpPr>
          <p:nvPr>
            <p:ph type="body" sz="quarter" idx="15"/>
          </p:nvPr>
        </p:nvSpPr>
        <p:spPr/>
        <p:txBody>
          <a:bodyPr/>
          <a:lstStyle/>
          <a:p>
            <a:r>
              <a:rPr lang="en-US" dirty="0"/>
              <a:t>Installation PoC - NVL</a:t>
            </a:r>
            <a:endParaRPr lang="en-US" noProof="0" dirty="0"/>
          </a:p>
        </p:txBody>
      </p:sp>
      <p:sp>
        <p:nvSpPr>
          <p:cNvPr id="4" name="Text Placeholder 3">
            <a:extLst>
              <a:ext uri="{FF2B5EF4-FFF2-40B4-BE49-F238E27FC236}">
                <a16:creationId xmlns:a16="http://schemas.microsoft.com/office/drawing/2014/main" id="{B4E1020F-49B4-2E6A-8CEF-FF4583026714}"/>
              </a:ext>
            </a:extLst>
          </p:cNvPr>
          <p:cNvSpPr>
            <a:spLocks noGrp="1"/>
          </p:cNvSpPr>
          <p:nvPr>
            <p:ph type="body" sz="quarter" idx="16"/>
          </p:nvPr>
        </p:nvSpPr>
        <p:spPr/>
        <p:txBody>
          <a:bodyPr/>
          <a:lstStyle/>
          <a:p>
            <a:pPr marL="0" indent="0">
              <a:buNone/>
            </a:pPr>
            <a:endParaRPr lang="en-US" dirty="0"/>
          </a:p>
          <a:p>
            <a:endParaRPr lang="en-US" dirty="0"/>
          </a:p>
        </p:txBody>
      </p:sp>
      <p:sp>
        <p:nvSpPr>
          <p:cNvPr id="5" name="Date Placeholder 4">
            <a:extLst>
              <a:ext uri="{FF2B5EF4-FFF2-40B4-BE49-F238E27FC236}">
                <a16:creationId xmlns:a16="http://schemas.microsoft.com/office/drawing/2014/main" id="{F718BE38-8BCE-814E-631D-C75E560DEC9A}"/>
              </a:ext>
            </a:extLst>
          </p:cNvPr>
          <p:cNvSpPr>
            <a:spLocks noGrp="1"/>
          </p:cNvSpPr>
          <p:nvPr>
            <p:ph type="dt" sz="half" idx="17"/>
          </p:nvPr>
        </p:nvSpPr>
        <p:spPr/>
        <p:txBody>
          <a:bodyPr/>
          <a:lstStyle/>
          <a:p>
            <a:fld id="{5DD044BE-F33C-E54A-8DD9-5DFF44E04C86}" type="datetime1">
              <a:rPr lang="de-DE" smtClean="0"/>
              <a:t>22.06.22</a:t>
            </a:fld>
            <a:endParaRPr lang="en-DE"/>
          </a:p>
        </p:txBody>
      </p:sp>
      <p:sp>
        <p:nvSpPr>
          <p:cNvPr id="7" name="Slide Number Placeholder 6">
            <a:extLst>
              <a:ext uri="{FF2B5EF4-FFF2-40B4-BE49-F238E27FC236}">
                <a16:creationId xmlns:a16="http://schemas.microsoft.com/office/drawing/2014/main" id="{C42AA402-1FD9-F411-A6C2-EAFC802B962F}"/>
              </a:ext>
            </a:extLst>
          </p:cNvPr>
          <p:cNvSpPr>
            <a:spLocks noGrp="1"/>
          </p:cNvSpPr>
          <p:nvPr>
            <p:ph type="sldNum" sz="quarter" idx="19"/>
          </p:nvPr>
        </p:nvSpPr>
        <p:spPr/>
        <p:txBody>
          <a:bodyPr/>
          <a:lstStyle/>
          <a:p>
            <a:fld id="{D375E7DE-9AA3-EB43-B5E8-BA1371B996D3}" type="slidenum">
              <a:rPr lang="en-DE" smtClean="0"/>
              <a:pPr/>
              <a:t>7</a:t>
            </a:fld>
            <a:endParaRPr lang="en-DE"/>
          </a:p>
        </p:txBody>
      </p:sp>
      <p:pic>
        <p:nvPicPr>
          <p:cNvPr id="9" name="Grafik 8" descr="Ein Bild, das Text enthält.&#10;&#10;Automatisch generierte Beschreibung">
            <a:extLst>
              <a:ext uri="{FF2B5EF4-FFF2-40B4-BE49-F238E27FC236}">
                <a16:creationId xmlns:a16="http://schemas.microsoft.com/office/drawing/2014/main" id="{4BC81898-4EEA-AF52-501A-BA6DF435BF63}"/>
              </a:ext>
            </a:extLst>
          </p:cNvPr>
          <p:cNvPicPr>
            <a:picLocks noChangeAspect="1"/>
          </p:cNvPicPr>
          <p:nvPr/>
        </p:nvPicPr>
        <p:blipFill>
          <a:blip r:embed="rId2"/>
          <a:stretch>
            <a:fillRect/>
          </a:stretch>
        </p:blipFill>
        <p:spPr>
          <a:xfrm>
            <a:off x="1369752" y="1425773"/>
            <a:ext cx="9454365" cy="4839556"/>
          </a:xfrm>
          <a:prstGeom prst="rect">
            <a:avLst/>
          </a:prstGeom>
        </p:spPr>
      </p:pic>
      <p:sp>
        <p:nvSpPr>
          <p:cNvPr id="10" name="Footer Placeholder 5">
            <a:extLst>
              <a:ext uri="{FF2B5EF4-FFF2-40B4-BE49-F238E27FC236}">
                <a16:creationId xmlns:a16="http://schemas.microsoft.com/office/drawing/2014/main" id="{CD44D7E6-AFF9-A7FF-43B2-FBA836CBB0FB}"/>
              </a:ext>
            </a:extLst>
          </p:cNvPr>
          <p:cNvSpPr>
            <a:spLocks noGrp="1"/>
          </p:cNvSpPr>
          <p:nvPr>
            <p:ph type="ftr" sz="quarter" idx="18"/>
          </p:nvPr>
        </p:nvSpPr>
        <p:spPr>
          <a:xfrm>
            <a:off x="4038600" y="6224093"/>
            <a:ext cx="4114800" cy="365125"/>
          </a:xfrm>
        </p:spPr>
        <p:txBody>
          <a:bodyPr/>
          <a:lstStyle/>
          <a:p>
            <a:r>
              <a:rPr lang="de-DE" b="1" dirty="0" err="1">
                <a:cs typeface="Calibri" panose="020F0502020204030204" pitchFamily="34" charset="0"/>
              </a:rPr>
              <a:t>CampusOS</a:t>
            </a:r>
            <a:r>
              <a:rPr lang="de-DE" b="1" dirty="0">
                <a:cs typeface="Calibri" panose="020F0502020204030204" pitchFamily="34" charset="0"/>
              </a:rPr>
              <a:t> // Martin Mailand // MAVERIC</a:t>
            </a:r>
            <a:endParaRPr lang="de-DE"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774665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9B131-ECA3-37F2-5574-3AD5A64714A3}"/>
              </a:ext>
            </a:extLst>
          </p:cNvPr>
          <p:cNvSpPr>
            <a:spLocks noGrp="1"/>
          </p:cNvSpPr>
          <p:nvPr>
            <p:ph type="title"/>
          </p:nvPr>
        </p:nvSpPr>
        <p:spPr/>
        <p:txBody>
          <a:bodyPr/>
          <a:lstStyle/>
          <a:p>
            <a:r>
              <a:rPr lang="en-US" dirty="0"/>
              <a:t>MAVERIC</a:t>
            </a:r>
            <a:endParaRPr lang="en-US" noProof="0" dirty="0"/>
          </a:p>
        </p:txBody>
      </p:sp>
      <p:sp>
        <p:nvSpPr>
          <p:cNvPr id="3" name="Text Placeholder 2">
            <a:extLst>
              <a:ext uri="{FF2B5EF4-FFF2-40B4-BE49-F238E27FC236}">
                <a16:creationId xmlns:a16="http://schemas.microsoft.com/office/drawing/2014/main" id="{15498C75-9889-A0F7-B953-882967E7F40F}"/>
              </a:ext>
            </a:extLst>
          </p:cNvPr>
          <p:cNvSpPr>
            <a:spLocks noGrp="1"/>
          </p:cNvSpPr>
          <p:nvPr>
            <p:ph type="body" sz="quarter" idx="15"/>
          </p:nvPr>
        </p:nvSpPr>
        <p:spPr/>
        <p:txBody>
          <a:bodyPr/>
          <a:lstStyle/>
          <a:p>
            <a:r>
              <a:rPr lang="en-US" dirty="0"/>
              <a:t>KPIs</a:t>
            </a:r>
            <a:endParaRPr lang="en-US" noProof="0" dirty="0"/>
          </a:p>
        </p:txBody>
      </p:sp>
      <p:sp>
        <p:nvSpPr>
          <p:cNvPr id="4" name="Text Placeholder 3">
            <a:extLst>
              <a:ext uri="{FF2B5EF4-FFF2-40B4-BE49-F238E27FC236}">
                <a16:creationId xmlns:a16="http://schemas.microsoft.com/office/drawing/2014/main" id="{B4E1020F-49B4-2E6A-8CEF-FF4583026714}"/>
              </a:ext>
            </a:extLst>
          </p:cNvPr>
          <p:cNvSpPr>
            <a:spLocks noGrp="1"/>
          </p:cNvSpPr>
          <p:nvPr>
            <p:ph type="body" sz="quarter" idx="16"/>
          </p:nvPr>
        </p:nvSpPr>
        <p:spPr/>
        <p:txBody>
          <a:bodyPr/>
          <a:lstStyle/>
          <a:p>
            <a:r>
              <a:rPr lang="en-US" sz="2800" dirty="0"/>
              <a:t>Latency</a:t>
            </a:r>
          </a:p>
          <a:p>
            <a:r>
              <a:rPr lang="en-US" sz="2800" dirty="0"/>
              <a:t>Throughput</a:t>
            </a:r>
          </a:p>
          <a:p>
            <a:r>
              <a:rPr lang="en-US" sz="2800" dirty="0"/>
              <a:t>Connectivity</a:t>
            </a:r>
          </a:p>
          <a:p>
            <a:r>
              <a:rPr lang="en-US" sz="2800" dirty="0"/>
              <a:t>Energy consumption</a:t>
            </a:r>
          </a:p>
          <a:p>
            <a:r>
              <a:rPr lang="en-US" sz="2800" dirty="0"/>
              <a:t>Need to develop sensors which will be deployed on-site</a:t>
            </a:r>
            <a:br>
              <a:rPr lang="en-US" sz="2800" dirty="0"/>
            </a:br>
            <a:r>
              <a:rPr lang="en-US" sz="2800" dirty="0"/>
              <a:t>to test the KPI every one to five minute</a:t>
            </a:r>
          </a:p>
          <a:p>
            <a:endParaRPr lang="en-US" sz="2800" dirty="0"/>
          </a:p>
          <a:p>
            <a:endParaRPr lang="en-US" sz="2800" dirty="0"/>
          </a:p>
        </p:txBody>
      </p:sp>
      <p:sp>
        <p:nvSpPr>
          <p:cNvPr id="5" name="Date Placeholder 4">
            <a:extLst>
              <a:ext uri="{FF2B5EF4-FFF2-40B4-BE49-F238E27FC236}">
                <a16:creationId xmlns:a16="http://schemas.microsoft.com/office/drawing/2014/main" id="{F718BE38-8BCE-814E-631D-C75E560DEC9A}"/>
              </a:ext>
            </a:extLst>
          </p:cNvPr>
          <p:cNvSpPr>
            <a:spLocks noGrp="1"/>
          </p:cNvSpPr>
          <p:nvPr>
            <p:ph type="dt" sz="half" idx="17"/>
          </p:nvPr>
        </p:nvSpPr>
        <p:spPr/>
        <p:txBody>
          <a:bodyPr/>
          <a:lstStyle/>
          <a:p>
            <a:fld id="{5DD044BE-F33C-E54A-8DD9-5DFF44E04C86}" type="datetime1">
              <a:rPr lang="de-DE" smtClean="0"/>
              <a:t>22.06.22</a:t>
            </a:fld>
            <a:endParaRPr lang="en-DE"/>
          </a:p>
        </p:txBody>
      </p:sp>
      <p:sp>
        <p:nvSpPr>
          <p:cNvPr id="7" name="Slide Number Placeholder 6">
            <a:extLst>
              <a:ext uri="{FF2B5EF4-FFF2-40B4-BE49-F238E27FC236}">
                <a16:creationId xmlns:a16="http://schemas.microsoft.com/office/drawing/2014/main" id="{C42AA402-1FD9-F411-A6C2-EAFC802B962F}"/>
              </a:ext>
            </a:extLst>
          </p:cNvPr>
          <p:cNvSpPr>
            <a:spLocks noGrp="1"/>
          </p:cNvSpPr>
          <p:nvPr>
            <p:ph type="sldNum" sz="quarter" idx="19"/>
          </p:nvPr>
        </p:nvSpPr>
        <p:spPr/>
        <p:txBody>
          <a:bodyPr/>
          <a:lstStyle/>
          <a:p>
            <a:fld id="{D375E7DE-9AA3-EB43-B5E8-BA1371B996D3}" type="slidenum">
              <a:rPr lang="en-DE" smtClean="0"/>
              <a:pPr/>
              <a:t>8</a:t>
            </a:fld>
            <a:endParaRPr lang="en-DE"/>
          </a:p>
        </p:txBody>
      </p:sp>
      <p:sp>
        <p:nvSpPr>
          <p:cNvPr id="8" name="Footer Placeholder 5">
            <a:extLst>
              <a:ext uri="{FF2B5EF4-FFF2-40B4-BE49-F238E27FC236}">
                <a16:creationId xmlns:a16="http://schemas.microsoft.com/office/drawing/2014/main" id="{22C8A2C1-EE4F-B9B2-055D-21BAB738CAD3}"/>
              </a:ext>
            </a:extLst>
          </p:cNvPr>
          <p:cNvSpPr>
            <a:spLocks noGrp="1"/>
          </p:cNvSpPr>
          <p:nvPr>
            <p:ph type="ftr" sz="quarter" idx="18"/>
          </p:nvPr>
        </p:nvSpPr>
        <p:spPr>
          <a:xfrm>
            <a:off x="4038600" y="6224093"/>
            <a:ext cx="4114800" cy="365125"/>
          </a:xfrm>
        </p:spPr>
        <p:txBody>
          <a:bodyPr/>
          <a:lstStyle/>
          <a:p>
            <a:r>
              <a:rPr lang="de-DE" b="1" dirty="0" err="1">
                <a:cs typeface="Calibri" panose="020F0502020204030204" pitchFamily="34" charset="0"/>
              </a:rPr>
              <a:t>CampusOS</a:t>
            </a:r>
            <a:r>
              <a:rPr lang="de-DE" b="1" dirty="0">
                <a:cs typeface="Calibri" panose="020F0502020204030204" pitchFamily="34" charset="0"/>
              </a:rPr>
              <a:t> // Martin Mailand // MAVERIC</a:t>
            </a:r>
            <a:endParaRPr lang="de-DE"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366674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9B131-ECA3-37F2-5574-3AD5A64714A3}"/>
              </a:ext>
            </a:extLst>
          </p:cNvPr>
          <p:cNvSpPr>
            <a:spLocks noGrp="1"/>
          </p:cNvSpPr>
          <p:nvPr>
            <p:ph type="title"/>
          </p:nvPr>
        </p:nvSpPr>
        <p:spPr/>
        <p:txBody>
          <a:bodyPr/>
          <a:lstStyle/>
          <a:p>
            <a:r>
              <a:rPr lang="en-US" dirty="0"/>
              <a:t>MAVERIC</a:t>
            </a:r>
            <a:endParaRPr lang="en-US" noProof="0" dirty="0"/>
          </a:p>
        </p:txBody>
      </p:sp>
      <p:sp>
        <p:nvSpPr>
          <p:cNvPr id="3" name="Text Placeholder 2">
            <a:extLst>
              <a:ext uri="{FF2B5EF4-FFF2-40B4-BE49-F238E27FC236}">
                <a16:creationId xmlns:a16="http://schemas.microsoft.com/office/drawing/2014/main" id="{15498C75-9889-A0F7-B953-882967E7F40F}"/>
              </a:ext>
            </a:extLst>
          </p:cNvPr>
          <p:cNvSpPr>
            <a:spLocks noGrp="1"/>
          </p:cNvSpPr>
          <p:nvPr>
            <p:ph type="body" sz="quarter" idx="15"/>
          </p:nvPr>
        </p:nvSpPr>
        <p:spPr/>
        <p:txBody>
          <a:bodyPr/>
          <a:lstStyle/>
          <a:p>
            <a:r>
              <a:rPr lang="en-US" dirty="0"/>
              <a:t>UEs</a:t>
            </a:r>
            <a:endParaRPr lang="en-US" noProof="0" dirty="0"/>
          </a:p>
        </p:txBody>
      </p:sp>
      <p:sp>
        <p:nvSpPr>
          <p:cNvPr id="4" name="Text Placeholder 3">
            <a:extLst>
              <a:ext uri="{FF2B5EF4-FFF2-40B4-BE49-F238E27FC236}">
                <a16:creationId xmlns:a16="http://schemas.microsoft.com/office/drawing/2014/main" id="{B4E1020F-49B4-2E6A-8CEF-FF4583026714}"/>
              </a:ext>
            </a:extLst>
          </p:cNvPr>
          <p:cNvSpPr>
            <a:spLocks noGrp="1"/>
          </p:cNvSpPr>
          <p:nvPr>
            <p:ph type="body" sz="quarter" idx="16"/>
          </p:nvPr>
        </p:nvSpPr>
        <p:spPr/>
        <p:txBody>
          <a:bodyPr/>
          <a:lstStyle/>
          <a:p>
            <a:r>
              <a:rPr lang="en-US" sz="3600" dirty="0"/>
              <a:t>COTS UEs for voice and video calls</a:t>
            </a:r>
          </a:p>
          <a:p>
            <a:endParaRPr lang="en-US" sz="3600" dirty="0"/>
          </a:p>
          <a:p>
            <a:r>
              <a:rPr lang="en-US" sz="3600" dirty="0"/>
              <a:t>COTS pads for mobile data to receive digital plans</a:t>
            </a:r>
          </a:p>
          <a:p>
            <a:endParaRPr lang="en-US" sz="3600" dirty="0"/>
          </a:p>
          <a:p>
            <a:r>
              <a:rPr lang="en-US" sz="3600" dirty="0"/>
              <a:t>Future use cases could be</a:t>
            </a:r>
          </a:p>
          <a:p>
            <a:pPr lvl="1"/>
            <a:r>
              <a:rPr lang="en-US" sz="3200" dirty="0"/>
              <a:t>Augmented reality to help in the construction work</a:t>
            </a:r>
          </a:p>
          <a:p>
            <a:pPr lvl="1"/>
            <a:r>
              <a:rPr lang="en-US" sz="3200" dirty="0"/>
              <a:t>Autonomous delivery of work material to the dock</a:t>
            </a:r>
          </a:p>
          <a:p>
            <a:endParaRPr lang="en-US" sz="3600" dirty="0"/>
          </a:p>
        </p:txBody>
      </p:sp>
      <p:sp>
        <p:nvSpPr>
          <p:cNvPr id="5" name="Date Placeholder 4">
            <a:extLst>
              <a:ext uri="{FF2B5EF4-FFF2-40B4-BE49-F238E27FC236}">
                <a16:creationId xmlns:a16="http://schemas.microsoft.com/office/drawing/2014/main" id="{F718BE38-8BCE-814E-631D-C75E560DEC9A}"/>
              </a:ext>
            </a:extLst>
          </p:cNvPr>
          <p:cNvSpPr>
            <a:spLocks noGrp="1"/>
          </p:cNvSpPr>
          <p:nvPr>
            <p:ph type="dt" sz="half" idx="17"/>
          </p:nvPr>
        </p:nvSpPr>
        <p:spPr/>
        <p:txBody>
          <a:bodyPr/>
          <a:lstStyle/>
          <a:p>
            <a:fld id="{5DD044BE-F33C-E54A-8DD9-5DFF44E04C86}" type="datetime1">
              <a:rPr lang="de-DE" smtClean="0"/>
              <a:t>22.06.22</a:t>
            </a:fld>
            <a:endParaRPr lang="en-DE"/>
          </a:p>
        </p:txBody>
      </p:sp>
      <p:sp>
        <p:nvSpPr>
          <p:cNvPr id="7" name="Slide Number Placeholder 6">
            <a:extLst>
              <a:ext uri="{FF2B5EF4-FFF2-40B4-BE49-F238E27FC236}">
                <a16:creationId xmlns:a16="http://schemas.microsoft.com/office/drawing/2014/main" id="{C42AA402-1FD9-F411-A6C2-EAFC802B962F}"/>
              </a:ext>
            </a:extLst>
          </p:cNvPr>
          <p:cNvSpPr>
            <a:spLocks noGrp="1"/>
          </p:cNvSpPr>
          <p:nvPr>
            <p:ph type="sldNum" sz="quarter" idx="19"/>
          </p:nvPr>
        </p:nvSpPr>
        <p:spPr/>
        <p:txBody>
          <a:bodyPr/>
          <a:lstStyle/>
          <a:p>
            <a:fld id="{D375E7DE-9AA3-EB43-B5E8-BA1371B996D3}" type="slidenum">
              <a:rPr lang="en-DE" smtClean="0"/>
              <a:pPr/>
              <a:t>9</a:t>
            </a:fld>
            <a:endParaRPr lang="en-DE"/>
          </a:p>
        </p:txBody>
      </p:sp>
      <p:sp>
        <p:nvSpPr>
          <p:cNvPr id="8" name="Footer Placeholder 5">
            <a:extLst>
              <a:ext uri="{FF2B5EF4-FFF2-40B4-BE49-F238E27FC236}">
                <a16:creationId xmlns:a16="http://schemas.microsoft.com/office/drawing/2014/main" id="{A326A6E4-2A76-2E4F-0FF3-062F168F0A47}"/>
              </a:ext>
            </a:extLst>
          </p:cNvPr>
          <p:cNvSpPr>
            <a:spLocks noGrp="1"/>
          </p:cNvSpPr>
          <p:nvPr>
            <p:ph type="ftr" sz="quarter" idx="18"/>
          </p:nvPr>
        </p:nvSpPr>
        <p:spPr>
          <a:xfrm>
            <a:off x="4038600" y="6224093"/>
            <a:ext cx="4114800" cy="365125"/>
          </a:xfrm>
        </p:spPr>
        <p:txBody>
          <a:bodyPr/>
          <a:lstStyle/>
          <a:p>
            <a:r>
              <a:rPr lang="de-DE" b="1" dirty="0" err="1">
                <a:cs typeface="Calibri" panose="020F0502020204030204" pitchFamily="34" charset="0"/>
              </a:rPr>
              <a:t>CampusOS</a:t>
            </a:r>
            <a:r>
              <a:rPr lang="de-DE" b="1" dirty="0">
                <a:cs typeface="Calibri" panose="020F0502020204030204" pitchFamily="34" charset="0"/>
              </a:rPr>
              <a:t> // Martin Mailand // MAVERIC</a:t>
            </a:r>
            <a:endParaRPr lang="de-DE"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883969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MPOWERCHARTSPROPERTIES_B_LENGTH" val="24576"/>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MBAQEBAQEBAQEBAQEBAQIAAAAAAAAAAwAAAAMAAAAA/////wQASwwAAAAAAAAAAAAAIAD///////////////8AAAD///////////////8DAAAAAwD///////////////////////////////////////////////////////////////////////////////////////////////////////////////////////////////////////////////////////////////////////////////////////////////////////////////////////////////////////////////////////////////////////////////////////////////////////////////////////////////////////////////////////////////////////////////////////////////////////////////////////////////////////////////////////////////////////////////////////////////////////////////8BACAA////////////////AAAO////////AwAAAAIA////////////////////////////////////////////////////////////////////////////////////////////////////////////////////////////////////////////////////////////////////////////////////////////////////////////////////////////////////////////////////////////////////////////////////////////////////////////////////////////////////////////////////////////////////////////////////////////////////////////////////////////////////////////////////////////////////////////////////////////////////////////////////////AgABAP///////wQAAAACABAAC7DGtXf+OoFBma/MJfnh1tEFAAAAAAADAAAAAwADAAAAAQADAAEA////////BAAAAAMAEAALUuJXFY1w9E6FlJpvVY8TzQUAAAAB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AgMAAAAAAAAAAAAACAB////////////////AAAA////////////////BAAAAAMA////////BAAAAAMA////////BAAAAAIA////////////////////////////////////////////////////////////////////////////////////////////////////////////////////////////////////////////////////////////////////////////////////////////////////////////////////////////////////////////////////////////////////////////////////////////////////////////////////////////////////////////////////////////////////////////////////////////////////////////////////////////////////////////////////////////////////////////////AQAgAf///////////////wAADv///////wQAAAACAP///////////////////////////////////////////////////////////////////////////////////////////////////////////////////////////////////////////////////////////////////////////////////////////////////////////////////////////////////////////////////////////////////////////////////////////////////////////////////////////////////////////////////////////////////////////////////////////////////////////////////////////////////////////////////////////////////////////////////////////////////////////////////////wIAAwEDAAAAAgD///////8aAAZMaW5rZWRTaGFwZXNEYXRhUHJvcGVydHlfMAUAAAAAAAQAAAADAAQAAAABAAQAAAADAP///////wQAAAAAAP///////wMAAgEDAAAAAwD///////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ODgAAAAAAAAAAAAD/////gwCDAAAABV9pZAAQAAAABLDGtXf+OoFBma/MJfnh1tEDRGF0YQAbAAAABExpbmtlZFNoYXBlRGF0YQAFAAAAAAACTmFtZQAZAAAATGlua2VkU2hhcGVzRGF0YVByb3BlcnR5ABBWZXJzaW9uAAAAAAAJTGFzdFdyaXRlANBPvRqBAQAAAAEA/////8YAxgAAAAVfaWQAEAAAAARS4lcVjXD0ToWUmm9VjxPNA0RhdGEAUwAAAAhQcmVzZW50YXRpb25TY2FubmVkRm9yTGlua2VkU2hhcGVzAAECTnVtYmVyRm9ybWF0U2VwYXJhdG9yTW9kZQAKAAAAQXV0b21hdGljAAACTmFtZQAkAAAATGlua2VkU2hhcGVQcmVzZW50YXRpb25TZXR0aW5nc0RhdGEAEFZlcnNpb24AAAAAAAlMYXN0V3JpdGUAPlC9GoE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Lst>
</file>

<file path=ppt/theme/theme1.xml><?xml version="1.0" encoding="utf-8"?>
<a:theme xmlns:a="http://schemas.openxmlformats.org/drawingml/2006/main" name="CampusOS blue footer">
  <a:themeElements>
    <a:clrScheme name="CampusOS 1">
      <a:dk1>
        <a:srgbClr val="000000"/>
      </a:dk1>
      <a:lt1>
        <a:srgbClr val="FFFFFF"/>
      </a:lt1>
      <a:dk2>
        <a:srgbClr val="44546A"/>
      </a:dk2>
      <a:lt2>
        <a:srgbClr val="E7E6E6"/>
      </a:lt2>
      <a:accent1>
        <a:srgbClr val="28B8CE"/>
      </a:accent1>
      <a:accent2>
        <a:srgbClr val="69C0AC"/>
      </a:accent2>
      <a:accent3>
        <a:srgbClr val="2481C3"/>
      </a:accent3>
      <a:accent4>
        <a:srgbClr val="EC6608"/>
      </a:accent4>
      <a:accent5>
        <a:srgbClr val="9185BE"/>
      </a:accent5>
      <a:accent6>
        <a:srgbClr val="009879"/>
      </a:accent6>
      <a:hlink>
        <a:srgbClr val="003369"/>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mpus_OS_Präsentation" id="{D16BE346-2600-0C46-BAF5-291B3EA8D8B1}" vid="{FF36ABD0-73D9-6042-87EC-ACB3B3754161}"/>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ampusOS background">
  <a:themeElements>
    <a:clrScheme name="CampusOS 1">
      <a:dk1>
        <a:srgbClr val="000000"/>
      </a:dk1>
      <a:lt1>
        <a:srgbClr val="FFFFFF"/>
      </a:lt1>
      <a:dk2>
        <a:srgbClr val="44546A"/>
      </a:dk2>
      <a:lt2>
        <a:srgbClr val="E7E6E6"/>
      </a:lt2>
      <a:accent1>
        <a:srgbClr val="28B8CE"/>
      </a:accent1>
      <a:accent2>
        <a:srgbClr val="69C0AC"/>
      </a:accent2>
      <a:accent3>
        <a:srgbClr val="2481C3"/>
      </a:accent3>
      <a:accent4>
        <a:srgbClr val="EC6608"/>
      </a:accent4>
      <a:accent5>
        <a:srgbClr val="9185BE"/>
      </a:accent5>
      <a:accent6>
        <a:srgbClr val="009879"/>
      </a:accent6>
      <a:hlink>
        <a:srgbClr val="003369"/>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mpus_OS_Präsentation" id="{D16BE346-2600-0C46-BAF5-291B3EA8D8B1}" vid="{FF36ABD0-73D9-6042-87EC-ACB3B3754161}"/>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76A2166F3854FD42B3AE2BBE3E9D11C5" ma:contentTypeVersion="11" ma:contentTypeDescription="Ein neues Dokument erstellen." ma:contentTypeScope="" ma:versionID="c0ba55a39a90021cfa0ec6ede749f698">
  <xsd:schema xmlns:xsd="http://www.w3.org/2001/XMLSchema" xmlns:xs="http://www.w3.org/2001/XMLSchema" xmlns:p="http://schemas.microsoft.com/office/2006/metadata/properties" xmlns:ns2="9601307d-a2af-4a2f-8853-9d415cace894" xmlns:ns3="e0b9e473-42ad-473a-8fdd-9e47f1e1014b" targetNamespace="http://schemas.microsoft.com/office/2006/metadata/properties" ma:root="true" ma:fieldsID="cc040362a334143a72d35d78eb8df591" ns2:_="" ns3:_="">
    <xsd:import namespace="9601307d-a2af-4a2f-8853-9d415cace894"/>
    <xsd:import namespace="e0b9e473-42ad-473a-8fdd-9e47f1e1014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01307d-a2af-4a2f-8853-9d415cace8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0b9e473-42ad-473a-8fdd-9e47f1e1014b" elementFormDefault="qualified">
    <xsd:import namespace="http://schemas.microsoft.com/office/2006/documentManagement/types"/>
    <xsd:import namespace="http://schemas.microsoft.com/office/infopath/2007/PartnerControls"/>
    <xsd:element name="SharedWithUsers" ma:index="1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6329E17-3424-491C-80B0-7DB0A038C155}">
  <ds:schemaRefs>
    <ds:schemaRef ds:uri="http://schemas.microsoft.com/sharepoint/v3/contenttype/forms"/>
  </ds:schemaRefs>
</ds:datastoreItem>
</file>

<file path=customXml/itemProps2.xml><?xml version="1.0" encoding="utf-8"?>
<ds:datastoreItem xmlns:ds="http://schemas.openxmlformats.org/officeDocument/2006/customXml" ds:itemID="{30F234B7-6338-4363-8417-56169F69C5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601307d-a2af-4a2f-8853-9d415cace894"/>
    <ds:schemaRef ds:uri="e0b9e473-42ad-473a-8fdd-9e47f1e101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DEBF63-9FAD-4A7A-9BD9-20FDC42F6294}">
  <ds:schemaRefs>
    <ds:schemaRef ds:uri="http://purl.org/dc/elements/1.1/"/>
    <ds:schemaRef ds:uri="9601307d-a2af-4a2f-8853-9d415cace894"/>
    <ds:schemaRef ds:uri="http://purl.org/dc/terms/"/>
    <ds:schemaRef ds:uri="http://www.w3.org/XML/1998/namespace"/>
    <ds:schemaRef ds:uri="e0b9e473-42ad-473a-8fdd-9e47f1e1014b"/>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Benutzerdefiniertes Design</Template>
  <TotalTime>3</TotalTime>
  <Words>710</Words>
  <Application>Microsoft Macintosh PowerPoint</Application>
  <PresentationFormat>Widescreen</PresentationFormat>
  <Paragraphs>134</Paragraphs>
  <Slides>12</Slides>
  <Notes>3</Notes>
  <HiddenSlides>6</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12</vt:i4>
      </vt:variant>
    </vt:vector>
  </HeadingPairs>
  <TitlesOfParts>
    <vt:vector size="19" baseType="lpstr">
      <vt:lpstr>Calibri Light</vt:lpstr>
      <vt:lpstr>Calibri</vt:lpstr>
      <vt:lpstr>Arial</vt:lpstr>
      <vt:lpstr>Courier New</vt:lpstr>
      <vt:lpstr>CampusOS blue footer</vt:lpstr>
      <vt:lpstr>Custom Design</vt:lpstr>
      <vt:lpstr>CampusOS background</vt:lpstr>
      <vt:lpstr>PowerPoint Presentation</vt:lpstr>
      <vt:lpstr>Agenda</vt:lpstr>
      <vt:lpstr>Key Question &amp; Expected Outcome I</vt:lpstr>
      <vt:lpstr>Key Question &amp; Expected Outcome II</vt:lpstr>
      <vt:lpstr>MAVERIC</vt:lpstr>
      <vt:lpstr>MAVERIC</vt:lpstr>
      <vt:lpstr>MAVERIC</vt:lpstr>
      <vt:lpstr>MAVERIC</vt:lpstr>
      <vt:lpstr>MAVERIC</vt:lpstr>
      <vt:lpstr>MAVERIC</vt:lpstr>
      <vt:lpstr>Potential collaborations</vt:lpstr>
      <vt:lpstr>Wrap-Up &amp; Next Steps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Julius Schulz-Zander</dc:creator>
  <cp:keywords/>
  <dc:description/>
  <cp:lastModifiedBy>Dirk Kutscher</cp:lastModifiedBy>
  <cp:revision>35</cp:revision>
  <dcterms:created xsi:type="dcterms:W3CDTF">2022-02-10T13:48:10Z</dcterms:created>
  <dcterms:modified xsi:type="dcterms:W3CDTF">2022-06-22T05:53:58Z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0x01010076A2166F3854FD42B3AE2BBE3E9D11C5</vt:lpwstr>
  </property>
  <property fmtid="{D5CDD505-2E9C-101B-9397-08002B2CF9AE}" pid="3" name="MSIP_Label_a59b6cd5-d141-4a33-8bf1-0ca04484304f_Enabled">
    <vt:lpwstr>true</vt:lpwstr>
  </property>
  <property fmtid="{D5CDD505-2E9C-101B-9397-08002B2CF9AE}" pid="4" name="MSIP_Label_a59b6cd5-d141-4a33-8bf1-0ca04484304f_SetDate">
    <vt:lpwstr>2022-05-30T09:17:16Z</vt:lpwstr>
  </property>
  <property fmtid="{D5CDD505-2E9C-101B-9397-08002B2CF9AE}" pid="5" name="MSIP_Label_a59b6cd5-d141-4a33-8bf1-0ca04484304f_Method">
    <vt:lpwstr>Standard</vt:lpwstr>
  </property>
  <property fmtid="{D5CDD505-2E9C-101B-9397-08002B2CF9AE}" pid="6" name="MSIP_Label_a59b6cd5-d141-4a33-8bf1-0ca04484304f_Name">
    <vt:lpwstr>restricted-default</vt:lpwstr>
  </property>
  <property fmtid="{D5CDD505-2E9C-101B-9397-08002B2CF9AE}" pid="7" name="MSIP_Label_a59b6cd5-d141-4a33-8bf1-0ca04484304f_SiteId">
    <vt:lpwstr>38ae3bcd-9579-4fd4-adda-b42e1495d55a</vt:lpwstr>
  </property>
  <property fmtid="{D5CDD505-2E9C-101B-9397-08002B2CF9AE}" pid="8" name="MSIP_Label_a59b6cd5-d141-4a33-8bf1-0ca04484304f_ActionId">
    <vt:lpwstr>6850f9d8-cdff-455a-a2f4-8de6b298beb1</vt:lpwstr>
  </property>
  <property fmtid="{D5CDD505-2E9C-101B-9397-08002B2CF9AE}" pid="9" name="MSIP_Label_a59b6cd5-d141-4a33-8bf1-0ca04484304f_ContentBits">
    <vt:lpwstr>0</vt:lpwstr>
  </property>
  <property fmtid="{D5CDD505-2E9C-101B-9397-08002B2CF9AE}" pid="10" name="Document_Confidentiality">
    <vt:lpwstr>Restricted</vt:lpwstr>
  </property>
</Properties>
</file>