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4.xml" ContentType="application/vnd.openxmlformats-officedocument.theme+xml"/>
  <Override PartName="/ppt/slideLayouts/slideLayout14.xml" ContentType="application/vnd.openxmlformats-officedocument.presentationml.slideLayout+xml"/>
  <Override PartName="/ppt/theme/theme5.xml" ContentType="application/vnd.openxmlformats-officedocument.theme+xml"/>
  <Override PartName="/ppt/slideLayouts/slideLayout15.xml" ContentType="application/vnd.openxmlformats-officedocument.presentationml.slideLayout+xml"/>
  <Override PartName="/ppt/theme/theme6.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63" r:id="rId1"/>
    <p:sldMasterId id="2147483668" r:id="rId2"/>
    <p:sldMasterId id="2147483674" r:id="rId3"/>
    <p:sldMasterId id="2147483648" r:id="rId4"/>
    <p:sldMasterId id="2147483684" r:id="rId5"/>
    <p:sldMasterId id="2147483697" r:id="rId6"/>
    <p:sldMasterId id="2147483714" r:id="rId7"/>
  </p:sldMasterIdLst>
  <p:notesMasterIdLst>
    <p:notesMasterId r:id="rId27"/>
  </p:notesMasterIdLst>
  <p:handoutMasterIdLst>
    <p:handoutMasterId r:id="rId28"/>
  </p:handoutMasterIdLst>
  <p:sldIdLst>
    <p:sldId id="357" r:id="rId8"/>
    <p:sldId id="390" r:id="rId9"/>
    <p:sldId id="367" r:id="rId10"/>
    <p:sldId id="368" r:id="rId11"/>
    <p:sldId id="379" r:id="rId12"/>
    <p:sldId id="380" r:id="rId13"/>
    <p:sldId id="381" r:id="rId14"/>
    <p:sldId id="382" r:id="rId15"/>
    <p:sldId id="383" r:id="rId16"/>
    <p:sldId id="384" r:id="rId17"/>
    <p:sldId id="385" r:id="rId18"/>
    <p:sldId id="386" r:id="rId19"/>
    <p:sldId id="387" r:id="rId20"/>
    <p:sldId id="391" r:id="rId21"/>
    <p:sldId id="394" r:id="rId22"/>
    <p:sldId id="395" r:id="rId23"/>
    <p:sldId id="397" r:id="rId24"/>
    <p:sldId id="388" r:id="rId25"/>
    <p:sldId id="389" r:id="rId26"/>
  </p:sldIdLst>
  <p:sldSz cx="12192000" cy="6858000"/>
  <p:notesSz cx="9925050" cy="6665913"/>
  <p:defaultTextStyle>
    <a:lvl1pPr marL="0" marR="0" indent="0" algn="l" defTabSz="914400">
      <a:lnSpc>
        <a:spcPct val="100000"/>
      </a:lnSpc>
      <a:spcBef>
        <a:spcPts val="0"/>
      </a:spcBef>
      <a:spcAft>
        <a:spcPts val="0"/>
      </a:spcAft>
      <a:buNone/>
      <a:tabLst/>
      <a:defRPr lang="de-de" sz="1800" b="0" i="0" u="none" strike="noStrike" kern="1" spc="0" baseline="0">
        <a:solidFill>
          <a:schemeClr val="tx1"/>
        </a:solidFill>
        <a:effectLst/>
        <a:latin typeface="Arial" pitchFamily="2" charset="0"/>
        <a:ea typeface="Arial" pitchFamily="2" charset="0"/>
        <a:cs typeface="Arial" pitchFamily="2" charset="0"/>
      </a:defRPr>
    </a:lvl1pPr>
    <a:lvl2pPr marL="457200" marR="0" indent="0" algn="l" defTabSz="914400">
      <a:lnSpc>
        <a:spcPct val="100000"/>
      </a:lnSpc>
      <a:spcBef>
        <a:spcPts val="0"/>
      </a:spcBef>
      <a:spcAft>
        <a:spcPts val="0"/>
      </a:spcAft>
      <a:buNone/>
      <a:tabLst/>
      <a:defRPr lang="de-de" sz="1800" b="0" i="0" u="none" strike="noStrike" kern="1" spc="0" baseline="0">
        <a:solidFill>
          <a:schemeClr val="tx1"/>
        </a:solidFill>
        <a:effectLst/>
        <a:latin typeface="Arial" pitchFamily="2" charset="0"/>
        <a:ea typeface="Arial" pitchFamily="2" charset="0"/>
        <a:cs typeface="Arial" pitchFamily="2" charset="0"/>
      </a:defRPr>
    </a:lvl2pPr>
    <a:lvl3pPr marL="914400" marR="0" indent="0" algn="l" defTabSz="914400">
      <a:lnSpc>
        <a:spcPct val="100000"/>
      </a:lnSpc>
      <a:spcBef>
        <a:spcPts val="0"/>
      </a:spcBef>
      <a:spcAft>
        <a:spcPts val="0"/>
      </a:spcAft>
      <a:buNone/>
      <a:tabLst/>
      <a:defRPr lang="de-de" sz="1800" b="0" i="0" u="none" strike="noStrike" kern="1" spc="0" baseline="0">
        <a:solidFill>
          <a:schemeClr val="tx1"/>
        </a:solidFill>
        <a:effectLst/>
        <a:latin typeface="Arial" pitchFamily="2" charset="0"/>
        <a:ea typeface="Arial" pitchFamily="2" charset="0"/>
        <a:cs typeface="Arial" pitchFamily="2" charset="0"/>
      </a:defRPr>
    </a:lvl3pPr>
    <a:lvl4pPr marL="1371600" marR="0" indent="0" algn="l" defTabSz="914400">
      <a:lnSpc>
        <a:spcPct val="100000"/>
      </a:lnSpc>
      <a:spcBef>
        <a:spcPts val="0"/>
      </a:spcBef>
      <a:spcAft>
        <a:spcPts val="0"/>
      </a:spcAft>
      <a:buNone/>
      <a:tabLst/>
      <a:defRPr lang="de-de" sz="1800" b="0" i="0" u="none" strike="noStrike" kern="1" spc="0" baseline="0">
        <a:solidFill>
          <a:schemeClr val="tx1"/>
        </a:solidFill>
        <a:effectLst/>
        <a:latin typeface="Arial" pitchFamily="2" charset="0"/>
        <a:ea typeface="Arial" pitchFamily="2" charset="0"/>
        <a:cs typeface="Arial" pitchFamily="2" charset="0"/>
      </a:defRPr>
    </a:lvl4pPr>
    <a:lvl5pPr marL="1828800" marR="0" indent="0" algn="l" defTabSz="914400">
      <a:lnSpc>
        <a:spcPct val="100000"/>
      </a:lnSpc>
      <a:spcBef>
        <a:spcPts val="0"/>
      </a:spcBef>
      <a:spcAft>
        <a:spcPts val="0"/>
      </a:spcAft>
      <a:buNone/>
      <a:tabLst/>
      <a:defRPr lang="de-de" sz="1800" b="0" i="0" u="none" strike="noStrike" kern="1" spc="0" baseline="0">
        <a:solidFill>
          <a:schemeClr val="tx1"/>
        </a:solidFill>
        <a:effectLst/>
        <a:latin typeface="Arial" pitchFamily="2" charset="0"/>
        <a:ea typeface="Arial" pitchFamily="2" charset="0"/>
        <a:cs typeface="Arial" pitchFamily="2" charset="0"/>
      </a:defRPr>
    </a:lvl5pPr>
    <a:lvl6pPr marL="2286000" marR="0" indent="0" algn="l" defTabSz="914400">
      <a:lnSpc>
        <a:spcPct val="100000"/>
      </a:lnSpc>
      <a:spcBef>
        <a:spcPts val="0"/>
      </a:spcBef>
      <a:spcAft>
        <a:spcPts val="0"/>
      </a:spcAft>
      <a:buNone/>
      <a:tabLst/>
      <a:defRPr lang="de-de" sz="1800" b="0" i="0" u="none" strike="noStrike" kern="1" spc="0" baseline="0">
        <a:solidFill>
          <a:schemeClr val="tx1"/>
        </a:solidFill>
        <a:effectLst/>
        <a:latin typeface="Arial" pitchFamily="2" charset="0"/>
        <a:ea typeface="Arial" pitchFamily="2" charset="0"/>
        <a:cs typeface="Arial" pitchFamily="2" charset="0"/>
      </a:defRPr>
    </a:lvl6pPr>
    <a:lvl7pPr marL="2743200" marR="0" indent="0" algn="l" defTabSz="914400">
      <a:lnSpc>
        <a:spcPct val="100000"/>
      </a:lnSpc>
      <a:spcBef>
        <a:spcPts val="0"/>
      </a:spcBef>
      <a:spcAft>
        <a:spcPts val="0"/>
      </a:spcAft>
      <a:buNone/>
      <a:tabLst/>
      <a:defRPr lang="de-de" sz="1800" b="0" i="0" u="none" strike="noStrike" kern="1" spc="0" baseline="0">
        <a:solidFill>
          <a:schemeClr val="tx1"/>
        </a:solidFill>
        <a:effectLst/>
        <a:latin typeface="Arial" pitchFamily="2" charset="0"/>
        <a:ea typeface="Arial" pitchFamily="2" charset="0"/>
        <a:cs typeface="Arial" pitchFamily="2" charset="0"/>
      </a:defRPr>
    </a:lvl7pPr>
    <a:lvl8pPr marL="3200400" marR="0" indent="0" algn="l" defTabSz="914400">
      <a:lnSpc>
        <a:spcPct val="100000"/>
      </a:lnSpc>
      <a:spcBef>
        <a:spcPts val="0"/>
      </a:spcBef>
      <a:spcAft>
        <a:spcPts val="0"/>
      </a:spcAft>
      <a:buNone/>
      <a:tabLst/>
      <a:defRPr lang="de-de" sz="1800" b="0" i="0" u="none" strike="noStrike" kern="1" spc="0" baseline="0">
        <a:solidFill>
          <a:schemeClr val="tx1"/>
        </a:solidFill>
        <a:effectLst/>
        <a:latin typeface="Arial" pitchFamily="2" charset="0"/>
        <a:ea typeface="Arial" pitchFamily="2" charset="0"/>
        <a:cs typeface="Arial" pitchFamily="2" charset="0"/>
      </a:defRPr>
    </a:lvl8pPr>
    <a:lvl9pPr marL="3657600" marR="0" indent="0" algn="l" defTabSz="914400">
      <a:lnSpc>
        <a:spcPct val="100000"/>
      </a:lnSpc>
      <a:spcBef>
        <a:spcPts val="0"/>
      </a:spcBef>
      <a:spcAft>
        <a:spcPts val="0"/>
      </a:spcAft>
      <a:buNone/>
      <a:tabLst/>
      <a:defRPr lang="de-de" sz="1800" b="0" i="0" u="none" strike="noStrike" kern="1" spc="0" baseline="0">
        <a:solidFill>
          <a:schemeClr val="tx1"/>
        </a:solidFill>
        <a:effectLst/>
        <a:latin typeface="Arial" pitchFamily="2" charset="0"/>
        <a:ea typeface="Arial" pitchFamily="2" charset="0"/>
        <a:cs typeface="Arial" pitchFamily="2"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100">
          <p15:clr>
            <a:srgbClr val="A4A3A4"/>
          </p15:clr>
        </p15:guide>
        <p15:guide id="2" pos="312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0000FF"/>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5BD"/>
    <a:srgbClr val="F2F8FC"/>
    <a:srgbClr val="B3DBFF"/>
    <a:srgbClr val="FF5D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smNativeData">
      <pr:smAppRevision xmlns:pr="smNativeData" xmlns:p14="http://schemas.microsoft.com/office/powerpoint/2010/main" xmlns="" dt="1579773336" val="973" rev64="64" revOS="3"/>
      <pr:smFileRevision xmlns:pr="smNativeData" xmlns:p14="http://schemas.microsoft.com/office/powerpoint/2010/main" xmlns="" dt="1579773336" val="0"/>
      <pr:guideOptions xmlns:pr="smNativeData" xmlns:p14="http://schemas.microsoft.com/office/powerpoint/2010/main" xmlns="" dt="1579773336" snapToBorders="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254" autoAdjust="0"/>
    <p:restoredTop sz="94660"/>
  </p:normalViewPr>
  <p:slideViewPr>
    <p:cSldViewPr snapToGrid="0">
      <p:cViewPr>
        <p:scale>
          <a:sx n="100" d="100"/>
          <a:sy n="100" d="100"/>
        </p:scale>
        <p:origin x="141" y="3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36" d="100"/>
        <a:sy n="36" d="100"/>
      </p:scale>
      <p:origin x="0" y="0"/>
    </p:cViewPr>
  </p:sorterViewPr>
  <p:notesViewPr>
    <p:cSldViewPr snapToGrid="0">
      <p:cViewPr>
        <p:scale>
          <a:sx n="152" d="100"/>
          <a:sy n="152" d="100"/>
        </p:scale>
        <p:origin x="553" y="118"/>
      </p:cViewPr>
      <p:guideLst>
        <p:guide orient="horz" pos="2100"/>
        <p:guide pos="3126"/>
      </p:guideLst>
    </p:cSldViewPr>
  </p:notesViewPr>
  <p:gridSpacing cx="71755" cy="71755"/>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slideMaster" Target="slideMasters/slideMaster3.xml"/><Relationship Id="rId21" Type="http://schemas.openxmlformats.org/officeDocument/2006/relationships/slide" Target="slides/slide14.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handoutMaster" Target="handoutMasters/handoutMaster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62.svg"/><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60.svg"/><Relationship Id="rId5" Type="http://schemas.openxmlformats.org/officeDocument/2006/relationships/image" Target="../media/image59.png"/><Relationship Id="rId4" Type="http://schemas.openxmlformats.org/officeDocument/2006/relationships/image" Target="../media/image58.svg"/></Relationships>
</file>

<file path=ppt/diagrams/_rels/data2.xml.rels><?xml version="1.0" encoding="UTF-8" standalone="yes"?>
<Relationships xmlns="http://schemas.openxmlformats.org/package/2006/relationships"><Relationship Id="rId8" Type="http://schemas.openxmlformats.org/officeDocument/2006/relationships/image" Target="../media/image68.svg"/><Relationship Id="rId3" Type="http://schemas.openxmlformats.org/officeDocument/2006/relationships/image" Target="../media/image65.png"/><Relationship Id="rId7" Type="http://schemas.openxmlformats.org/officeDocument/2006/relationships/image" Target="../media/image67.png"/><Relationship Id="rId2" Type="http://schemas.openxmlformats.org/officeDocument/2006/relationships/image" Target="../media/image64.svg"/><Relationship Id="rId1" Type="http://schemas.openxmlformats.org/officeDocument/2006/relationships/image" Target="../media/image63.png"/><Relationship Id="rId6" Type="http://schemas.openxmlformats.org/officeDocument/2006/relationships/image" Target="../media/image60.svg"/><Relationship Id="rId5" Type="http://schemas.openxmlformats.org/officeDocument/2006/relationships/image" Target="../media/image59.png"/><Relationship Id="rId4" Type="http://schemas.openxmlformats.org/officeDocument/2006/relationships/image" Target="../media/image66.svg"/></Relationships>
</file>

<file path=ppt/diagrams/_rels/data3.xml.rels><?xml version="1.0" encoding="UTF-8" standalone="yes"?>
<Relationships xmlns="http://schemas.openxmlformats.org/package/2006/relationships"><Relationship Id="rId8" Type="http://schemas.openxmlformats.org/officeDocument/2006/relationships/image" Target="../media/image89.svg"/><Relationship Id="rId3" Type="http://schemas.openxmlformats.org/officeDocument/2006/relationships/image" Target="../media/image84.png"/><Relationship Id="rId7" Type="http://schemas.openxmlformats.org/officeDocument/2006/relationships/image" Target="../media/image88.png"/><Relationship Id="rId2" Type="http://schemas.openxmlformats.org/officeDocument/2006/relationships/image" Target="../media/image72.svg"/><Relationship Id="rId1" Type="http://schemas.openxmlformats.org/officeDocument/2006/relationships/image" Target="../media/image71.png"/><Relationship Id="rId6" Type="http://schemas.openxmlformats.org/officeDocument/2006/relationships/image" Target="../media/image87.svg"/><Relationship Id="rId5" Type="http://schemas.openxmlformats.org/officeDocument/2006/relationships/image" Target="../media/image86.png"/><Relationship Id="rId4" Type="http://schemas.openxmlformats.org/officeDocument/2006/relationships/image" Target="../media/image85.svg"/></Relationships>
</file>

<file path=ppt/diagrams/_rels/data4.xml.rels><?xml version="1.0" encoding="UTF-8" standalone="yes"?>
<Relationships xmlns="http://schemas.openxmlformats.org/package/2006/relationships"><Relationship Id="rId8" Type="http://schemas.openxmlformats.org/officeDocument/2006/relationships/image" Target="../media/image89.svg"/><Relationship Id="rId3" Type="http://schemas.openxmlformats.org/officeDocument/2006/relationships/image" Target="../media/image84.png"/><Relationship Id="rId7" Type="http://schemas.openxmlformats.org/officeDocument/2006/relationships/image" Target="../media/image88.png"/><Relationship Id="rId2" Type="http://schemas.openxmlformats.org/officeDocument/2006/relationships/image" Target="../media/image72.svg"/><Relationship Id="rId1" Type="http://schemas.openxmlformats.org/officeDocument/2006/relationships/image" Target="../media/image71.png"/><Relationship Id="rId6" Type="http://schemas.openxmlformats.org/officeDocument/2006/relationships/image" Target="../media/image87.svg"/><Relationship Id="rId5" Type="http://schemas.openxmlformats.org/officeDocument/2006/relationships/image" Target="../media/image86.png"/><Relationship Id="rId4" Type="http://schemas.openxmlformats.org/officeDocument/2006/relationships/image" Target="../media/image8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62.svg"/><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60.svg"/><Relationship Id="rId5" Type="http://schemas.openxmlformats.org/officeDocument/2006/relationships/image" Target="../media/image59.png"/><Relationship Id="rId4" Type="http://schemas.openxmlformats.org/officeDocument/2006/relationships/image" Target="../media/image58.svg"/></Relationships>
</file>

<file path=ppt/diagrams/_rels/drawing2.xml.rels><?xml version="1.0" encoding="UTF-8" standalone="yes"?>
<Relationships xmlns="http://schemas.openxmlformats.org/package/2006/relationships"><Relationship Id="rId8" Type="http://schemas.openxmlformats.org/officeDocument/2006/relationships/image" Target="../media/image68.svg"/><Relationship Id="rId3" Type="http://schemas.openxmlformats.org/officeDocument/2006/relationships/image" Target="../media/image65.png"/><Relationship Id="rId7" Type="http://schemas.openxmlformats.org/officeDocument/2006/relationships/image" Target="../media/image67.png"/><Relationship Id="rId2" Type="http://schemas.openxmlformats.org/officeDocument/2006/relationships/image" Target="../media/image64.svg"/><Relationship Id="rId1" Type="http://schemas.openxmlformats.org/officeDocument/2006/relationships/image" Target="../media/image63.png"/><Relationship Id="rId6" Type="http://schemas.openxmlformats.org/officeDocument/2006/relationships/image" Target="../media/image60.svg"/><Relationship Id="rId5" Type="http://schemas.openxmlformats.org/officeDocument/2006/relationships/image" Target="../media/image59.png"/><Relationship Id="rId4" Type="http://schemas.openxmlformats.org/officeDocument/2006/relationships/image" Target="../media/image66.svg"/></Relationships>
</file>

<file path=ppt/diagrams/_rels/drawing3.xml.rels><?xml version="1.0" encoding="UTF-8" standalone="yes"?>
<Relationships xmlns="http://schemas.openxmlformats.org/package/2006/relationships"><Relationship Id="rId8" Type="http://schemas.openxmlformats.org/officeDocument/2006/relationships/image" Target="../media/image89.svg"/><Relationship Id="rId3" Type="http://schemas.openxmlformats.org/officeDocument/2006/relationships/image" Target="../media/image84.png"/><Relationship Id="rId7" Type="http://schemas.openxmlformats.org/officeDocument/2006/relationships/image" Target="../media/image88.png"/><Relationship Id="rId2" Type="http://schemas.openxmlformats.org/officeDocument/2006/relationships/image" Target="../media/image72.svg"/><Relationship Id="rId1" Type="http://schemas.openxmlformats.org/officeDocument/2006/relationships/image" Target="../media/image71.png"/><Relationship Id="rId6" Type="http://schemas.openxmlformats.org/officeDocument/2006/relationships/image" Target="../media/image87.svg"/><Relationship Id="rId5" Type="http://schemas.openxmlformats.org/officeDocument/2006/relationships/image" Target="../media/image86.png"/><Relationship Id="rId4" Type="http://schemas.openxmlformats.org/officeDocument/2006/relationships/image" Target="../media/image85.svg"/></Relationships>
</file>

<file path=ppt/diagrams/_rels/drawing4.xml.rels><?xml version="1.0" encoding="UTF-8" standalone="yes"?>
<Relationships xmlns="http://schemas.openxmlformats.org/package/2006/relationships"><Relationship Id="rId8" Type="http://schemas.openxmlformats.org/officeDocument/2006/relationships/image" Target="../media/image89.svg"/><Relationship Id="rId3" Type="http://schemas.openxmlformats.org/officeDocument/2006/relationships/image" Target="../media/image84.png"/><Relationship Id="rId7" Type="http://schemas.openxmlformats.org/officeDocument/2006/relationships/image" Target="../media/image88.png"/><Relationship Id="rId2" Type="http://schemas.openxmlformats.org/officeDocument/2006/relationships/image" Target="../media/image72.svg"/><Relationship Id="rId1" Type="http://schemas.openxmlformats.org/officeDocument/2006/relationships/image" Target="../media/image71.png"/><Relationship Id="rId6" Type="http://schemas.openxmlformats.org/officeDocument/2006/relationships/image" Target="../media/image87.svg"/><Relationship Id="rId5" Type="http://schemas.openxmlformats.org/officeDocument/2006/relationships/image" Target="../media/image86.png"/><Relationship Id="rId4" Type="http://schemas.openxmlformats.org/officeDocument/2006/relationships/image" Target="../media/image85.sv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5A7261-9D8A-496B-9BC7-093CE49180AA}" type="doc">
      <dgm:prSet loTypeId="urn:microsoft.com/office/officeart/2018/2/layout/IconCircleList" loCatId="icon" qsTypeId="urn:microsoft.com/office/officeart/2005/8/quickstyle/simple1" qsCatId="simple" csTypeId="urn:microsoft.com/office/officeart/2005/8/colors/accent3_2" csCatId="accent3" phldr="1"/>
      <dgm:spPr/>
      <dgm:t>
        <a:bodyPr/>
        <a:lstStyle/>
        <a:p>
          <a:endParaRPr lang="en-US"/>
        </a:p>
      </dgm:t>
    </dgm:pt>
    <dgm:pt modelId="{343BFAD1-9C12-4A31-B36E-BDD019AE2095}">
      <dgm:prSet/>
      <dgm:spPr/>
      <dgm:t>
        <a:bodyPr/>
        <a:lstStyle/>
        <a:p>
          <a:r>
            <a:rPr lang="de-DE" b="0" i="0" baseline="0"/>
            <a:t>Only ONE per ROS environment</a:t>
          </a:r>
          <a:endParaRPr lang="en-US"/>
        </a:p>
      </dgm:t>
    </dgm:pt>
    <dgm:pt modelId="{B03BA28F-2CB4-484B-9551-D55C46C7ABB3}" type="parTrans" cxnId="{DE127656-F4CE-452D-A521-9FABAFA305E4}">
      <dgm:prSet/>
      <dgm:spPr/>
      <dgm:t>
        <a:bodyPr/>
        <a:lstStyle/>
        <a:p>
          <a:endParaRPr lang="en-US"/>
        </a:p>
      </dgm:t>
    </dgm:pt>
    <dgm:pt modelId="{BA35C218-4A95-40AB-8E25-78F989AE7D60}" type="sibTrans" cxnId="{DE127656-F4CE-452D-A521-9FABAFA305E4}">
      <dgm:prSet/>
      <dgm:spPr/>
      <dgm:t>
        <a:bodyPr/>
        <a:lstStyle/>
        <a:p>
          <a:endParaRPr lang="en-US"/>
        </a:p>
      </dgm:t>
    </dgm:pt>
    <dgm:pt modelId="{91ADBFC3-A350-4628-8797-2F6544AD2AD4}">
      <dgm:prSet/>
      <dgm:spPr/>
      <dgm:t>
        <a:bodyPr/>
        <a:lstStyle/>
        <a:p>
          <a:r>
            <a:rPr lang="de-DE" b="0" i="0" baseline="0"/>
            <a:t>Helps Nodes find each other</a:t>
          </a:r>
          <a:endParaRPr lang="en-US"/>
        </a:p>
      </dgm:t>
    </dgm:pt>
    <dgm:pt modelId="{70B89ECC-9772-4BF2-983C-9E71733EE0CB}" type="parTrans" cxnId="{1F60E97E-1DA3-4F18-8A9F-EE7EEE5A105D}">
      <dgm:prSet/>
      <dgm:spPr/>
      <dgm:t>
        <a:bodyPr/>
        <a:lstStyle/>
        <a:p>
          <a:endParaRPr lang="en-US"/>
        </a:p>
      </dgm:t>
    </dgm:pt>
    <dgm:pt modelId="{5A33A79A-6F09-4260-93D1-1977039A27C5}" type="sibTrans" cxnId="{1F60E97E-1DA3-4F18-8A9F-EE7EEE5A105D}">
      <dgm:prSet/>
      <dgm:spPr/>
      <dgm:t>
        <a:bodyPr/>
        <a:lstStyle/>
        <a:p>
          <a:endParaRPr lang="en-US"/>
        </a:p>
      </dgm:t>
    </dgm:pt>
    <dgm:pt modelId="{77634945-253E-45B9-A10C-E3E0AA8D8D08}">
      <dgm:prSet/>
      <dgm:spPr/>
      <dgm:t>
        <a:bodyPr/>
        <a:lstStyle/>
        <a:p>
          <a:r>
            <a:rPr lang="de-DE" b="0" i="0" baseline="0"/>
            <a:t>Communicates over XMLRPC</a:t>
          </a:r>
          <a:endParaRPr lang="en-US"/>
        </a:p>
      </dgm:t>
    </dgm:pt>
    <dgm:pt modelId="{B7E3AF65-01C0-4447-87E4-367651932780}" type="parTrans" cxnId="{F589694A-2962-414C-951F-DECF824ABBAD}">
      <dgm:prSet/>
      <dgm:spPr/>
      <dgm:t>
        <a:bodyPr/>
        <a:lstStyle/>
        <a:p>
          <a:endParaRPr lang="en-US"/>
        </a:p>
      </dgm:t>
    </dgm:pt>
    <dgm:pt modelId="{A8644EEE-C912-411C-908C-E373A4C57F6C}" type="sibTrans" cxnId="{F589694A-2962-414C-951F-DECF824ABBAD}">
      <dgm:prSet/>
      <dgm:spPr/>
      <dgm:t>
        <a:bodyPr/>
        <a:lstStyle/>
        <a:p>
          <a:endParaRPr lang="en-US"/>
        </a:p>
      </dgm:t>
    </dgm:pt>
    <dgm:pt modelId="{A00CEC49-4263-486E-A73F-674D6413CDA3}">
      <dgm:prSet/>
      <dgm:spPr/>
      <dgm:t>
        <a:bodyPr/>
        <a:lstStyle/>
        <a:p>
          <a:r>
            <a:rPr lang="de-DE" b="0" i="0" baseline="0"/>
            <a:t>Provides a parameter server </a:t>
          </a:r>
          <a:endParaRPr lang="en-US"/>
        </a:p>
      </dgm:t>
    </dgm:pt>
    <dgm:pt modelId="{AF6024FD-976C-45F4-85FE-7DE219180369}" type="parTrans" cxnId="{8F8D9DB0-0531-4C68-9AF8-4815C1330CC6}">
      <dgm:prSet/>
      <dgm:spPr/>
      <dgm:t>
        <a:bodyPr/>
        <a:lstStyle/>
        <a:p>
          <a:endParaRPr lang="en-US"/>
        </a:p>
      </dgm:t>
    </dgm:pt>
    <dgm:pt modelId="{EA3D3185-96C9-4EBB-A5C0-8F10EF995EF4}" type="sibTrans" cxnId="{8F8D9DB0-0531-4C68-9AF8-4815C1330CC6}">
      <dgm:prSet/>
      <dgm:spPr/>
      <dgm:t>
        <a:bodyPr/>
        <a:lstStyle/>
        <a:p>
          <a:endParaRPr lang="en-US"/>
        </a:p>
      </dgm:t>
    </dgm:pt>
    <dgm:pt modelId="{3E165681-1557-43B3-9277-E5A7148392C1}" type="pres">
      <dgm:prSet presAssocID="{0C5A7261-9D8A-496B-9BC7-093CE49180AA}" presName="root" presStyleCnt="0">
        <dgm:presLayoutVars>
          <dgm:dir/>
          <dgm:resizeHandles val="exact"/>
        </dgm:presLayoutVars>
      </dgm:prSet>
      <dgm:spPr/>
    </dgm:pt>
    <dgm:pt modelId="{AEE14C46-DBE3-408B-830A-10E91669314A}" type="pres">
      <dgm:prSet presAssocID="{0C5A7261-9D8A-496B-9BC7-093CE49180AA}" presName="container" presStyleCnt="0">
        <dgm:presLayoutVars>
          <dgm:dir/>
          <dgm:resizeHandles val="exact"/>
        </dgm:presLayoutVars>
      </dgm:prSet>
      <dgm:spPr/>
    </dgm:pt>
    <dgm:pt modelId="{4978CF61-46AA-4F91-8065-CD8C7BE6703D}" type="pres">
      <dgm:prSet presAssocID="{343BFAD1-9C12-4A31-B36E-BDD019AE2095}" presName="compNode" presStyleCnt="0"/>
      <dgm:spPr/>
    </dgm:pt>
    <dgm:pt modelId="{20A83DB8-68C4-4CAA-B4BB-09965E7471DB}" type="pres">
      <dgm:prSet presAssocID="{343BFAD1-9C12-4A31-B36E-BDD019AE2095}" presName="iconBgRect" presStyleLbl="bgShp" presStyleIdx="0" presStyleCnt="4"/>
      <dgm:spPr/>
    </dgm:pt>
    <dgm:pt modelId="{B4B3F599-D0B7-4F3C-ADDF-D313B3DB202A}" type="pres">
      <dgm:prSet presAssocID="{343BFAD1-9C12-4A31-B36E-BDD019AE209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Marke 1"/>
        </a:ext>
      </dgm:extLst>
    </dgm:pt>
    <dgm:pt modelId="{21967AD5-471C-40D9-829D-70907A034032}" type="pres">
      <dgm:prSet presAssocID="{343BFAD1-9C12-4A31-B36E-BDD019AE2095}" presName="spaceRect" presStyleCnt="0"/>
      <dgm:spPr/>
    </dgm:pt>
    <dgm:pt modelId="{6B9523F5-6E86-4347-8E4E-2695F2DC8DB5}" type="pres">
      <dgm:prSet presAssocID="{343BFAD1-9C12-4A31-B36E-BDD019AE2095}" presName="textRect" presStyleLbl="revTx" presStyleIdx="0" presStyleCnt="4">
        <dgm:presLayoutVars>
          <dgm:chMax val="1"/>
          <dgm:chPref val="1"/>
        </dgm:presLayoutVars>
      </dgm:prSet>
      <dgm:spPr/>
    </dgm:pt>
    <dgm:pt modelId="{FC4E259C-993B-478D-A900-A08A3FD2F924}" type="pres">
      <dgm:prSet presAssocID="{BA35C218-4A95-40AB-8E25-78F989AE7D60}" presName="sibTrans" presStyleLbl="sibTrans2D1" presStyleIdx="0" presStyleCnt="0"/>
      <dgm:spPr/>
    </dgm:pt>
    <dgm:pt modelId="{C99AF7F7-0BA0-4509-B2D5-140EAB85D131}" type="pres">
      <dgm:prSet presAssocID="{91ADBFC3-A350-4628-8797-2F6544AD2AD4}" presName="compNode" presStyleCnt="0"/>
      <dgm:spPr/>
    </dgm:pt>
    <dgm:pt modelId="{C742C3D3-9FC7-4D54-9940-213D20A75765}" type="pres">
      <dgm:prSet presAssocID="{91ADBFC3-A350-4628-8797-2F6544AD2AD4}" presName="iconBgRect" presStyleLbl="bgShp" presStyleIdx="1" presStyleCnt="4"/>
      <dgm:spPr/>
    </dgm:pt>
    <dgm:pt modelId="{A90F7156-8A9D-4287-9568-B254B5B36076}" type="pres">
      <dgm:prSet presAssocID="{91ADBFC3-A350-4628-8797-2F6544AD2AD4}"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Lupe"/>
        </a:ext>
      </dgm:extLst>
    </dgm:pt>
    <dgm:pt modelId="{5A1DC743-DAB8-4D76-A3B8-3E0709D80F26}" type="pres">
      <dgm:prSet presAssocID="{91ADBFC3-A350-4628-8797-2F6544AD2AD4}" presName="spaceRect" presStyleCnt="0"/>
      <dgm:spPr/>
    </dgm:pt>
    <dgm:pt modelId="{21F879FF-E1B2-4162-8911-8B2669494419}" type="pres">
      <dgm:prSet presAssocID="{91ADBFC3-A350-4628-8797-2F6544AD2AD4}" presName="textRect" presStyleLbl="revTx" presStyleIdx="1" presStyleCnt="4">
        <dgm:presLayoutVars>
          <dgm:chMax val="1"/>
          <dgm:chPref val="1"/>
        </dgm:presLayoutVars>
      </dgm:prSet>
      <dgm:spPr/>
    </dgm:pt>
    <dgm:pt modelId="{9281AB3F-7962-48BC-AFA5-2ED6D6DB88C5}" type="pres">
      <dgm:prSet presAssocID="{5A33A79A-6F09-4260-93D1-1977039A27C5}" presName="sibTrans" presStyleLbl="sibTrans2D1" presStyleIdx="0" presStyleCnt="0"/>
      <dgm:spPr/>
    </dgm:pt>
    <dgm:pt modelId="{60015D4F-FA0B-4806-BB65-79E015CB532E}" type="pres">
      <dgm:prSet presAssocID="{77634945-253E-45B9-A10C-E3E0AA8D8D08}" presName="compNode" presStyleCnt="0"/>
      <dgm:spPr/>
    </dgm:pt>
    <dgm:pt modelId="{5094D82F-20DB-4F83-9A0E-B42672DDB449}" type="pres">
      <dgm:prSet presAssocID="{77634945-253E-45B9-A10C-E3E0AA8D8D08}" presName="iconBgRect" presStyleLbl="bgShp" presStyleIdx="2" presStyleCnt="4"/>
      <dgm:spPr/>
    </dgm:pt>
    <dgm:pt modelId="{74E8BBA4-6DF8-41B1-874E-5CAB8866D4A9}" type="pres">
      <dgm:prSet presAssocID="{77634945-253E-45B9-A10C-E3E0AA8D8D0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at"/>
        </a:ext>
      </dgm:extLst>
    </dgm:pt>
    <dgm:pt modelId="{3CD1143D-785B-44C7-943F-C0E32F8A36FC}" type="pres">
      <dgm:prSet presAssocID="{77634945-253E-45B9-A10C-E3E0AA8D8D08}" presName="spaceRect" presStyleCnt="0"/>
      <dgm:spPr/>
    </dgm:pt>
    <dgm:pt modelId="{9A7C25E7-7C67-4F63-8E48-BA622FA4A739}" type="pres">
      <dgm:prSet presAssocID="{77634945-253E-45B9-A10C-E3E0AA8D8D08}" presName="textRect" presStyleLbl="revTx" presStyleIdx="2" presStyleCnt="4">
        <dgm:presLayoutVars>
          <dgm:chMax val="1"/>
          <dgm:chPref val="1"/>
        </dgm:presLayoutVars>
      </dgm:prSet>
      <dgm:spPr/>
    </dgm:pt>
    <dgm:pt modelId="{CF484673-BB33-45B5-8678-52BAE34951C1}" type="pres">
      <dgm:prSet presAssocID="{A8644EEE-C912-411C-908C-E373A4C57F6C}" presName="sibTrans" presStyleLbl="sibTrans2D1" presStyleIdx="0" presStyleCnt="0"/>
      <dgm:spPr/>
    </dgm:pt>
    <dgm:pt modelId="{055C74E2-1575-4655-962B-2E13619CB434}" type="pres">
      <dgm:prSet presAssocID="{A00CEC49-4263-486E-A73F-674D6413CDA3}" presName="compNode" presStyleCnt="0"/>
      <dgm:spPr/>
    </dgm:pt>
    <dgm:pt modelId="{1449709B-6183-47A4-8C01-3167A57F6921}" type="pres">
      <dgm:prSet presAssocID="{A00CEC49-4263-486E-A73F-674D6413CDA3}" presName="iconBgRect" presStyleLbl="bgShp" presStyleIdx="3" presStyleCnt="4"/>
      <dgm:spPr/>
    </dgm:pt>
    <dgm:pt modelId="{DBB56A6F-58DF-41FD-B202-BDB7464FF83D}" type="pres">
      <dgm:prSet presAssocID="{A00CEC49-4263-486E-A73F-674D6413CDA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enbank"/>
        </a:ext>
      </dgm:extLst>
    </dgm:pt>
    <dgm:pt modelId="{03C4610B-6D1A-4278-93BF-BACFAFBADCBC}" type="pres">
      <dgm:prSet presAssocID="{A00CEC49-4263-486E-A73F-674D6413CDA3}" presName="spaceRect" presStyleCnt="0"/>
      <dgm:spPr/>
    </dgm:pt>
    <dgm:pt modelId="{07EAAD0E-10FD-4A09-BAE7-5D0ADB789F27}" type="pres">
      <dgm:prSet presAssocID="{A00CEC49-4263-486E-A73F-674D6413CDA3}" presName="textRect" presStyleLbl="revTx" presStyleIdx="3" presStyleCnt="4">
        <dgm:presLayoutVars>
          <dgm:chMax val="1"/>
          <dgm:chPref val="1"/>
        </dgm:presLayoutVars>
      </dgm:prSet>
      <dgm:spPr/>
    </dgm:pt>
  </dgm:ptLst>
  <dgm:cxnLst>
    <dgm:cxn modelId="{CE994A18-AA96-4F86-AD55-5A3CBFE73138}" type="presOf" srcId="{5A33A79A-6F09-4260-93D1-1977039A27C5}" destId="{9281AB3F-7962-48BC-AFA5-2ED6D6DB88C5}" srcOrd="0" destOrd="0" presId="urn:microsoft.com/office/officeart/2018/2/layout/IconCircleList"/>
    <dgm:cxn modelId="{6AFE0730-C4D0-4190-BFF7-AC5990A30865}" type="presOf" srcId="{91ADBFC3-A350-4628-8797-2F6544AD2AD4}" destId="{21F879FF-E1B2-4162-8911-8B2669494419}" srcOrd="0" destOrd="0" presId="urn:microsoft.com/office/officeart/2018/2/layout/IconCircleList"/>
    <dgm:cxn modelId="{A04F2649-3FC9-492F-BDF7-5DB1532540CE}" type="presOf" srcId="{BA35C218-4A95-40AB-8E25-78F989AE7D60}" destId="{FC4E259C-993B-478D-A900-A08A3FD2F924}" srcOrd="0" destOrd="0" presId="urn:microsoft.com/office/officeart/2018/2/layout/IconCircleList"/>
    <dgm:cxn modelId="{F589694A-2962-414C-951F-DECF824ABBAD}" srcId="{0C5A7261-9D8A-496B-9BC7-093CE49180AA}" destId="{77634945-253E-45B9-A10C-E3E0AA8D8D08}" srcOrd="2" destOrd="0" parTransId="{B7E3AF65-01C0-4447-87E4-367651932780}" sibTransId="{A8644EEE-C912-411C-908C-E373A4C57F6C}"/>
    <dgm:cxn modelId="{DE127656-F4CE-452D-A521-9FABAFA305E4}" srcId="{0C5A7261-9D8A-496B-9BC7-093CE49180AA}" destId="{343BFAD1-9C12-4A31-B36E-BDD019AE2095}" srcOrd="0" destOrd="0" parTransId="{B03BA28F-2CB4-484B-9551-D55C46C7ABB3}" sibTransId="{BA35C218-4A95-40AB-8E25-78F989AE7D60}"/>
    <dgm:cxn modelId="{301B3A7C-7C7C-4361-AF7A-BE37A5466EA5}" type="presOf" srcId="{343BFAD1-9C12-4A31-B36E-BDD019AE2095}" destId="{6B9523F5-6E86-4347-8E4E-2695F2DC8DB5}" srcOrd="0" destOrd="0" presId="urn:microsoft.com/office/officeart/2018/2/layout/IconCircleList"/>
    <dgm:cxn modelId="{1F60E97E-1DA3-4F18-8A9F-EE7EEE5A105D}" srcId="{0C5A7261-9D8A-496B-9BC7-093CE49180AA}" destId="{91ADBFC3-A350-4628-8797-2F6544AD2AD4}" srcOrd="1" destOrd="0" parTransId="{70B89ECC-9772-4BF2-983C-9E71733EE0CB}" sibTransId="{5A33A79A-6F09-4260-93D1-1977039A27C5}"/>
    <dgm:cxn modelId="{648578AD-9F0B-42FE-9D1C-CD45C206A9D5}" type="presOf" srcId="{A00CEC49-4263-486E-A73F-674D6413CDA3}" destId="{07EAAD0E-10FD-4A09-BAE7-5D0ADB789F27}" srcOrd="0" destOrd="0" presId="urn:microsoft.com/office/officeart/2018/2/layout/IconCircleList"/>
    <dgm:cxn modelId="{8F8D9DB0-0531-4C68-9AF8-4815C1330CC6}" srcId="{0C5A7261-9D8A-496B-9BC7-093CE49180AA}" destId="{A00CEC49-4263-486E-A73F-674D6413CDA3}" srcOrd="3" destOrd="0" parTransId="{AF6024FD-976C-45F4-85FE-7DE219180369}" sibTransId="{EA3D3185-96C9-4EBB-A5C0-8F10EF995EF4}"/>
    <dgm:cxn modelId="{43ADCCCE-123F-49B6-AB6E-A2C3E417B88D}" type="presOf" srcId="{0C5A7261-9D8A-496B-9BC7-093CE49180AA}" destId="{3E165681-1557-43B3-9277-E5A7148392C1}" srcOrd="0" destOrd="0" presId="urn:microsoft.com/office/officeart/2018/2/layout/IconCircleList"/>
    <dgm:cxn modelId="{CE1E3BD1-3BA3-4EAB-9F16-9834904751C8}" type="presOf" srcId="{A8644EEE-C912-411C-908C-E373A4C57F6C}" destId="{CF484673-BB33-45B5-8678-52BAE34951C1}" srcOrd="0" destOrd="0" presId="urn:microsoft.com/office/officeart/2018/2/layout/IconCircleList"/>
    <dgm:cxn modelId="{0A5CC2F6-9012-460B-835E-AF2D09CA7DD8}" type="presOf" srcId="{77634945-253E-45B9-A10C-E3E0AA8D8D08}" destId="{9A7C25E7-7C67-4F63-8E48-BA622FA4A739}" srcOrd="0" destOrd="0" presId="urn:microsoft.com/office/officeart/2018/2/layout/IconCircleList"/>
    <dgm:cxn modelId="{8300FCEB-097E-4E1E-BDC7-81E1B2C9079F}" type="presParOf" srcId="{3E165681-1557-43B3-9277-E5A7148392C1}" destId="{AEE14C46-DBE3-408B-830A-10E91669314A}" srcOrd="0" destOrd="0" presId="urn:microsoft.com/office/officeart/2018/2/layout/IconCircleList"/>
    <dgm:cxn modelId="{B39A8868-EFAE-4963-A504-80BD33ED74FC}" type="presParOf" srcId="{AEE14C46-DBE3-408B-830A-10E91669314A}" destId="{4978CF61-46AA-4F91-8065-CD8C7BE6703D}" srcOrd="0" destOrd="0" presId="urn:microsoft.com/office/officeart/2018/2/layout/IconCircleList"/>
    <dgm:cxn modelId="{B50A1BF8-ABCF-4076-9FF3-9B67996ED070}" type="presParOf" srcId="{4978CF61-46AA-4F91-8065-CD8C7BE6703D}" destId="{20A83DB8-68C4-4CAA-B4BB-09965E7471DB}" srcOrd="0" destOrd="0" presId="urn:microsoft.com/office/officeart/2018/2/layout/IconCircleList"/>
    <dgm:cxn modelId="{3E75C725-322F-4FDC-98BE-20C4E1FE43FD}" type="presParOf" srcId="{4978CF61-46AA-4F91-8065-CD8C7BE6703D}" destId="{B4B3F599-D0B7-4F3C-ADDF-D313B3DB202A}" srcOrd="1" destOrd="0" presId="urn:microsoft.com/office/officeart/2018/2/layout/IconCircleList"/>
    <dgm:cxn modelId="{BDA84135-B007-41EE-A36C-A865FCC05B94}" type="presParOf" srcId="{4978CF61-46AA-4F91-8065-CD8C7BE6703D}" destId="{21967AD5-471C-40D9-829D-70907A034032}" srcOrd="2" destOrd="0" presId="urn:microsoft.com/office/officeart/2018/2/layout/IconCircleList"/>
    <dgm:cxn modelId="{A8128D61-6007-415C-9AC2-B9B59464E1D0}" type="presParOf" srcId="{4978CF61-46AA-4F91-8065-CD8C7BE6703D}" destId="{6B9523F5-6E86-4347-8E4E-2695F2DC8DB5}" srcOrd="3" destOrd="0" presId="urn:microsoft.com/office/officeart/2018/2/layout/IconCircleList"/>
    <dgm:cxn modelId="{EF222A8A-A3B7-45D2-8464-530C991D5838}" type="presParOf" srcId="{AEE14C46-DBE3-408B-830A-10E91669314A}" destId="{FC4E259C-993B-478D-A900-A08A3FD2F924}" srcOrd="1" destOrd="0" presId="urn:microsoft.com/office/officeart/2018/2/layout/IconCircleList"/>
    <dgm:cxn modelId="{634093EE-B8AE-40DB-B73C-3E8D00E94629}" type="presParOf" srcId="{AEE14C46-DBE3-408B-830A-10E91669314A}" destId="{C99AF7F7-0BA0-4509-B2D5-140EAB85D131}" srcOrd="2" destOrd="0" presId="urn:microsoft.com/office/officeart/2018/2/layout/IconCircleList"/>
    <dgm:cxn modelId="{4863482B-B46F-47E6-AF09-5FAFFFECD7B8}" type="presParOf" srcId="{C99AF7F7-0BA0-4509-B2D5-140EAB85D131}" destId="{C742C3D3-9FC7-4D54-9940-213D20A75765}" srcOrd="0" destOrd="0" presId="urn:microsoft.com/office/officeart/2018/2/layout/IconCircleList"/>
    <dgm:cxn modelId="{0A9ACD90-85F2-4EA4-B36A-D7AD618C610E}" type="presParOf" srcId="{C99AF7F7-0BA0-4509-B2D5-140EAB85D131}" destId="{A90F7156-8A9D-4287-9568-B254B5B36076}" srcOrd="1" destOrd="0" presId="urn:microsoft.com/office/officeart/2018/2/layout/IconCircleList"/>
    <dgm:cxn modelId="{84E60749-6232-4646-8DF7-FA7E68444C87}" type="presParOf" srcId="{C99AF7F7-0BA0-4509-B2D5-140EAB85D131}" destId="{5A1DC743-DAB8-4D76-A3B8-3E0709D80F26}" srcOrd="2" destOrd="0" presId="urn:microsoft.com/office/officeart/2018/2/layout/IconCircleList"/>
    <dgm:cxn modelId="{9B2DD365-FA60-4381-BB00-DB275743DA25}" type="presParOf" srcId="{C99AF7F7-0BA0-4509-B2D5-140EAB85D131}" destId="{21F879FF-E1B2-4162-8911-8B2669494419}" srcOrd="3" destOrd="0" presId="urn:microsoft.com/office/officeart/2018/2/layout/IconCircleList"/>
    <dgm:cxn modelId="{58FD55C5-5048-4140-91B7-A4BB367AF86F}" type="presParOf" srcId="{AEE14C46-DBE3-408B-830A-10E91669314A}" destId="{9281AB3F-7962-48BC-AFA5-2ED6D6DB88C5}" srcOrd="3" destOrd="0" presId="urn:microsoft.com/office/officeart/2018/2/layout/IconCircleList"/>
    <dgm:cxn modelId="{4D361CF3-FAA7-4EC9-9962-DD93F7B7CEB1}" type="presParOf" srcId="{AEE14C46-DBE3-408B-830A-10E91669314A}" destId="{60015D4F-FA0B-4806-BB65-79E015CB532E}" srcOrd="4" destOrd="0" presId="urn:microsoft.com/office/officeart/2018/2/layout/IconCircleList"/>
    <dgm:cxn modelId="{72336B65-AE53-49B8-9EA6-B6FBD8C25A9A}" type="presParOf" srcId="{60015D4F-FA0B-4806-BB65-79E015CB532E}" destId="{5094D82F-20DB-4F83-9A0E-B42672DDB449}" srcOrd="0" destOrd="0" presId="urn:microsoft.com/office/officeart/2018/2/layout/IconCircleList"/>
    <dgm:cxn modelId="{4AC6D92D-B2F4-4699-B69F-03718177533C}" type="presParOf" srcId="{60015D4F-FA0B-4806-BB65-79E015CB532E}" destId="{74E8BBA4-6DF8-41B1-874E-5CAB8866D4A9}" srcOrd="1" destOrd="0" presId="urn:microsoft.com/office/officeart/2018/2/layout/IconCircleList"/>
    <dgm:cxn modelId="{4F3D36F0-A747-4396-B6FD-CC69526151D8}" type="presParOf" srcId="{60015D4F-FA0B-4806-BB65-79E015CB532E}" destId="{3CD1143D-785B-44C7-943F-C0E32F8A36FC}" srcOrd="2" destOrd="0" presId="urn:microsoft.com/office/officeart/2018/2/layout/IconCircleList"/>
    <dgm:cxn modelId="{8524EC58-B80F-4163-9538-55A7FE46BACF}" type="presParOf" srcId="{60015D4F-FA0B-4806-BB65-79E015CB532E}" destId="{9A7C25E7-7C67-4F63-8E48-BA622FA4A739}" srcOrd="3" destOrd="0" presId="urn:microsoft.com/office/officeart/2018/2/layout/IconCircleList"/>
    <dgm:cxn modelId="{C970298B-55B4-4E01-B5AD-97F59FEF6FBA}" type="presParOf" srcId="{AEE14C46-DBE3-408B-830A-10E91669314A}" destId="{CF484673-BB33-45B5-8678-52BAE34951C1}" srcOrd="5" destOrd="0" presId="urn:microsoft.com/office/officeart/2018/2/layout/IconCircleList"/>
    <dgm:cxn modelId="{4FDC2868-3B96-463C-A30E-519269085FC6}" type="presParOf" srcId="{AEE14C46-DBE3-408B-830A-10E91669314A}" destId="{055C74E2-1575-4655-962B-2E13619CB434}" srcOrd="6" destOrd="0" presId="urn:microsoft.com/office/officeart/2018/2/layout/IconCircleList"/>
    <dgm:cxn modelId="{13AEFCFE-FAE0-45F9-81B2-30EB2B01422D}" type="presParOf" srcId="{055C74E2-1575-4655-962B-2E13619CB434}" destId="{1449709B-6183-47A4-8C01-3167A57F6921}" srcOrd="0" destOrd="0" presId="urn:microsoft.com/office/officeart/2018/2/layout/IconCircleList"/>
    <dgm:cxn modelId="{FBB9F72E-124D-4D45-81D2-48FC8C5A690B}" type="presParOf" srcId="{055C74E2-1575-4655-962B-2E13619CB434}" destId="{DBB56A6F-58DF-41FD-B202-BDB7464FF83D}" srcOrd="1" destOrd="0" presId="urn:microsoft.com/office/officeart/2018/2/layout/IconCircleList"/>
    <dgm:cxn modelId="{AB180B60-4A36-4F56-82F5-CFC195A4739A}" type="presParOf" srcId="{055C74E2-1575-4655-962B-2E13619CB434}" destId="{03C4610B-6D1A-4278-93BF-BACFAFBADCBC}" srcOrd="2" destOrd="0" presId="urn:microsoft.com/office/officeart/2018/2/layout/IconCircleList"/>
    <dgm:cxn modelId="{11182F30-7CDA-48C5-BBF8-BAD11014E52A}" type="presParOf" srcId="{055C74E2-1575-4655-962B-2E13619CB434}" destId="{07EAAD0E-10FD-4A09-BAE7-5D0ADB789F27}"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C5A7261-9D8A-496B-9BC7-093CE49180AA}" type="doc">
      <dgm:prSet loTypeId="urn:microsoft.com/office/officeart/2018/2/layout/IconCircleList" loCatId="icon" qsTypeId="urn:microsoft.com/office/officeart/2005/8/quickstyle/simple1" qsCatId="simple" csTypeId="urn:microsoft.com/office/officeart/2005/8/colors/accent3_2" csCatId="accent3" phldr="1"/>
      <dgm:spPr/>
      <dgm:t>
        <a:bodyPr/>
        <a:lstStyle/>
        <a:p>
          <a:endParaRPr lang="en-US"/>
        </a:p>
      </dgm:t>
    </dgm:pt>
    <dgm:pt modelId="{343BFAD1-9C12-4A31-B36E-BDD019AE2095}">
      <dgm:prSet/>
      <dgm:spPr/>
      <dgm:t>
        <a:bodyPr/>
        <a:lstStyle/>
        <a:p>
          <a:r>
            <a:rPr lang="de-DE"/>
            <a:t>Multiple Nodes per </a:t>
          </a:r>
          <a:r>
            <a:rPr lang="de-DE" err="1"/>
            <a:t>environment</a:t>
          </a:r>
          <a:r>
            <a:rPr lang="de-DE"/>
            <a:t> and </a:t>
          </a:r>
          <a:r>
            <a:rPr lang="de-DE" err="1"/>
            <a:t>device</a:t>
          </a:r>
          <a:r>
            <a:rPr lang="de-DE"/>
            <a:t>/</a:t>
          </a:r>
          <a:r>
            <a:rPr lang="de-DE" err="1"/>
            <a:t>robot</a:t>
          </a:r>
          <a:endParaRPr lang="en-US"/>
        </a:p>
      </dgm:t>
    </dgm:pt>
    <dgm:pt modelId="{B03BA28F-2CB4-484B-9551-D55C46C7ABB3}" type="parTrans" cxnId="{DE127656-F4CE-452D-A521-9FABAFA305E4}">
      <dgm:prSet/>
      <dgm:spPr/>
      <dgm:t>
        <a:bodyPr/>
        <a:lstStyle/>
        <a:p>
          <a:endParaRPr lang="en-US"/>
        </a:p>
      </dgm:t>
    </dgm:pt>
    <dgm:pt modelId="{BA35C218-4A95-40AB-8E25-78F989AE7D60}" type="sibTrans" cxnId="{DE127656-F4CE-452D-A521-9FABAFA305E4}">
      <dgm:prSet/>
      <dgm:spPr/>
      <dgm:t>
        <a:bodyPr/>
        <a:lstStyle/>
        <a:p>
          <a:endParaRPr lang="en-US"/>
        </a:p>
      </dgm:t>
    </dgm:pt>
    <dgm:pt modelId="{91ADBFC3-A350-4628-8797-2F6544AD2AD4}">
      <dgm:prSet/>
      <dgm:spPr/>
      <dgm:t>
        <a:bodyPr/>
        <a:lstStyle/>
        <a:p>
          <a:r>
            <a:rPr lang="de-DE"/>
            <a:t>Nodes </a:t>
          </a:r>
          <a:r>
            <a:rPr lang="de-DE" err="1"/>
            <a:t>exchange</a:t>
          </a:r>
          <a:r>
            <a:rPr lang="de-DE"/>
            <a:t> </a:t>
          </a:r>
          <a:r>
            <a:rPr lang="de-DE" err="1"/>
            <a:t>data</a:t>
          </a:r>
          <a:r>
            <a:rPr lang="de-DE"/>
            <a:t> </a:t>
          </a:r>
          <a:r>
            <a:rPr lang="de-DE" err="1"/>
            <a:t>directly</a:t>
          </a:r>
          <a:endParaRPr lang="en-US"/>
        </a:p>
      </dgm:t>
    </dgm:pt>
    <dgm:pt modelId="{70B89ECC-9772-4BF2-983C-9E71733EE0CB}" type="parTrans" cxnId="{1F60E97E-1DA3-4F18-8A9F-EE7EEE5A105D}">
      <dgm:prSet/>
      <dgm:spPr/>
      <dgm:t>
        <a:bodyPr/>
        <a:lstStyle/>
        <a:p>
          <a:endParaRPr lang="en-US"/>
        </a:p>
      </dgm:t>
    </dgm:pt>
    <dgm:pt modelId="{5A33A79A-6F09-4260-93D1-1977039A27C5}" type="sibTrans" cxnId="{1F60E97E-1DA3-4F18-8A9F-EE7EEE5A105D}">
      <dgm:prSet/>
      <dgm:spPr/>
      <dgm:t>
        <a:bodyPr/>
        <a:lstStyle/>
        <a:p>
          <a:endParaRPr lang="en-US"/>
        </a:p>
      </dgm:t>
    </dgm:pt>
    <dgm:pt modelId="{77634945-253E-45B9-A10C-E3E0AA8D8D08}">
      <dgm:prSet/>
      <dgm:spPr/>
      <dgm:t>
        <a:bodyPr/>
        <a:lstStyle/>
        <a:p>
          <a:r>
            <a:rPr lang="de-DE" err="1"/>
            <a:t>Communicates</a:t>
          </a:r>
          <a:r>
            <a:rPr lang="de-DE"/>
            <a:t> </a:t>
          </a:r>
          <a:r>
            <a:rPr lang="de-DE" err="1"/>
            <a:t>over</a:t>
          </a:r>
          <a:r>
            <a:rPr lang="de-DE"/>
            <a:t> XMLRPC and </a:t>
          </a:r>
          <a:r>
            <a:rPr lang="de-DE" err="1"/>
            <a:t>other</a:t>
          </a:r>
          <a:r>
            <a:rPr lang="de-DE"/>
            <a:t> </a:t>
          </a:r>
          <a:r>
            <a:rPr lang="de-DE" err="1"/>
            <a:t>protocols</a:t>
          </a:r>
          <a:endParaRPr lang="en-US"/>
        </a:p>
      </dgm:t>
    </dgm:pt>
    <dgm:pt modelId="{B7E3AF65-01C0-4447-87E4-367651932780}" type="parTrans" cxnId="{F589694A-2962-414C-951F-DECF824ABBAD}">
      <dgm:prSet/>
      <dgm:spPr/>
      <dgm:t>
        <a:bodyPr/>
        <a:lstStyle/>
        <a:p>
          <a:endParaRPr lang="en-US"/>
        </a:p>
      </dgm:t>
    </dgm:pt>
    <dgm:pt modelId="{A8644EEE-C912-411C-908C-E373A4C57F6C}" type="sibTrans" cxnId="{F589694A-2962-414C-951F-DECF824ABBAD}">
      <dgm:prSet/>
      <dgm:spPr/>
      <dgm:t>
        <a:bodyPr/>
        <a:lstStyle/>
        <a:p>
          <a:endParaRPr lang="en-US"/>
        </a:p>
      </dgm:t>
    </dgm:pt>
    <dgm:pt modelId="{A00CEC49-4263-486E-A73F-674D6413CDA3}">
      <dgm:prSet/>
      <dgm:spPr/>
      <dgm:t>
        <a:bodyPr/>
        <a:lstStyle/>
        <a:p>
          <a:r>
            <a:rPr lang="en-US"/>
            <a:t>Nodes</a:t>
          </a:r>
          <a:r>
            <a:rPr lang="en-US" baseline="0"/>
            <a:t> register themselves on the Master</a:t>
          </a:r>
          <a:endParaRPr lang="en-US"/>
        </a:p>
      </dgm:t>
    </dgm:pt>
    <dgm:pt modelId="{AF6024FD-976C-45F4-85FE-7DE219180369}" type="parTrans" cxnId="{8F8D9DB0-0531-4C68-9AF8-4815C1330CC6}">
      <dgm:prSet/>
      <dgm:spPr/>
      <dgm:t>
        <a:bodyPr/>
        <a:lstStyle/>
        <a:p>
          <a:endParaRPr lang="en-US"/>
        </a:p>
      </dgm:t>
    </dgm:pt>
    <dgm:pt modelId="{EA3D3185-96C9-4EBB-A5C0-8F10EF995EF4}" type="sibTrans" cxnId="{8F8D9DB0-0531-4C68-9AF8-4815C1330CC6}">
      <dgm:prSet/>
      <dgm:spPr/>
      <dgm:t>
        <a:bodyPr/>
        <a:lstStyle/>
        <a:p>
          <a:endParaRPr lang="en-US"/>
        </a:p>
      </dgm:t>
    </dgm:pt>
    <dgm:pt modelId="{3E165681-1557-43B3-9277-E5A7148392C1}" type="pres">
      <dgm:prSet presAssocID="{0C5A7261-9D8A-496B-9BC7-093CE49180AA}" presName="root" presStyleCnt="0">
        <dgm:presLayoutVars>
          <dgm:dir/>
          <dgm:resizeHandles val="exact"/>
        </dgm:presLayoutVars>
      </dgm:prSet>
      <dgm:spPr/>
    </dgm:pt>
    <dgm:pt modelId="{AEE14C46-DBE3-408B-830A-10E91669314A}" type="pres">
      <dgm:prSet presAssocID="{0C5A7261-9D8A-496B-9BC7-093CE49180AA}" presName="container" presStyleCnt="0">
        <dgm:presLayoutVars>
          <dgm:dir/>
          <dgm:resizeHandles val="exact"/>
        </dgm:presLayoutVars>
      </dgm:prSet>
      <dgm:spPr/>
    </dgm:pt>
    <dgm:pt modelId="{4978CF61-46AA-4F91-8065-CD8C7BE6703D}" type="pres">
      <dgm:prSet presAssocID="{343BFAD1-9C12-4A31-B36E-BDD019AE2095}" presName="compNode" presStyleCnt="0"/>
      <dgm:spPr/>
    </dgm:pt>
    <dgm:pt modelId="{20A83DB8-68C4-4CAA-B4BB-09965E7471DB}" type="pres">
      <dgm:prSet presAssocID="{343BFAD1-9C12-4A31-B36E-BDD019AE2095}" presName="iconBgRect" presStyleLbl="bgShp" presStyleIdx="0" presStyleCnt="4"/>
      <dgm:spPr/>
    </dgm:pt>
    <dgm:pt modelId="{B4B3F599-D0B7-4F3C-ADDF-D313B3DB202A}" type="pres">
      <dgm:prSet presAssocID="{343BFAD1-9C12-4A31-B36E-BDD019AE209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bot"/>
        </a:ext>
      </dgm:extLst>
    </dgm:pt>
    <dgm:pt modelId="{21967AD5-471C-40D9-829D-70907A034032}" type="pres">
      <dgm:prSet presAssocID="{343BFAD1-9C12-4A31-B36E-BDD019AE2095}" presName="spaceRect" presStyleCnt="0"/>
      <dgm:spPr/>
    </dgm:pt>
    <dgm:pt modelId="{6B9523F5-6E86-4347-8E4E-2695F2DC8DB5}" type="pres">
      <dgm:prSet presAssocID="{343BFAD1-9C12-4A31-B36E-BDD019AE2095}" presName="textRect" presStyleLbl="revTx" presStyleIdx="0" presStyleCnt="4">
        <dgm:presLayoutVars>
          <dgm:chMax val="1"/>
          <dgm:chPref val="1"/>
        </dgm:presLayoutVars>
      </dgm:prSet>
      <dgm:spPr/>
    </dgm:pt>
    <dgm:pt modelId="{FC4E259C-993B-478D-A900-A08A3FD2F924}" type="pres">
      <dgm:prSet presAssocID="{BA35C218-4A95-40AB-8E25-78F989AE7D60}" presName="sibTrans" presStyleLbl="sibTrans2D1" presStyleIdx="0" presStyleCnt="0"/>
      <dgm:spPr/>
    </dgm:pt>
    <dgm:pt modelId="{C99AF7F7-0BA0-4509-B2D5-140EAB85D131}" type="pres">
      <dgm:prSet presAssocID="{91ADBFC3-A350-4628-8797-2F6544AD2AD4}" presName="compNode" presStyleCnt="0"/>
      <dgm:spPr/>
    </dgm:pt>
    <dgm:pt modelId="{C742C3D3-9FC7-4D54-9940-213D20A75765}" type="pres">
      <dgm:prSet presAssocID="{91ADBFC3-A350-4628-8797-2F6544AD2AD4}" presName="iconBgRect" presStyleLbl="bgShp" presStyleIdx="1" presStyleCnt="4"/>
      <dgm:spPr/>
    </dgm:pt>
    <dgm:pt modelId="{A90F7156-8A9D-4287-9568-B254B5B36076}" type="pres">
      <dgm:prSet presAssocID="{91ADBFC3-A350-4628-8797-2F6544AD2AD4}"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Verbunden"/>
        </a:ext>
      </dgm:extLst>
    </dgm:pt>
    <dgm:pt modelId="{5A1DC743-DAB8-4D76-A3B8-3E0709D80F26}" type="pres">
      <dgm:prSet presAssocID="{91ADBFC3-A350-4628-8797-2F6544AD2AD4}" presName="spaceRect" presStyleCnt="0"/>
      <dgm:spPr/>
    </dgm:pt>
    <dgm:pt modelId="{21F879FF-E1B2-4162-8911-8B2669494419}" type="pres">
      <dgm:prSet presAssocID="{91ADBFC3-A350-4628-8797-2F6544AD2AD4}" presName="textRect" presStyleLbl="revTx" presStyleIdx="1" presStyleCnt="4">
        <dgm:presLayoutVars>
          <dgm:chMax val="1"/>
          <dgm:chPref val="1"/>
        </dgm:presLayoutVars>
      </dgm:prSet>
      <dgm:spPr/>
    </dgm:pt>
    <dgm:pt modelId="{9281AB3F-7962-48BC-AFA5-2ED6D6DB88C5}" type="pres">
      <dgm:prSet presAssocID="{5A33A79A-6F09-4260-93D1-1977039A27C5}" presName="sibTrans" presStyleLbl="sibTrans2D1" presStyleIdx="0" presStyleCnt="0"/>
      <dgm:spPr/>
    </dgm:pt>
    <dgm:pt modelId="{60015D4F-FA0B-4806-BB65-79E015CB532E}" type="pres">
      <dgm:prSet presAssocID="{77634945-253E-45B9-A10C-E3E0AA8D8D08}" presName="compNode" presStyleCnt="0"/>
      <dgm:spPr/>
    </dgm:pt>
    <dgm:pt modelId="{5094D82F-20DB-4F83-9A0E-B42672DDB449}" type="pres">
      <dgm:prSet presAssocID="{77634945-253E-45B9-A10C-E3E0AA8D8D08}" presName="iconBgRect" presStyleLbl="bgShp" presStyleIdx="2" presStyleCnt="4"/>
      <dgm:spPr/>
    </dgm:pt>
    <dgm:pt modelId="{74E8BBA4-6DF8-41B1-874E-5CAB8866D4A9}" type="pres">
      <dgm:prSet presAssocID="{77634945-253E-45B9-A10C-E3E0AA8D8D0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at"/>
        </a:ext>
      </dgm:extLst>
    </dgm:pt>
    <dgm:pt modelId="{3CD1143D-785B-44C7-943F-C0E32F8A36FC}" type="pres">
      <dgm:prSet presAssocID="{77634945-253E-45B9-A10C-E3E0AA8D8D08}" presName="spaceRect" presStyleCnt="0"/>
      <dgm:spPr/>
    </dgm:pt>
    <dgm:pt modelId="{9A7C25E7-7C67-4F63-8E48-BA622FA4A739}" type="pres">
      <dgm:prSet presAssocID="{77634945-253E-45B9-A10C-E3E0AA8D8D08}" presName="textRect" presStyleLbl="revTx" presStyleIdx="2" presStyleCnt="4">
        <dgm:presLayoutVars>
          <dgm:chMax val="1"/>
          <dgm:chPref val="1"/>
        </dgm:presLayoutVars>
      </dgm:prSet>
      <dgm:spPr/>
    </dgm:pt>
    <dgm:pt modelId="{CF484673-BB33-45B5-8678-52BAE34951C1}" type="pres">
      <dgm:prSet presAssocID="{A8644EEE-C912-411C-908C-E373A4C57F6C}" presName="sibTrans" presStyleLbl="sibTrans2D1" presStyleIdx="0" presStyleCnt="0"/>
      <dgm:spPr/>
    </dgm:pt>
    <dgm:pt modelId="{055C74E2-1575-4655-962B-2E13619CB434}" type="pres">
      <dgm:prSet presAssocID="{A00CEC49-4263-486E-A73F-674D6413CDA3}" presName="compNode" presStyleCnt="0"/>
      <dgm:spPr/>
    </dgm:pt>
    <dgm:pt modelId="{1449709B-6183-47A4-8C01-3167A57F6921}" type="pres">
      <dgm:prSet presAssocID="{A00CEC49-4263-486E-A73F-674D6413CDA3}" presName="iconBgRect" presStyleLbl="bgShp" presStyleIdx="3" presStyleCnt="4"/>
      <dgm:spPr/>
    </dgm:pt>
    <dgm:pt modelId="{DBB56A6F-58DF-41FD-B202-BDB7464FF83D}" type="pres">
      <dgm:prSet presAssocID="{A00CEC49-4263-486E-A73F-674D6413CDA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Häkchen"/>
        </a:ext>
      </dgm:extLst>
    </dgm:pt>
    <dgm:pt modelId="{03C4610B-6D1A-4278-93BF-BACFAFBADCBC}" type="pres">
      <dgm:prSet presAssocID="{A00CEC49-4263-486E-A73F-674D6413CDA3}" presName="spaceRect" presStyleCnt="0"/>
      <dgm:spPr/>
    </dgm:pt>
    <dgm:pt modelId="{07EAAD0E-10FD-4A09-BAE7-5D0ADB789F27}" type="pres">
      <dgm:prSet presAssocID="{A00CEC49-4263-486E-A73F-674D6413CDA3}" presName="textRect" presStyleLbl="revTx" presStyleIdx="3" presStyleCnt="4">
        <dgm:presLayoutVars>
          <dgm:chMax val="1"/>
          <dgm:chPref val="1"/>
        </dgm:presLayoutVars>
      </dgm:prSet>
      <dgm:spPr/>
    </dgm:pt>
  </dgm:ptLst>
  <dgm:cxnLst>
    <dgm:cxn modelId="{CE994A18-AA96-4F86-AD55-5A3CBFE73138}" type="presOf" srcId="{5A33A79A-6F09-4260-93D1-1977039A27C5}" destId="{9281AB3F-7962-48BC-AFA5-2ED6D6DB88C5}" srcOrd="0" destOrd="0" presId="urn:microsoft.com/office/officeart/2018/2/layout/IconCircleList"/>
    <dgm:cxn modelId="{6AFE0730-C4D0-4190-BFF7-AC5990A30865}" type="presOf" srcId="{91ADBFC3-A350-4628-8797-2F6544AD2AD4}" destId="{21F879FF-E1B2-4162-8911-8B2669494419}" srcOrd="0" destOrd="0" presId="urn:microsoft.com/office/officeart/2018/2/layout/IconCircleList"/>
    <dgm:cxn modelId="{A04F2649-3FC9-492F-BDF7-5DB1532540CE}" type="presOf" srcId="{BA35C218-4A95-40AB-8E25-78F989AE7D60}" destId="{FC4E259C-993B-478D-A900-A08A3FD2F924}" srcOrd="0" destOrd="0" presId="urn:microsoft.com/office/officeart/2018/2/layout/IconCircleList"/>
    <dgm:cxn modelId="{F589694A-2962-414C-951F-DECF824ABBAD}" srcId="{0C5A7261-9D8A-496B-9BC7-093CE49180AA}" destId="{77634945-253E-45B9-A10C-E3E0AA8D8D08}" srcOrd="2" destOrd="0" parTransId="{B7E3AF65-01C0-4447-87E4-367651932780}" sibTransId="{A8644EEE-C912-411C-908C-E373A4C57F6C}"/>
    <dgm:cxn modelId="{DE127656-F4CE-452D-A521-9FABAFA305E4}" srcId="{0C5A7261-9D8A-496B-9BC7-093CE49180AA}" destId="{343BFAD1-9C12-4A31-B36E-BDD019AE2095}" srcOrd="0" destOrd="0" parTransId="{B03BA28F-2CB4-484B-9551-D55C46C7ABB3}" sibTransId="{BA35C218-4A95-40AB-8E25-78F989AE7D60}"/>
    <dgm:cxn modelId="{301B3A7C-7C7C-4361-AF7A-BE37A5466EA5}" type="presOf" srcId="{343BFAD1-9C12-4A31-B36E-BDD019AE2095}" destId="{6B9523F5-6E86-4347-8E4E-2695F2DC8DB5}" srcOrd="0" destOrd="0" presId="urn:microsoft.com/office/officeart/2018/2/layout/IconCircleList"/>
    <dgm:cxn modelId="{1F60E97E-1DA3-4F18-8A9F-EE7EEE5A105D}" srcId="{0C5A7261-9D8A-496B-9BC7-093CE49180AA}" destId="{91ADBFC3-A350-4628-8797-2F6544AD2AD4}" srcOrd="1" destOrd="0" parTransId="{70B89ECC-9772-4BF2-983C-9E71733EE0CB}" sibTransId="{5A33A79A-6F09-4260-93D1-1977039A27C5}"/>
    <dgm:cxn modelId="{648578AD-9F0B-42FE-9D1C-CD45C206A9D5}" type="presOf" srcId="{A00CEC49-4263-486E-A73F-674D6413CDA3}" destId="{07EAAD0E-10FD-4A09-BAE7-5D0ADB789F27}" srcOrd="0" destOrd="0" presId="urn:microsoft.com/office/officeart/2018/2/layout/IconCircleList"/>
    <dgm:cxn modelId="{8F8D9DB0-0531-4C68-9AF8-4815C1330CC6}" srcId="{0C5A7261-9D8A-496B-9BC7-093CE49180AA}" destId="{A00CEC49-4263-486E-A73F-674D6413CDA3}" srcOrd="3" destOrd="0" parTransId="{AF6024FD-976C-45F4-85FE-7DE219180369}" sibTransId="{EA3D3185-96C9-4EBB-A5C0-8F10EF995EF4}"/>
    <dgm:cxn modelId="{43ADCCCE-123F-49B6-AB6E-A2C3E417B88D}" type="presOf" srcId="{0C5A7261-9D8A-496B-9BC7-093CE49180AA}" destId="{3E165681-1557-43B3-9277-E5A7148392C1}" srcOrd="0" destOrd="0" presId="urn:microsoft.com/office/officeart/2018/2/layout/IconCircleList"/>
    <dgm:cxn modelId="{CE1E3BD1-3BA3-4EAB-9F16-9834904751C8}" type="presOf" srcId="{A8644EEE-C912-411C-908C-E373A4C57F6C}" destId="{CF484673-BB33-45B5-8678-52BAE34951C1}" srcOrd="0" destOrd="0" presId="urn:microsoft.com/office/officeart/2018/2/layout/IconCircleList"/>
    <dgm:cxn modelId="{0A5CC2F6-9012-460B-835E-AF2D09CA7DD8}" type="presOf" srcId="{77634945-253E-45B9-A10C-E3E0AA8D8D08}" destId="{9A7C25E7-7C67-4F63-8E48-BA622FA4A739}" srcOrd="0" destOrd="0" presId="urn:microsoft.com/office/officeart/2018/2/layout/IconCircleList"/>
    <dgm:cxn modelId="{8300FCEB-097E-4E1E-BDC7-81E1B2C9079F}" type="presParOf" srcId="{3E165681-1557-43B3-9277-E5A7148392C1}" destId="{AEE14C46-DBE3-408B-830A-10E91669314A}" srcOrd="0" destOrd="0" presId="urn:microsoft.com/office/officeart/2018/2/layout/IconCircleList"/>
    <dgm:cxn modelId="{B39A8868-EFAE-4963-A504-80BD33ED74FC}" type="presParOf" srcId="{AEE14C46-DBE3-408B-830A-10E91669314A}" destId="{4978CF61-46AA-4F91-8065-CD8C7BE6703D}" srcOrd="0" destOrd="0" presId="urn:microsoft.com/office/officeart/2018/2/layout/IconCircleList"/>
    <dgm:cxn modelId="{B50A1BF8-ABCF-4076-9FF3-9B67996ED070}" type="presParOf" srcId="{4978CF61-46AA-4F91-8065-CD8C7BE6703D}" destId="{20A83DB8-68C4-4CAA-B4BB-09965E7471DB}" srcOrd="0" destOrd="0" presId="urn:microsoft.com/office/officeart/2018/2/layout/IconCircleList"/>
    <dgm:cxn modelId="{3E75C725-322F-4FDC-98BE-20C4E1FE43FD}" type="presParOf" srcId="{4978CF61-46AA-4F91-8065-CD8C7BE6703D}" destId="{B4B3F599-D0B7-4F3C-ADDF-D313B3DB202A}" srcOrd="1" destOrd="0" presId="urn:microsoft.com/office/officeart/2018/2/layout/IconCircleList"/>
    <dgm:cxn modelId="{BDA84135-B007-41EE-A36C-A865FCC05B94}" type="presParOf" srcId="{4978CF61-46AA-4F91-8065-CD8C7BE6703D}" destId="{21967AD5-471C-40D9-829D-70907A034032}" srcOrd="2" destOrd="0" presId="urn:microsoft.com/office/officeart/2018/2/layout/IconCircleList"/>
    <dgm:cxn modelId="{A8128D61-6007-415C-9AC2-B9B59464E1D0}" type="presParOf" srcId="{4978CF61-46AA-4F91-8065-CD8C7BE6703D}" destId="{6B9523F5-6E86-4347-8E4E-2695F2DC8DB5}" srcOrd="3" destOrd="0" presId="urn:microsoft.com/office/officeart/2018/2/layout/IconCircleList"/>
    <dgm:cxn modelId="{EF222A8A-A3B7-45D2-8464-530C991D5838}" type="presParOf" srcId="{AEE14C46-DBE3-408B-830A-10E91669314A}" destId="{FC4E259C-993B-478D-A900-A08A3FD2F924}" srcOrd="1" destOrd="0" presId="urn:microsoft.com/office/officeart/2018/2/layout/IconCircleList"/>
    <dgm:cxn modelId="{634093EE-B8AE-40DB-B73C-3E8D00E94629}" type="presParOf" srcId="{AEE14C46-DBE3-408B-830A-10E91669314A}" destId="{C99AF7F7-0BA0-4509-B2D5-140EAB85D131}" srcOrd="2" destOrd="0" presId="urn:microsoft.com/office/officeart/2018/2/layout/IconCircleList"/>
    <dgm:cxn modelId="{4863482B-B46F-47E6-AF09-5FAFFFECD7B8}" type="presParOf" srcId="{C99AF7F7-0BA0-4509-B2D5-140EAB85D131}" destId="{C742C3D3-9FC7-4D54-9940-213D20A75765}" srcOrd="0" destOrd="0" presId="urn:microsoft.com/office/officeart/2018/2/layout/IconCircleList"/>
    <dgm:cxn modelId="{0A9ACD90-85F2-4EA4-B36A-D7AD618C610E}" type="presParOf" srcId="{C99AF7F7-0BA0-4509-B2D5-140EAB85D131}" destId="{A90F7156-8A9D-4287-9568-B254B5B36076}" srcOrd="1" destOrd="0" presId="urn:microsoft.com/office/officeart/2018/2/layout/IconCircleList"/>
    <dgm:cxn modelId="{84E60749-6232-4646-8DF7-FA7E68444C87}" type="presParOf" srcId="{C99AF7F7-0BA0-4509-B2D5-140EAB85D131}" destId="{5A1DC743-DAB8-4D76-A3B8-3E0709D80F26}" srcOrd="2" destOrd="0" presId="urn:microsoft.com/office/officeart/2018/2/layout/IconCircleList"/>
    <dgm:cxn modelId="{9B2DD365-FA60-4381-BB00-DB275743DA25}" type="presParOf" srcId="{C99AF7F7-0BA0-4509-B2D5-140EAB85D131}" destId="{21F879FF-E1B2-4162-8911-8B2669494419}" srcOrd="3" destOrd="0" presId="urn:microsoft.com/office/officeart/2018/2/layout/IconCircleList"/>
    <dgm:cxn modelId="{58FD55C5-5048-4140-91B7-A4BB367AF86F}" type="presParOf" srcId="{AEE14C46-DBE3-408B-830A-10E91669314A}" destId="{9281AB3F-7962-48BC-AFA5-2ED6D6DB88C5}" srcOrd="3" destOrd="0" presId="urn:microsoft.com/office/officeart/2018/2/layout/IconCircleList"/>
    <dgm:cxn modelId="{4D361CF3-FAA7-4EC9-9962-DD93F7B7CEB1}" type="presParOf" srcId="{AEE14C46-DBE3-408B-830A-10E91669314A}" destId="{60015D4F-FA0B-4806-BB65-79E015CB532E}" srcOrd="4" destOrd="0" presId="urn:microsoft.com/office/officeart/2018/2/layout/IconCircleList"/>
    <dgm:cxn modelId="{72336B65-AE53-49B8-9EA6-B6FBD8C25A9A}" type="presParOf" srcId="{60015D4F-FA0B-4806-BB65-79E015CB532E}" destId="{5094D82F-20DB-4F83-9A0E-B42672DDB449}" srcOrd="0" destOrd="0" presId="urn:microsoft.com/office/officeart/2018/2/layout/IconCircleList"/>
    <dgm:cxn modelId="{4AC6D92D-B2F4-4699-B69F-03718177533C}" type="presParOf" srcId="{60015D4F-FA0B-4806-BB65-79E015CB532E}" destId="{74E8BBA4-6DF8-41B1-874E-5CAB8866D4A9}" srcOrd="1" destOrd="0" presId="urn:microsoft.com/office/officeart/2018/2/layout/IconCircleList"/>
    <dgm:cxn modelId="{4F3D36F0-A747-4396-B6FD-CC69526151D8}" type="presParOf" srcId="{60015D4F-FA0B-4806-BB65-79E015CB532E}" destId="{3CD1143D-785B-44C7-943F-C0E32F8A36FC}" srcOrd="2" destOrd="0" presId="urn:microsoft.com/office/officeart/2018/2/layout/IconCircleList"/>
    <dgm:cxn modelId="{8524EC58-B80F-4163-9538-55A7FE46BACF}" type="presParOf" srcId="{60015D4F-FA0B-4806-BB65-79E015CB532E}" destId="{9A7C25E7-7C67-4F63-8E48-BA622FA4A739}" srcOrd="3" destOrd="0" presId="urn:microsoft.com/office/officeart/2018/2/layout/IconCircleList"/>
    <dgm:cxn modelId="{C970298B-55B4-4E01-B5AD-97F59FEF6FBA}" type="presParOf" srcId="{AEE14C46-DBE3-408B-830A-10E91669314A}" destId="{CF484673-BB33-45B5-8678-52BAE34951C1}" srcOrd="5" destOrd="0" presId="urn:microsoft.com/office/officeart/2018/2/layout/IconCircleList"/>
    <dgm:cxn modelId="{4FDC2868-3B96-463C-A30E-519269085FC6}" type="presParOf" srcId="{AEE14C46-DBE3-408B-830A-10E91669314A}" destId="{055C74E2-1575-4655-962B-2E13619CB434}" srcOrd="6" destOrd="0" presId="urn:microsoft.com/office/officeart/2018/2/layout/IconCircleList"/>
    <dgm:cxn modelId="{13AEFCFE-FAE0-45F9-81B2-30EB2B01422D}" type="presParOf" srcId="{055C74E2-1575-4655-962B-2E13619CB434}" destId="{1449709B-6183-47A4-8C01-3167A57F6921}" srcOrd="0" destOrd="0" presId="urn:microsoft.com/office/officeart/2018/2/layout/IconCircleList"/>
    <dgm:cxn modelId="{FBB9F72E-124D-4D45-81D2-48FC8C5A690B}" type="presParOf" srcId="{055C74E2-1575-4655-962B-2E13619CB434}" destId="{DBB56A6F-58DF-41FD-B202-BDB7464FF83D}" srcOrd="1" destOrd="0" presId="urn:microsoft.com/office/officeart/2018/2/layout/IconCircleList"/>
    <dgm:cxn modelId="{AB180B60-4A36-4F56-82F5-CFC195A4739A}" type="presParOf" srcId="{055C74E2-1575-4655-962B-2E13619CB434}" destId="{03C4610B-6D1A-4278-93BF-BACFAFBADCBC}" srcOrd="2" destOrd="0" presId="urn:microsoft.com/office/officeart/2018/2/layout/IconCircleList"/>
    <dgm:cxn modelId="{11182F30-7CDA-48C5-BBF8-BAD11014E52A}" type="presParOf" srcId="{055C74E2-1575-4655-962B-2E13619CB434}" destId="{07EAAD0E-10FD-4A09-BAE7-5D0ADB789F27}"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600201B-B098-4C1B-B501-C0DC02A64C83}"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77A0BEDD-96A2-4866-BF27-A600DF853658}">
      <dgm:prSet/>
      <dgm:spPr/>
      <dgm:t>
        <a:bodyPr/>
        <a:lstStyle/>
        <a:p>
          <a:r>
            <a:rPr lang="de-DE" b="0" i="0" baseline="0"/>
            <a:t>Publisher</a:t>
          </a:r>
          <a:endParaRPr lang="en-US"/>
        </a:p>
      </dgm:t>
    </dgm:pt>
    <dgm:pt modelId="{CE874E70-475B-4D0B-9E33-331565D2DFD7}" type="parTrans" cxnId="{89593860-6444-4B9A-B06D-FF565FCDA3DF}">
      <dgm:prSet/>
      <dgm:spPr/>
      <dgm:t>
        <a:bodyPr/>
        <a:lstStyle/>
        <a:p>
          <a:endParaRPr lang="en-US"/>
        </a:p>
      </dgm:t>
    </dgm:pt>
    <dgm:pt modelId="{FB899F2E-7EE3-497B-A68C-35B74286001D}" type="sibTrans" cxnId="{89593860-6444-4B9A-B06D-FF565FCDA3DF}">
      <dgm:prSet/>
      <dgm:spPr/>
      <dgm:t>
        <a:bodyPr/>
        <a:lstStyle/>
        <a:p>
          <a:endParaRPr lang="en-US"/>
        </a:p>
      </dgm:t>
    </dgm:pt>
    <dgm:pt modelId="{29AEAAC5-2532-49C3-9246-AD594CCE3038}">
      <dgm:prSet/>
      <dgm:spPr/>
      <dgm:t>
        <a:bodyPr/>
        <a:lstStyle/>
        <a:p>
          <a:r>
            <a:rPr lang="de-DE" b="0" i="0" baseline="0"/>
            <a:t>Subscriber</a:t>
          </a:r>
          <a:endParaRPr lang="en-US"/>
        </a:p>
      </dgm:t>
    </dgm:pt>
    <dgm:pt modelId="{C669E6A2-111F-4D76-9FEE-0DE784F2E459}" type="parTrans" cxnId="{747470D1-10E5-4F74-8D0A-95C7C908E895}">
      <dgm:prSet/>
      <dgm:spPr/>
      <dgm:t>
        <a:bodyPr/>
        <a:lstStyle/>
        <a:p>
          <a:endParaRPr lang="en-US"/>
        </a:p>
      </dgm:t>
    </dgm:pt>
    <dgm:pt modelId="{05A5C9D0-73DE-4E1A-854B-E5550FF08898}" type="sibTrans" cxnId="{747470D1-10E5-4F74-8D0A-95C7C908E895}">
      <dgm:prSet/>
      <dgm:spPr/>
      <dgm:t>
        <a:bodyPr/>
        <a:lstStyle/>
        <a:p>
          <a:endParaRPr lang="en-US"/>
        </a:p>
      </dgm:t>
    </dgm:pt>
    <dgm:pt modelId="{38704278-BD65-460B-BDF7-0FC8823EA717}">
      <dgm:prSet/>
      <dgm:spPr/>
      <dgm:t>
        <a:bodyPr/>
        <a:lstStyle/>
        <a:p>
          <a:r>
            <a:rPr lang="de-DE" b="0" i="0" baseline="0"/>
            <a:t>Parameter Server</a:t>
          </a:r>
          <a:endParaRPr lang="en-US"/>
        </a:p>
      </dgm:t>
    </dgm:pt>
    <dgm:pt modelId="{D0BF4D31-0B9F-4BA7-ADB8-C9981F53801E}" type="parTrans" cxnId="{5EE674E6-128B-4BC4-9156-1E08A8DCF2FF}">
      <dgm:prSet/>
      <dgm:spPr/>
      <dgm:t>
        <a:bodyPr/>
        <a:lstStyle/>
        <a:p>
          <a:endParaRPr lang="en-US"/>
        </a:p>
      </dgm:t>
    </dgm:pt>
    <dgm:pt modelId="{E0041A72-B9D5-44BF-9A86-9DEFED758DF5}" type="sibTrans" cxnId="{5EE674E6-128B-4BC4-9156-1E08A8DCF2FF}">
      <dgm:prSet/>
      <dgm:spPr/>
      <dgm:t>
        <a:bodyPr/>
        <a:lstStyle/>
        <a:p>
          <a:endParaRPr lang="en-US"/>
        </a:p>
      </dgm:t>
    </dgm:pt>
    <dgm:pt modelId="{5ED98CD5-C70A-46A1-A148-ACE789CDF8E2}">
      <dgm:prSet/>
      <dgm:spPr/>
      <dgm:t>
        <a:bodyPr/>
        <a:lstStyle/>
        <a:p>
          <a:r>
            <a:rPr lang="de-DE" b="0" i="0" baseline="0"/>
            <a:t>Services</a:t>
          </a:r>
          <a:endParaRPr lang="en-US"/>
        </a:p>
      </dgm:t>
    </dgm:pt>
    <dgm:pt modelId="{BA7F9FC8-6638-4561-B3B0-262A24C08B01}" type="parTrans" cxnId="{03EF3695-2114-4FB7-9C23-1B467E9B0695}">
      <dgm:prSet/>
      <dgm:spPr/>
      <dgm:t>
        <a:bodyPr/>
        <a:lstStyle/>
        <a:p>
          <a:endParaRPr lang="en-US"/>
        </a:p>
      </dgm:t>
    </dgm:pt>
    <dgm:pt modelId="{C5E6D43B-6203-41BA-B1E1-6ADD3D03A2FB}" type="sibTrans" cxnId="{03EF3695-2114-4FB7-9C23-1B467E9B0695}">
      <dgm:prSet/>
      <dgm:spPr/>
      <dgm:t>
        <a:bodyPr/>
        <a:lstStyle/>
        <a:p>
          <a:endParaRPr lang="en-US"/>
        </a:p>
      </dgm:t>
    </dgm:pt>
    <dgm:pt modelId="{7FD4B4C6-A832-446C-94A1-AA5B4B6D9A61}" type="pres">
      <dgm:prSet presAssocID="{5600201B-B098-4C1B-B501-C0DC02A64C83}" presName="root" presStyleCnt="0">
        <dgm:presLayoutVars>
          <dgm:dir/>
          <dgm:resizeHandles val="exact"/>
        </dgm:presLayoutVars>
      </dgm:prSet>
      <dgm:spPr/>
    </dgm:pt>
    <dgm:pt modelId="{C9E0C35B-8668-44D8-A2DE-9F92A63FF757}" type="pres">
      <dgm:prSet presAssocID="{77A0BEDD-96A2-4866-BF27-A600DF853658}" presName="compNode" presStyleCnt="0"/>
      <dgm:spPr/>
    </dgm:pt>
    <dgm:pt modelId="{B600A12C-A6E7-4160-AF12-9634D9059371}" type="pres">
      <dgm:prSet presAssocID="{77A0BEDD-96A2-4866-BF27-A600DF853658}" presName="bgRect" presStyleLbl="bgShp" presStyleIdx="0" presStyleCnt="4"/>
      <dgm:spPr/>
    </dgm:pt>
    <dgm:pt modelId="{C377795D-A8AB-4523-B474-50232825087B}" type="pres">
      <dgm:prSet presAssocID="{77A0BEDD-96A2-4866-BF27-A600DF853658}" presName="iconRect" presStyleLbl="node1" presStyleIdx="0" presStyleCnt="4"/>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Volumen"/>
        </a:ext>
      </dgm:extLst>
    </dgm:pt>
    <dgm:pt modelId="{CFD33797-1FFB-4C46-A345-E9C6E259A512}" type="pres">
      <dgm:prSet presAssocID="{77A0BEDD-96A2-4866-BF27-A600DF853658}" presName="spaceRect" presStyleCnt="0"/>
      <dgm:spPr/>
    </dgm:pt>
    <dgm:pt modelId="{575F28BB-DDE6-4B9B-B4B0-296E9D6F69A5}" type="pres">
      <dgm:prSet presAssocID="{77A0BEDD-96A2-4866-BF27-A600DF853658}" presName="parTx" presStyleLbl="revTx" presStyleIdx="0" presStyleCnt="4">
        <dgm:presLayoutVars>
          <dgm:chMax val="0"/>
          <dgm:chPref val="0"/>
        </dgm:presLayoutVars>
      </dgm:prSet>
      <dgm:spPr/>
    </dgm:pt>
    <dgm:pt modelId="{15171F11-E222-4CA6-905F-021F12B415CF}" type="pres">
      <dgm:prSet presAssocID="{FB899F2E-7EE3-497B-A68C-35B74286001D}" presName="sibTrans" presStyleCnt="0"/>
      <dgm:spPr/>
    </dgm:pt>
    <dgm:pt modelId="{5F965BD7-24C1-4E96-9B87-B469D40B072B}" type="pres">
      <dgm:prSet presAssocID="{29AEAAC5-2532-49C3-9246-AD594CCE3038}" presName="compNode" presStyleCnt="0"/>
      <dgm:spPr/>
    </dgm:pt>
    <dgm:pt modelId="{8E0D7512-C093-4F41-8E44-FD32AB8F0617}" type="pres">
      <dgm:prSet presAssocID="{29AEAAC5-2532-49C3-9246-AD594CCE3038}" presName="bgRect" presStyleLbl="bgShp" presStyleIdx="1" presStyleCnt="4"/>
      <dgm:spPr/>
    </dgm:pt>
    <dgm:pt modelId="{02B25544-9A84-4854-971B-6321C37B4B6E}" type="pres">
      <dgm:prSet presAssocID="{29AEAAC5-2532-49C3-9246-AD594CCE303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Ohr"/>
        </a:ext>
      </dgm:extLst>
    </dgm:pt>
    <dgm:pt modelId="{49897986-9B5C-4111-8097-A85752C6890A}" type="pres">
      <dgm:prSet presAssocID="{29AEAAC5-2532-49C3-9246-AD594CCE3038}" presName="spaceRect" presStyleCnt="0"/>
      <dgm:spPr/>
    </dgm:pt>
    <dgm:pt modelId="{0B0635FF-FE27-4393-A7E9-1AED856F9C24}" type="pres">
      <dgm:prSet presAssocID="{29AEAAC5-2532-49C3-9246-AD594CCE3038}" presName="parTx" presStyleLbl="revTx" presStyleIdx="1" presStyleCnt="4">
        <dgm:presLayoutVars>
          <dgm:chMax val="0"/>
          <dgm:chPref val="0"/>
        </dgm:presLayoutVars>
      </dgm:prSet>
      <dgm:spPr/>
    </dgm:pt>
    <dgm:pt modelId="{9FB31AF9-F634-40C6-9A0A-B87C3AC15872}" type="pres">
      <dgm:prSet presAssocID="{05A5C9D0-73DE-4E1A-854B-E5550FF08898}" presName="sibTrans" presStyleCnt="0"/>
      <dgm:spPr/>
    </dgm:pt>
    <dgm:pt modelId="{92004C78-521F-4C76-9A4C-1D929C6FAF96}" type="pres">
      <dgm:prSet presAssocID="{38704278-BD65-460B-BDF7-0FC8823EA717}" presName="compNode" presStyleCnt="0"/>
      <dgm:spPr/>
    </dgm:pt>
    <dgm:pt modelId="{2BEE09D6-A54F-41D7-B08C-F8F85EEF459A}" type="pres">
      <dgm:prSet presAssocID="{38704278-BD65-460B-BDF7-0FC8823EA717}" presName="bgRect" presStyleLbl="bgShp" presStyleIdx="2" presStyleCnt="4"/>
      <dgm:spPr/>
    </dgm:pt>
    <dgm:pt modelId="{0C6D0C2F-C527-47ED-9E7F-C4BB76FBE0A2}" type="pres">
      <dgm:prSet presAssocID="{38704278-BD65-460B-BDF7-0FC8823EA71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enbank"/>
        </a:ext>
      </dgm:extLst>
    </dgm:pt>
    <dgm:pt modelId="{6C98D28A-52DC-4F4E-841C-C6EE16342918}" type="pres">
      <dgm:prSet presAssocID="{38704278-BD65-460B-BDF7-0FC8823EA717}" presName="spaceRect" presStyleCnt="0"/>
      <dgm:spPr/>
    </dgm:pt>
    <dgm:pt modelId="{0269FFD5-9B10-4BFA-8A7F-39537DF0E068}" type="pres">
      <dgm:prSet presAssocID="{38704278-BD65-460B-BDF7-0FC8823EA717}" presName="parTx" presStyleLbl="revTx" presStyleIdx="2" presStyleCnt="4">
        <dgm:presLayoutVars>
          <dgm:chMax val="0"/>
          <dgm:chPref val="0"/>
        </dgm:presLayoutVars>
      </dgm:prSet>
      <dgm:spPr/>
    </dgm:pt>
    <dgm:pt modelId="{E6F8F044-1A07-425A-A74C-D8C3B71AA085}" type="pres">
      <dgm:prSet presAssocID="{E0041A72-B9D5-44BF-9A86-9DEFED758DF5}" presName="sibTrans" presStyleCnt="0"/>
      <dgm:spPr/>
    </dgm:pt>
    <dgm:pt modelId="{859D0A78-4795-4DE4-B991-F7127821CD06}" type="pres">
      <dgm:prSet presAssocID="{5ED98CD5-C70A-46A1-A148-ACE789CDF8E2}" presName="compNode" presStyleCnt="0"/>
      <dgm:spPr/>
    </dgm:pt>
    <dgm:pt modelId="{0C6673FA-5F6D-474E-B398-6FA55A8D2600}" type="pres">
      <dgm:prSet presAssocID="{5ED98CD5-C70A-46A1-A148-ACE789CDF8E2}" presName="bgRect" presStyleLbl="bgShp" presStyleIdx="3" presStyleCnt="4"/>
      <dgm:spPr/>
    </dgm:pt>
    <dgm:pt modelId="{E3E50587-2736-4FBC-BAB2-678B5FB23E69}" type="pres">
      <dgm:prSet presAssocID="{5ED98CD5-C70A-46A1-A148-ACE789CDF8E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Influencer"/>
        </a:ext>
      </dgm:extLst>
    </dgm:pt>
    <dgm:pt modelId="{86A6E7FA-A116-4AD8-9A30-7D8E669BCFA2}" type="pres">
      <dgm:prSet presAssocID="{5ED98CD5-C70A-46A1-A148-ACE789CDF8E2}" presName="spaceRect" presStyleCnt="0"/>
      <dgm:spPr/>
    </dgm:pt>
    <dgm:pt modelId="{7FCF049B-360A-4639-927D-B5632C244055}" type="pres">
      <dgm:prSet presAssocID="{5ED98CD5-C70A-46A1-A148-ACE789CDF8E2}" presName="parTx" presStyleLbl="revTx" presStyleIdx="3" presStyleCnt="4">
        <dgm:presLayoutVars>
          <dgm:chMax val="0"/>
          <dgm:chPref val="0"/>
        </dgm:presLayoutVars>
      </dgm:prSet>
      <dgm:spPr/>
    </dgm:pt>
  </dgm:ptLst>
  <dgm:cxnLst>
    <dgm:cxn modelId="{1DF7F40A-B5C1-4316-A669-11ADBE6ECC1B}" type="presOf" srcId="{5ED98CD5-C70A-46A1-A148-ACE789CDF8E2}" destId="{7FCF049B-360A-4639-927D-B5632C244055}" srcOrd="0" destOrd="0" presId="urn:microsoft.com/office/officeart/2018/2/layout/IconVerticalSolidList"/>
    <dgm:cxn modelId="{04B75838-88FE-46D2-8E77-89CB644ECDC2}" type="presOf" srcId="{5600201B-B098-4C1B-B501-C0DC02A64C83}" destId="{7FD4B4C6-A832-446C-94A1-AA5B4B6D9A61}" srcOrd="0" destOrd="0" presId="urn:microsoft.com/office/officeart/2018/2/layout/IconVerticalSolidList"/>
    <dgm:cxn modelId="{89593860-6444-4B9A-B06D-FF565FCDA3DF}" srcId="{5600201B-B098-4C1B-B501-C0DC02A64C83}" destId="{77A0BEDD-96A2-4866-BF27-A600DF853658}" srcOrd="0" destOrd="0" parTransId="{CE874E70-475B-4D0B-9E33-331565D2DFD7}" sibTransId="{FB899F2E-7EE3-497B-A68C-35B74286001D}"/>
    <dgm:cxn modelId="{A1327855-AC7D-449D-9DEE-18AF3530B009}" type="presOf" srcId="{38704278-BD65-460B-BDF7-0FC8823EA717}" destId="{0269FFD5-9B10-4BFA-8A7F-39537DF0E068}" srcOrd="0" destOrd="0" presId="urn:microsoft.com/office/officeart/2018/2/layout/IconVerticalSolidList"/>
    <dgm:cxn modelId="{03EF3695-2114-4FB7-9C23-1B467E9B0695}" srcId="{5600201B-B098-4C1B-B501-C0DC02A64C83}" destId="{5ED98CD5-C70A-46A1-A148-ACE789CDF8E2}" srcOrd="3" destOrd="0" parTransId="{BA7F9FC8-6638-4561-B3B0-262A24C08B01}" sibTransId="{C5E6D43B-6203-41BA-B1E1-6ADD3D03A2FB}"/>
    <dgm:cxn modelId="{CA2032C3-A43A-4E7B-829C-7D879A14D36C}" type="presOf" srcId="{77A0BEDD-96A2-4866-BF27-A600DF853658}" destId="{575F28BB-DDE6-4B9B-B4B0-296E9D6F69A5}" srcOrd="0" destOrd="0" presId="urn:microsoft.com/office/officeart/2018/2/layout/IconVerticalSolidList"/>
    <dgm:cxn modelId="{747470D1-10E5-4F74-8D0A-95C7C908E895}" srcId="{5600201B-B098-4C1B-B501-C0DC02A64C83}" destId="{29AEAAC5-2532-49C3-9246-AD594CCE3038}" srcOrd="1" destOrd="0" parTransId="{C669E6A2-111F-4D76-9FEE-0DE784F2E459}" sibTransId="{05A5C9D0-73DE-4E1A-854B-E5550FF08898}"/>
    <dgm:cxn modelId="{5EE674E6-128B-4BC4-9156-1E08A8DCF2FF}" srcId="{5600201B-B098-4C1B-B501-C0DC02A64C83}" destId="{38704278-BD65-460B-BDF7-0FC8823EA717}" srcOrd="2" destOrd="0" parTransId="{D0BF4D31-0B9F-4BA7-ADB8-C9981F53801E}" sibTransId="{E0041A72-B9D5-44BF-9A86-9DEFED758DF5}"/>
    <dgm:cxn modelId="{11F198F6-A201-4837-9C1B-5BCF1FF544C3}" type="presOf" srcId="{29AEAAC5-2532-49C3-9246-AD594CCE3038}" destId="{0B0635FF-FE27-4393-A7E9-1AED856F9C24}" srcOrd="0" destOrd="0" presId="urn:microsoft.com/office/officeart/2018/2/layout/IconVerticalSolidList"/>
    <dgm:cxn modelId="{AA4E8525-4601-4A51-BCB1-D4A412B00F53}" type="presParOf" srcId="{7FD4B4C6-A832-446C-94A1-AA5B4B6D9A61}" destId="{C9E0C35B-8668-44D8-A2DE-9F92A63FF757}" srcOrd="0" destOrd="0" presId="urn:microsoft.com/office/officeart/2018/2/layout/IconVerticalSolidList"/>
    <dgm:cxn modelId="{9F9A6FEB-6753-4C25-A78B-AF960A24BE3D}" type="presParOf" srcId="{C9E0C35B-8668-44D8-A2DE-9F92A63FF757}" destId="{B600A12C-A6E7-4160-AF12-9634D9059371}" srcOrd="0" destOrd="0" presId="urn:microsoft.com/office/officeart/2018/2/layout/IconVerticalSolidList"/>
    <dgm:cxn modelId="{F7BACB2E-D710-4606-BC0E-B78824609811}" type="presParOf" srcId="{C9E0C35B-8668-44D8-A2DE-9F92A63FF757}" destId="{C377795D-A8AB-4523-B474-50232825087B}" srcOrd="1" destOrd="0" presId="urn:microsoft.com/office/officeart/2018/2/layout/IconVerticalSolidList"/>
    <dgm:cxn modelId="{5F2F66D7-0DD1-4E96-BB93-541605E42AAB}" type="presParOf" srcId="{C9E0C35B-8668-44D8-A2DE-9F92A63FF757}" destId="{CFD33797-1FFB-4C46-A345-E9C6E259A512}" srcOrd="2" destOrd="0" presId="urn:microsoft.com/office/officeart/2018/2/layout/IconVerticalSolidList"/>
    <dgm:cxn modelId="{0ED5FEDF-1FE6-47F7-8391-E22679A898BF}" type="presParOf" srcId="{C9E0C35B-8668-44D8-A2DE-9F92A63FF757}" destId="{575F28BB-DDE6-4B9B-B4B0-296E9D6F69A5}" srcOrd="3" destOrd="0" presId="urn:microsoft.com/office/officeart/2018/2/layout/IconVerticalSolidList"/>
    <dgm:cxn modelId="{7AD13103-95F3-4DAF-8C32-2ECB6D1FB4A7}" type="presParOf" srcId="{7FD4B4C6-A832-446C-94A1-AA5B4B6D9A61}" destId="{15171F11-E222-4CA6-905F-021F12B415CF}" srcOrd="1" destOrd="0" presId="urn:microsoft.com/office/officeart/2018/2/layout/IconVerticalSolidList"/>
    <dgm:cxn modelId="{6E832005-E836-45D6-8C57-E00E6B896BA0}" type="presParOf" srcId="{7FD4B4C6-A832-446C-94A1-AA5B4B6D9A61}" destId="{5F965BD7-24C1-4E96-9B87-B469D40B072B}" srcOrd="2" destOrd="0" presId="urn:microsoft.com/office/officeart/2018/2/layout/IconVerticalSolidList"/>
    <dgm:cxn modelId="{75708CAC-7221-4422-A416-18C16743CC71}" type="presParOf" srcId="{5F965BD7-24C1-4E96-9B87-B469D40B072B}" destId="{8E0D7512-C093-4F41-8E44-FD32AB8F0617}" srcOrd="0" destOrd="0" presId="urn:microsoft.com/office/officeart/2018/2/layout/IconVerticalSolidList"/>
    <dgm:cxn modelId="{EFB5ED17-B723-4AF3-95DB-0891B199BC92}" type="presParOf" srcId="{5F965BD7-24C1-4E96-9B87-B469D40B072B}" destId="{02B25544-9A84-4854-971B-6321C37B4B6E}" srcOrd="1" destOrd="0" presId="urn:microsoft.com/office/officeart/2018/2/layout/IconVerticalSolidList"/>
    <dgm:cxn modelId="{1494346E-964B-4CE5-98F5-3B532FE5FA15}" type="presParOf" srcId="{5F965BD7-24C1-4E96-9B87-B469D40B072B}" destId="{49897986-9B5C-4111-8097-A85752C6890A}" srcOrd="2" destOrd="0" presId="urn:microsoft.com/office/officeart/2018/2/layout/IconVerticalSolidList"/>
    <dgm:cxn modelId="{2593912E-E824-43DC-BF2E-B8F334EAF173}" type="presParOf" srcId="{5F965BD7-24C1-4E96-9B87-B469D40B072B}" destId="{0B0635FF-FE27-4393-A7E9-1AED856F9C24}" srcOrd="3" destOrd="0" presId="urn:microsoft.com/office/officeart/2018/2/layout/IconVerticalSolidList"/>
    <dgm:cxn modelId="{B5DF3AB2-1EB8-4C1D-B4B9-5CA33414F9AE}" type="presParOf" srcId="{7FD4B4C6-A832-446C-94A1-AA5B4B6D9A61}" destId="{9FB31AF9-F634-40C6-9A0A-B87C3AC15872}" srcOrd="3" destOrd="0" presId="urn:microsoft.com/office/officeart/2018/2/layout/IconVerticalSolidList"/>
    <dgm:cxn modelId="{743EC178-CAB1-47D1-B42C-22A1CBCCA7EA}" type="presParOf" srcId="{7FD4B4C6-A832-446C-94A1-AA5B4B6D9A61}" destId="{92004C78-521F-4C76-9A4C-1D929C6FAF96}" srcOrd="4" destOrd="0" presId="urn:microsoft.com/office/officeart/2018/2/layout/IconVerticalSolidList"/>
    <dgm:cxn modelId="{4F887879-C8A5-42A7-BA08-88110A7EB621}" type="presParOf" srcId="{92004C78-521F-4C76-9A4C-1D929C6FAF96}" destId="{2BEE09D6-A54F-41D7-B08C-F8F85EEF459A}" srcOrd="0" destOrd="0" presId="urn:microsoft.com/office/officeart/2018/2/layout/IconVerticalSolidList"/>
    <dgm:cxn modelId="{7C9C2F87-835B-4E38-9743-6688CDDBBF96}" type="presParOf" srcId="{92004C78-521F-4C76-9A4C-1D929C6FAF96}" destId="{0C6D0C2F-C527-47ED-9E7F-C4BB76FBE0A2}" srcOrd="1" destOrd="0" presId="urn:microsoft.com/office/officeart/2018/2/layout/IconVerticalSolidList"/>
    <dgm:cxn modelId="{BEF4A1CB-B523-4B00-8112-74618728BF9D}" type="presParOf" srcId="{92004C78-521F-4C76-9A4C-1D929C6FAF96}" destId="{6C98D28A-52DC-4F4E-841C-C6EE16342918}" srcOrd="2" destOrd="0" presId="urn:microsoft.com/office/officeart/2018/2/layout/IconVerticalSolidList"/>
    <dgm:cxn modelId="{7B7D4098-4049-4C3B-8B8C-CAD544C97B45}" type="presParOf" srcId="{92004C78-521F-4C76-9A4C-1D929C6FAF96}" destId="{0269FFD5-9B10-4BFA-8A7F-39537DF0E068}" srcOrd="3" destOrd="0" presId="urn:microsoft.com/office/officeart/2018/2/layout/IconVerticalSolidList"/>
    <dgm:cxn modelId="{51339DA2-7E62-4CF1-AB99-132820B5835A}" type="presParOf" srcId="{7FD4B4C6-A832-446C-94A1-AA5B4B6D9A61}" destId="{E6F8F044-1A07-425A-A74C-D8C3B71AA085}" srcOrd="5" destOrd="0" presId="urn:microsoft.com/office/officeart/2018/2/layout/IconVerticalSolidList"/>
    <dgm:cxn modelId="{DC08C288-88F5-4A79-A458-5DB01E67191E}" type="presParOf" srcId="{7FD4B4C6-A832-446C-94A1-AA5B4B6D9A61}" destId="{859D0A78-4795-4DE4-B991-F7127821CD06}" srcOrd="6" destOrd="0" presId="urn:microsoft.com/office/officeart/2018/2/layout/IconVerticalSolidList"/>
    <dgm:cxn modelId="{17339FA2-146B-4F5E-95BA-E954D50B0944}" type="presParOf" srcId="{859D0A78-4795-4DE4-B991-F7127821CD06}" destId="{0C6673FA-5F6D-474E-B398-6FA55A8D2600}" srcOrd="0" destOrd="0" presId="urn:microsoft.com/office/officeart/2018/2/layout/IconVerticalSolidList"/>
    <dgm:cxn modelId="{54DB9923-9899-4ED0-913D-9FE0D068A072}" type="presParOf" srcId="{859D0A78-4795-4DE4-B991-F7127821CD06}" destId="{E3E50587-2736-4FBC-BAB2-678B5FB23E69}" srcOrd="1" destOrd="0" presId="urn:microsoft.com/office/officeart/2018/2/layout/IconVerticalSolidList"/>
    <dgm:cxn modelId="{49B83692-9F85-4000-8832-66130278FB2F}" type="presParOf" srcId="{859D0A78-4795-4DE4-B991-F7127821CD06}" destId="{86A6E7FA-A116-4AD8-9A30-7D8E669BCFA2}" srcOrd="2" destOrd="0" presId="urn:microsoft.com/office/officeart/2018/2/layout/IconVerticalSolidList"/>
    <dgm:cxn modelId="{B6DE5F5B-9142-421F-8A39-82FD6FC4AF8E}" type="presParOf" srcId="{859D0A78-4795-4DE4-B991-F7127821CD06}" destId="{7FCF049B-360A-4639-927D-B5632C24405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600201B-B098-4C1B-B501-C0DC02A64C83}"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77A0BEDD-96A2-4866-BF27-A600DF853658}">
      <dgm:prSet/>
      <dgm:spPr/>
      <dgm:t>
        <a:bodyPr/>
        <a:lstStyle/>
        <a:p>
          <a:r>
            <a:rPr lang="de-DE" b="0" i="0" baseline="0"/>
            <a:t>Publisher</a:t>
          </a:r>
          <a:endParaRPr lang="en-US"/>
        </a:p>
      </dgm:t>
    </dgm:pt>
    <dgm:pt modelId="{CE874E70-475B-4D0B-9E33-331565D2DFD7}" type="parTrans" cxnId="{89593860-6444-4B9A-B06D-FF565FCDA3DF}">
      <dgm:prSet/>
      <dgm:spPr/>
      <dgm:t>
        <a:bodyPr/>
        <a:lstStyle/>
        <a:p>
          <a:endParaRPr lang="en-US"/>
        </a:p>
      </dgm:t>
    </dgm:pt>
    <dgm:pt modelId="{FB899F2E-7EE3-497B-A68C-35B74286001D}" type="sibTrans" cxnId="{89593860-6444-4B9A-B06D-FF565FCDA3DF}">
      <dgm:prSet/>
      <dgm:spPr/>
      <dgm:t>
        <a:bodyPr/>
        <a:lstStyle/>
        <a:p>
          <a:endParaRPr lang="en-US"/>
        </a:p>
      </dgm:t>
    </dgm:pt>
    <dgm:pt modelId="{29AEAAC5-2532-49C3-9246-AD594CCE3038}">
      <dgm:prSet/>
      <dgm:spPr/>
      <dgm:t>
        <a:bodyPr/>
        <a:lstStyle/>
        <a:p>
          <a:r>
            <a:rPr lang="de-DE" b="0" i="0" baseline="0"/>
            <a:t>Subscriber</a:t>
          </a:r>
          <a:endParaRPr lang="en-US"/>
        </a:p>
      </dgm:t>
    </dgm:pt>
    <dgm:pt modelId="{C669E6A2-111F-4D76-9FEE-0DE784F2E459}" type="parTrans" cxnId="{747470D1-10E5-4F74-8D0A-95C7C908E895}">
      <dgm:prSet/>
      <dgm:spPr/>
      <dgm:t>
        <a:bodyPr/>
        <a:lstStyle/>
        <a:p>
          <a:endParaRPr lang="en-US"/>
        </a:p>
      </dgm:t>
    </dgm:pt>
    <dgm:pt modelId="{05A5C9D0-73DE-4E1A-854B-E5550FF08898}" type="sibTrans" cxnId="{747470D1-10E5-4F74-8D0A-95C7C908E895}">
      <dgm:prSet/>
      <dgm:spPr/>
      <dgm:t>
        <a:bodyPr/>
        <a:lstStyle/>
        <a:p>
          <a:endParaRPr lang="en-US"/>
        </a:p>
      </dgm:t>
    </dgm:pt>
    <dgm:pt modelId="{38704278-BD65-460B-BDF7-0FC8823EA717}">
      <dgm:prSet/>
      <dgm:spPr/>
      <dgm:t>
        <a:bodyPr/>
        <a:lstStyle/>
        <a:p>
          <a:r>
            <a:rPr lang="de-DE" b="0" i="0" baseline="0"/>
            <a:t>Parameter Server</a:t>
          </a:r>
          <a:endParaRPr lang="en-US"/>
        </a:p>
      </dgm:t>
    </dgm:pt>
    <dgm:pt modelId="{D0BF4D31-0B9F-4BA7-ADB8-C9981F53801E}" type="parTrans" cxnId="{5EE674E6-128B-4BC4-9156-1E08A8DCF2FF}">
      <dgm:prSet/>
      <dgm:spPr/>
      <dgm:t>
        <a:bodyPr/>
        <a:lstStyle/>
        <a:p>
          <a:endParaRPr lang="en-US"/>
        </a:p>
      </dgm:t>
    </dgm:pt>
    <dgm:pt modelId="{E0041A72-B9D5-44BF-9A86-9DEFED758DF5}" type="sibTrans" cxnId="{5EE674E6-128B-4BC4-9156-1E08A8DCF2FF}">
      <dgm:prSet/>
      <dgm:spPr/>
      <dgm:t>
        <a:bodyPr/>
        <a:lstStyle/>
        <a:p>
          <a:endParaRPr lang="en-US"/>
        </a:p>
      </dgm:t>
    </dgm:pt>
    <dgm:pt modelId="{5ED98CD5-C70A-46A1-A148-ACE789CDF8E2}">
      <dgm:prSet/>
      <dgm:spPr/>
      <dgm:t>
        <a:bodyPr/>
        <a:lstStyle/>
        <a:p>
          <a:r>
            <a:rPr lang="de-DE" b="0" i="0" baseline="0"/>
            <a:t>Services</a:t>
          </a:r>
          <a:endParaRPr lang="en-US"/>
        </a:p>
      </dgm:t>
    </dgm:pt>
    <dgm:pt modelId="{BA7F9FC8-6638-4561-B3B0-262A24C08B01}" type="parTrans" cxnId="{03EF3695-2114-4FB7-9C23-1B467E9B0695}">
      <dgm:prSet/>
      <dgm:spPr/>
      <dgm:t>
        <a:bodyPr/>
        <a:lstStyle/>
        <a:p>
          <a:endParaRPr lang="en-US"/>
        </a:p>
      </dgm:t>
    </dgm:pt>
    <dgm:pt modelId="{C5E6D43B-6203-41BA-B1E1-6ADD3D03A2FB}" type="sibTrans" cxnId="{03EF3695-2114-4FB7-9C23-1B467E9B0695}">
      <dgm:prSet/>
      <dgm:spPr/>
      <dgm:t>
        <a:bodyPr/>
        <a:lstStyle/>
        <a:p>
          <a:endParaRPr lang="en-US"/>
        </a:p>
      </dgm:t>
    </dgm:pt>
    <dgm:pt modelId="{7FD4B4C6-A832-446C-94A1-AA5B4B6D9A61}" type="pres">
      <dgm:prSet presAssocID="{5600201B-B098-4C1B-B501-C0DC02A64C83}" presName="root" presStyleCnt="0">
        <dgm:presLayoutVars>
          <dgm:dir/>
          <dgm:resizeHandles val="exact"/>
        </dgm:presLayoutVars>
      </dgm:prSet>
      <dgm:spPr/>
    </dgm:pt>
    <dgm:pt modelId="{C9E0C35B-8668-44D8-A2DE-9F92A63FF757}" type="pres">
      <dgm:prSet presAssocID="{77A0BEDD-96A2-4866-BF27-A600DF853658}" presName="compNode" presStyleCnt="0"/>
      <dgm:spPr/>
    </dgm:pt>
    <dgm:pt modelId="{B600A12C-A6E7-4160-AF12-9634D9059371}" type="pres">
      <dgm:prSet presAssocID="{77A0BEDD-96A2-4866-BF27-A600DF853658}" presName="bgRect" presStyleLbl="bgShp" presStyleIdx="0" presStyleCnt="4"/>
      <dgm:spPr/>
    </dgm:pt>
    <dgm:pt modelId="{C377795D-A8AB-4523-B474-50232825087B}" type="pres">
      <dgm:prSet presAssocID="{77A0BEDD-96A2-4866-BF27-A600DF853658}" presName="iconRect" presStyleLbl="node1" presStyleIdx="0" presStyleCnt="4"/>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Volumen"/>
        </a:ext>
      </dgm:extLst>
    </dgm:pt>
    <dgm:pt modelId="{CFD33797-1FFB-4C46-A345-E9C6E259A512}" type="pres">
      <dgm:prSet presAssocID="{77A0BEDD-96A2-4866-BF27-A600DF853658}" presName="spaceRect" presStyleCnt="0"/>
      <dgm:spPr/>
    </dgm:pt>
    <dgm:pt modelId="{575F28BB-DDE6-4B9B-B4B0-296E9D6F69A5}" type="pres">
      <dgm:prSet presAssocID="{77A0BEDD-96A2-4866-BF27-A600DF853658}" presName="parTx" presStyleLbl="revTx" presStyleIdx="0" presStyleCnt="4">
        <dgm:presLayoutVars>
          <dgm:chMax val="0"/>
          <dgm:chPref val="0"/>
        </dgm:presLayoutVars>
      </dgm:prSet>
      <dgm:spPr/>
    </dgm:pt>
    <dgm:pt modelId="{15171F11-E222-4CA6-905F-021F12B415CF}" type="pres">
      <dgm:prSet presAssocID="{FB899F2E-7EE3-497B-A68C-35B74286001D}" presName="sibTrans" presStyleCnt="0"/>
      <dgm:spPr/>
    </dgm:pt>
    <dgm:pt modelId="{5F965BD7-24C1-4E96-9B87-B469D40B072B}" type="pres">
      <dgm:prSet presAssocID="{29AEAAC5-2532-49C3-9246-AD594CCE3038}" presName="compNode" presStyleCnt="0"/>
      <dgm:spPr/>
    </dgm:pt>
    <dgm:pt modelId="{8E0D7512-C093-4F41-8E44-FD32AB8F0617}" type="pres">
      <dgm:prSet presAssocID="{29AEAAC5-2532-49C3-9246-AD594CCE3038}" presName="bgRect" presStyleLbl="bgShp" presStyleIdx="1" presStyleCnt="4"/>
      <dgm:spPr/>
    </dgm:pt>
    <dgm:pt modelId="{02B25544-9A84-4854-971B-6321C37B4B6E}" type="pres">
      <dgm:prSet presAssocID="{29AEAAC5-2532-49C3-9246-AD594CCE303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Ohr"/>
        </a:ext>
      </dgm:extLst>
    </dgm:pt>
    <dgm:pt modelId="{49897986-9B5C-4111-8097-A85752C6890A}" type="pres">
      <dgm:prSet presAssocID="{29AEAAC5-2532-49C3-9246-AD594CCE3038}" presName="spaceRect" presStyleCnt="0"/>
      <dgm:spPr/>
    </dgm:pt>
    <dgm:pt modelId="{0B0635FF-FE27-4393-A7E9-1AED856F9C24}" type="pres">
      <dgm:prSet presAssocID="{29AEAAC5-2532-49C3-9246-AD594CCE3038}" presName="parTx" presStyleLbl="revTx" presStyleIdx="1" presStyleCnt="4">
        <dgm:presLayoutVars>
          <dgm:chMax val="0"/>
          <dgm:chPref val="0"/>
        </dgm:presLayoutVars>
      </dgm:prSet>
      <dgm:spPr/>
    </dgm:pt>
    <dgm:pt modelId="{9FB31AF9-F634-40C6-9A0A-B87C3AC15872}" type="pres">
      <dgm:prSet presAssocID="{05A5C9D0-73DE-4E1A-854B-E5550FF08898}" presName="sibTrans" presStyleCnt="0"/>
      <dgm:spPr/>
    </dgm:pt>
    <dgm:pt modelId="{92004C78-521F-4C76-9A4C-1D929C6FAF96}" type="pres">
      <dgm:prSet presAssocID="{38704278-BD65-460B-BDF7-0FC8823EA717}" presName="compNode" presStyleCnt="0"/>
      <dgm:spPr/>
    </dgm:pt>
    <dgm:pt modelId="{2BEE09D6-A54F-41D7-B08C-F8F85EEF459A}" type="pres">
      <dgm:prSet presAssocID="{38704278-BD65-460B-BDF7-0FC8823EA717}" presName="bgRect" presStyleLbl="bgShp" presStyleIdx="2" presStyleCnt="4"/>
      <dgm:spPr/>
    </dgm:pt>
    <dgm:pt modelId="{0C6D0C2F-C527-47ED-9E7F-C4BB76FBE0A2}" type="pres">
      <dgm:prSet presAssocID="{38704278-BD65-460B-BDF7-0FC8823EA71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enbank"/>
        </a:ext>
      </dgm:extLst>
    </dgm:pt>
    <dgm:pt modelId="{6C98D28A-52DC-4F4E-841C-C6EE16342918}" type="pres">
      <dgm:prSet presAssocID="{38704278-BD65-460B-BDF7-0FC8823EA717}" presName="spaceRect" presStyleCnt="0"/>
      <dgm:spPr/>
    </dgm:pt>
    <dgm:pt modelId="{0269FFD5-9B10-4BFA-8A7F-39537DF0E068}" type="pres">
      <dgm:prSet presAssocID="{38704278-BD65-460B-BDF7-0FC8823EA717}" presName="parTx" presStyleLbl="revTx" presStyleIdx="2" presStyleCnt="4">
        <dgm:presLayoutVars>
          <dgm:chMax val="0"/>
          <dgm:chPref val="0"/>
        </dgm:presLayoutVars>
      </dgm:prSet>
      <dgm:spPr/>
    </dgm:pt>
    <dgm:pt modelId="{E6F8F044-1A07-425A-A74C-D8C3B71AA085}" type="pres">
      <dgm:prSet presAssocID="{E0041A72-B9D5-44BF-9A86-9DEFED758DF5}" presName="sibTrans" presStyleCnt="0"/>
      <dgm:spPr/>
    </dgm:pt>
    <dgm:pt modelId="{859D0A78-4795-4DE4-B991-F7127821CD06}" type="pres">
      <dgm:prSet presAssocID="{5ED98CD5-C70A-46A1-A148-ACE789CDF8E2}" presName="compNode" presStyleCnt="0"/>
      <dgm:spPr/>
    </dgm:pt>
    <dgm:pt modelId="{0C6673FA-5F6D-474E-B398-6FA55A8D2600}" type="pres">
      <dgm:prSet presAssocID="{5ED98CD5-C70A-46A1-A148-ACE789CDF8E2}" presName="bgRect" presStyleLbl="bgShp" presStyleIdx="3" presStyleCnt="4"/>
      <dgm:spPr>
        <a:solidFill>
          <a:srgbClr val="FF5D5D"/>
        </a:solidFill>
      </dgm:spPr>
    </dgm:pt>
    <dgm:pt modelId="{E3E50587-2736-4FBC-BAB2-678B5FB23E69}" type="pres">
      <dgm:prSet presAssocID="{5ED98CD5-C70A-46A1-A148-ACE789CDF8E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Influencer"/>
        </a:ext>
      </dgm:extLst>
    </dgm:pt>
    <dgm:pt modelId="{86A6E7FA-A116-4AD8-9A30-7D8E669BCFA2}" type="pres">
      <dgm:prSet presAssocID="{5ED98CD5-C70A-46A1-A148-ACE789CDF8E2}" presName="spaceRect" presStyleCnt="0"/>
      <dgm:spPr/>
    </dgm:pt>
    <dgm:pt modelId="{7FCF049B-360A-4639-927D-B5632C244055}" type="pres">
      <dgm:prSet presAssocID="{5ED98CD5-C70A-46A1-A148-ACE789CDF8E2}" presName="parTx" presStyleLbl="revTx" presStyleIdx="3" presStyleCnt="4">
        <dgm:presLayoutVars>
          <dgm:chMax val="0"/>
          <dgm:chPref val="0"/>
        </dgm:presLayoutVars>
      </dgm:prSet>
      <dgm:spPr/>
    </dgm:pt>
  </dgm:ptLst>
  <dgm:cxnLst>
    <dgm:cxn modelId="{1DF7F40A-B5C1-4316-A669-11ADBE6ECC1B}" type="presOf" srcId="{5ED98CD5-C70A-46A1-A148-ACE789CDF8E2}" destId="{7FCF049B-360A-4639-927D-B5632C244055}" srcOrd="0" destOrd="0" presId="urn:microsoft.com/office/officeart/2018/2/layout/IconVerticalSolidList"/>
    <dgm:cxn modelId="{04B75838-88FE-46D2-8E77-89CB644ECDC2}" type="presOf" srcId="{5600201B-B098-4C1B-B501-C0DC02A64C83}" destId="{7FD4B4C6-A832-446C-94A1-AA5B4B6D9A61}" srcOrd="0" destOrd="0" presId="urn:microsoft.com/office/officeart/2018/2/layout/IconVerticalSolidList"/>
    <dgm:cxn modelId="{89593860-6444-4B9A-B06D-FF565FCDA3DF}" srcId="{5600201B-B098-4C1B-B501-C0DC02A64C83}" destId="{77A0BEDD-96A2-4866-BF27-A600DF853658}" srcOrd="0" destOrd="0" parTransId="{CE874E70-475B-4D0B-9E33-331565D2DFD7}" sibTransId="{FB899F2E-7EE3-497B-A68C-35B74286001D}"/>
    <dgm:cxn modelId="{A1327855-AC7D-449D-9DEE-18AF3530B009}" type="presOf" srcId="{38704278-BD65-460B-BDF7-0FC8823EA717}" destId="{0269FFD5-9B10-4BFA-8A7F-39537DF0E068}" srcOrd="0" destOrd="0" presId="urn:microsoft.com/office/officeart/2018/2/layout/IconVerticalSolidList"/>
    <dgm:cxn modelId="{03EF3695-2114-4FB7-9C23-1B467E9B0695}" srcId="{5600201B-B098-4C1B-B501-C0DC02A64C83}" destId="{5ED98CD5-C70A-46A1-A148-ACE789CDF8E2}" srcOrd="3" destOrd="0" parTransId="{BA7F9FC8-6638-4561-B3B0-262A24C08B01}" sibTransId="{C5E6D43B-6203-41BA-B1E1-6ADD3D03A2FB}"/>
    <dgm:cxn modelId="{CA2032C3-A43A-4E7B-829C-7D879A14D36C}" type="presOf" srcId="{77A0BEDD-96A2-4866-BF27-A600DF853658}" destId="{575F28BB-DDE6-4B9B-B4B0-296E9D6F69A5}" srcOrd="0" destOrd="0" presId="urn:microsoft.com/office/officeart/2018/2/layout/IconVerticalSolidList"/>
    <dgm:cxn modelId="{747470D1-10E5-4F74-8D0A-95C7C908E895}" srcId="{5600201B-B098-4C1B-B501-C0DC02A64C83}" destId="{29AEAAC5-2532-49C3-9246-AD594CCE3038}" srcOrd="1" destOrd="0" parTransId="{C669E6A2-111F-4D76-9FEE-0DE784F2E459}" sibTransId="{05A5C9D0-73DE-4E1A-854B-E5550FF08898}"/>
    <dgm:cxn modelId="{5EE674E6-128B-4BC4-9156-1E08A8DCF2FF}" srcId="{5600201B-B098-4C1B-B501-C0DC02A64C83}" destId="{38704278-BD65-460B-BDF7-0FC8823EA717}" srcOrd="2" destOrd="0" parTransId="{D0BF4D31-0B9F-4BA7-ADB8-C9981F53801E}" sibTransId="{E0041A72-B9D5-44BF-9A86-9DEFED758DF5}"/>
    <dgm:cxn modelId="{11F198F6-A201-4837-9C1B-5BCF1FF544C3}" type="presOf" srcId="{29AEAAC5-2532-49C3-9246-AD594CCE3038}" destId="{0B0635FF-FE27-4393-A7E9-1AED856F9C24}" srcOrd="0" destOrd="0" presId="urn:microsoft.com/office/officeart/2018/2/layout/IconVerticalSolidList"/>
    <dgm:cxn modelId="{AA4E8525-4601-4A51-BCB1-D4A412B00F53}" type="presParOf" srcId="{7FD4B4C6-A832-446C-94A1-AA5B4B6D9A61}" destId="{C9E0C35B-8668-44D8-A2DE-9F92A63FF757}" srcOrd="0" destOrd="0" presId="urn:microsoft.com/office/officeart/2018/2/layout/IconVerticalSolidList"/>
    <dgm:cxn modelId="{9F9A6FEB-6753-4C25-A78B-AF960A24BE3D}" type="presParOf" srcId="{C9E0C35B-8668-44D8-A2DE-9F92A63FF757}" destId="{B600A12C-A6E7-4160-AF12-9634D9059371}" srcOrd="0" destOrd="0" presId="urn:microsoft.com/office/officeart/2018/2/layout/IconVerticalSolidList"/>
    <dgm:cxn modelId="{F7BACB2E-D710-4606-BC0E-B78824609811}" type="presParOf" srcId="{C9E0C35B-8668-44D8-A2DE-9F92A63FF757}" destId="{C377795D-A8AB-4523-B474-50232825087B}" srcOrd="1" destOrd="0" presId="urn:microsoft.com/office/officeart/2018/2/layout/IconVerticalSolidList"/>
    <dgm:cxn modelId="{5F2F66D7-0DD1-4E96-BB93-541605E42AAB}" type="presParOf" srcId="{C9E0C35B-8668-44D8-A2DE-9F92A63FF757}" destId="{CFD33797-1FFB-4C46-A345-E9C6E259A512}" srcOrd="2" destOrd="0" presId="urn:microsoft.com/office/officeart/2018/2/layout/IconVerticalSolidList"/>
    <dgm:cxn modelId="{0ED5FEDF-1FE6-47F7-8391-E22679A898BF}" type="presParOf" srcId="{C9E0C35B-8668-44D8-A2DE-9F92A63FF757}" destId="{575F28BB-DDE6-4B9B-B4B0-296E9D6F69A5}" srcOrd="3" destOrd="0" presId="urn:microsoft.com/office/officeart/2018/2/layout/IconVerticalSolidList"/>
    <dgm:cxn modelId="{7AD13103-95F3-4DAF-8C32-2ECB6D1FB4A7}" type="presParOf" srcId="{7FD4B4C6-A832-446C-94A1-AA5B4B6D9A61}" destId="{15171F11-E222-4CA6-905F-021F12B415CF}" srcOrd="1" destOrd="0" presId="urn:microsoft.com/office/officeart/2018/2/layout/IconVerticalSolidList"/>
    <dgm:cxn modelId="{6E832005-E836-45D6-8C57-E00E6B896BA0}" type="presParOf" srcId="{7FD4B4C6-A832-446C-94A1-AA5B4B6D9A61}" destId="{5F965BD7-24C1-4E96-9B87-B469D40B072B}" srcOrd="2" destOrd="0" presId="urn:microsoft.com/office/officeart/2018/2/layout/IconVerticalSolidList"/>
    <dgm:cxn modelId="{75708CAC-7221-4422-A416-18C16743CC71}" type="presParOf" srcId="{5F965BD7-24C1-4E96-9B87-B469D40B072B}" destId="{8E0D7512-C093-4F41-8E44-FD32AB8F0617}" srcOrd="0" destOrd="0" presId="urn:microsoft.com/office/officeart/2018/2/layout/IconVerticalSolidList"/>
    <dgm:cxn modelId="{EFB5ED17-B723-4AF3-95DB-0891B199BC92}" type="presParOf" srcId="{5F965BD7-24C1-4E96-9B87-B469D40B072B}" destId="{02B25544-9A84-4854-971B-6321C37B4B6E}" srcOrd="1" destOrd="0" presId="urn:microsoft.com/office/officeart/2018/2/layout/IconVerticalSolidList"/>
    <dgm:cxn modelId="{1494346E-964B-4CE5-98F5-3B532FE5FA15}" type="presParOf" srcId="{5F965BD7-24C1-4E96-9B87-B469D40B072B}" destId="{49897986-9B5C-4111-8097-A85752C6890A}" srcOrd="2" destOrd="0" presId="urn:microsoft.com/office/officeart/2018/2/layout/IconVerticalSolidList"/>
    <dgm:cxn modelId="{2593912E-E824-43DC-BF2E-B8F334EAF173}" type="presParOf" srcId="{5F965BD7-24C1-4E96-9B87-B469D40B072B}" destId="{0B0635FF-FE27-4393-A7E9-1AED856F9C24}" srcOrd="3" destOrd="0" presId="urn:microsoft.com/office/officeart/2018/2/layout/IconVerticalSolidList"/>
    <dgm:cxn modelId="{B5DF3AB2-1EB8-4C1D-B4B9-5CA33414F9AE}" type="presParOf" srcId="{7FD4B4C6-A832-446C-94A1-AA5B4B6D9A61}" destId="{9FB31AF9-F634-40C6-9A0A-B87C3AC15872}" srcOrd="3" destOrd="0" presId="urn:microsoft.com/office/officeart/2018/2/layout/IconVerticalSolidList"/>
    <dgm:cxn modelId="{743EC178-CAB1-47D1-B42C-22A1CBCCA7EA}" type="presParOf" srcId="{7FD4B4C6-A832-446C-94A1-AA5B4B6D9A61}" destId="{92004C78-521F-4C76-9A4C-1D929C6FAF96}" srcOrd="4" destOrd="0" presId="urn:microsoft.com/office/officeart/2018/2/layout/IconVerticalSolidList"/>
    <dgm:cxn modelId="{4F887879-C8A5-42A7-BA08-88110A7EB621}" type="presParOf" srcId="{92004C78-521F-4C76-9A4C-1D929C6FAF96}" destId="{2BEE09D6-A54F-41D7-B08C-F8F85EEF459A}" srcOrd="0" destOrd="0" presId="urn:microsoft.com/office/officeart/2018/2/layout/IconVerticalSolidList"/>
    <dgm:cxn modelId="{7C9C2F87-835B-4E38-9743-6688CDDBBF96}" type="presParOf" srcId="{92004C78-521F-4C76-9A4C-1D929C6FAF96}" destId="{0C6D0C2F-C527-47ED-9E7F-C4BB76FBE0A2}" srcOrd="1" destOrd="0" presId="urn:microsoft.com/office/officeart/2018/2/layout/IconVerticalSolidList"/>
    <dgm:cxn modelId="{BEF4A1CB-B523-4B00-8112-74618728BF9D}" type="presParOf" srcId="{92004C78-521F-4C76-9A4C-1D929C6FAF96}" destId="{6C98D28A-52DC-4F4E-841C-C6EE16342918}" srcOrd="2" destOrd="0" presId="urn:microsoft.com/office/officeart/2018/2/layout/IconVerticalSolidList"/>
    <dgm:cxn modelId="{7B7D4098-4049-4C3B-8B8C-CAD544C97B45}" type="presParOf" srcId="{92004C78-521F-4C76-9A4C-1D929C6FAF96}" destId="{0269FFD5-9B10-4BFA-8A7F-39537DF0E068}" srcOrd="3" destOrd="0" presId="urn:microsoft.com/office/officeart/2018/2/layout/IconVerticalSolidList"/>
    <dgm:cxn modelId="{51339DA2-7E62-4CF1-AB99-132820B5835A}" type="presParOf" srcId="{7FD4B4C6-A832-446C-94A1-AA5B4B6D9A61}" destId="{E6F8F044-1A07-425A-A74C-D8C3B71AA085}" srcOrd="5" destOrd="0" presId="urn:microsoft.com/office/officeart/2018/2/layout/IconVerticalSolidList"/>
    <dgm:cxn modelId="{DC08C288-88F5-4A79-A458-5DB01E67191E}" type="presParOf" srcId="{7FD4B4C6-A832-446C-94A1-AA5B4B6D9A61}" destId="{859D0A78-4795-4DE4-B991-F7127821CD06}" srcOrd="6" destOrd="0" presId="urn:microsoft.com/office/officeart/2018/2/layout/IconVerticalSolidList"/>
    <dgm:cxn modelId="{17339FA2-146B-4F5E-95BA-E954D50B0944}" type="presParOf" srcId="{859D0A78-4795-4DE4-B991-F7127821CD06}" destId="{0C6673FA-5F6D-474E-B398-6FA55A8D2600}" srcOrd="0" destOrd="0" presId="urn:microsoft.com/office/officeart/2018/2/layout/IconVerticalSolidList"/>
    <dgm:cxn modelId="{54DB9923-9899-4ED0-913D-9FE0D068A072}" type="presParOf" srcId="{859D0A78-4795-4DE4-B991-F7127821CD06}" destId="{E3E50587-2736-4FBC-BAB2-678B5FB23E69}" srcOrd="1" destOrd="0" presId="urn:microsoft.com/office/officeart/2018/2/layout/IconVerticalSolidList"/>
    <dgm:cxn modelId="{49B83692-9F85-4000-8832-66130278FB2F}" type="presParOf" srcId="{859D0A78-4795-4DE4-B991-F7127821CD06}" destId="{86A6E7FA-A116-4AD8-9A30-7D8E669BCFA2}" srcOrd="2" destOrd="0" presId="urn:microsoft.com/office/officeart/2018/2/layout/IconVerticalSolidList"/>
    <dgm:cxn modelId="{B6DE5F5B-9142-421F-8A39-82FD6FC4AF8E}" type="presParOf" srcId="{859D0A78-4795-4DE4-B991-F7127821CD06}" destId="{7FCF049B-360A-4639-927D-B5632C24405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A83DB8-68C4-4CAA-B4BB-09965E7471DB}">
      <dsp:nvSpPr>
        <dsp:cNvPr id="0" name=""/>
        <dsp:cNvSpPr/>
      </dsp:nvSpPr>
      <dsp:spPr>
        <a:xfrm>
          <a:off x="113227" y="812594"/>
          <a:ext cx="1116935" cy="1116935"/>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B3F599-D0B7-4F3C-ADDF-D313B3DB202A}">
      <dsp:nvSpPr>
        <dsp:cNvPr id="0" name=""/>
        <dsp:cNvSpPr/>
      </dsp:nvSpPr>
      <dsp:spPr>
        <a:xfrm>
          <a:off x="347783" y="1047151"/>
          <a:ext cx="647822" cy="64782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B9523F5-6E86-4347-8E4E-2695F2DC8DB5}">
      <dsp:nvSpPr>
        <dsp:cNvPr id="0" name=""/>
        <dsp:cNvSpPr/>
      </dsp:nvSpPr>
      <dsp:spPr>
        <a:xfrm>
          <a:off x="1469505" y="812594"/>
          <a:ext cx="2632775" cy="1116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de-DE" sz="2400" b="0" i="0" kern="1200" baseline="0"/>
            <a:t>Only ONE per ROS environment</a:t>
          </a:r>
          <a:endParaRPr lang="en-US" sz="2400" kern="1200"/>
        </a:p>
      </dsp:txBody>
      <dsp:txXfrm>
        <a:off x="1469505" y="812594"/>
        <a:ext cx="2632775" cy="1116935"/>
      </dsp:txXfrm>
    </dsp:sp>
    <dsp:sp modelId="{C742C3D3-9FC7-4D54-9940-213D20A75765}">
      <dsp:nvSpPr>
        <dsp:cNvPr id="0" name=""/>
        <dsp:cNvSpPr/>
      </dsp:nvSpPr>
      <dsp:spPr>
        <a:xfrm>
          <a:off x="4561023" y="812594"/>
          <a:ext cx="1116935" cy="1116935"/>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0F7156-8A9D-4287-9568-B254B5B36076}">
      <dsp:nvSpPr>
        <dsp:cNvPr id="0" name=""/>
        <dsp:cNvSpPr/>
      </dsp:nvSpPr>
      <dsp:spPr>
        <a:xfrm>
          <a:off x="4795579" y="1047151"/>
          <a:ext cx="647822" cy="647822"/>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1F879FF-E1B2-4162-8911-8B2669494419}">
      <dsp:nvSpPr>
        <dsp:cNvPr id="0" name=""/>
        <dsp:cNvSpPr/>
      </dsp:nvSpPr>
      <dsp:spPr>
        <a:xfrm>
          <a:off x="5917301" y="812594"/>
          <a:ext cx="2632775" cy="1116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de-DE" sz="2400" b="0" i="0" kern="1200" baseline="0"/>
            <a:t>Helps Nodes find each other</a:t>
          </a:r>
          <a:endParaRPr lang="en-US" sz="2400" kern="1200"/>
        </a:p>
      </dsp:txBody>
      <dsp:txXfrm>
        <a:off x="5917301" y="812594"/>
        <a:ext cx="2632775" cy="1116935"/>
      </dsp:txXfrm>
    </dsp:sp>
    <dsp:sp modelId="{5094D82F-20DB-4F83-9A0E-B42672DDB449}">
      <dsp:nvSpPr>
        <dsp:cNvPr id="0" name=""/>
        <dsp:cNvSpPr/>
      </dsp:nvSpPr>
      <dsp:spPr>
        <a:xfrm>
          <a:off x="113227" y="2719939"/>
          <a:ext cx="1116935" cy="1116935"/>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E8BBA4-6DF8-41B1-874E-5CAB8866D4A9}">
      <dsp:nvSpPr>
        <dsp:cNvPr id="0" name=""/>
        <dsp:cNvSpPr/>
      </dsp:nvSpPr>
      <dsp:spPr>
        <a:xfrm>
          <a:off x="347783" y="2954496"/>
          <a:ext cx="647822" cy="64782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A7C25E7-7C67-4F63-8E48-BA622FA4A739}">
      <dsp:nvSpPr>
        <dsp:cNvPr id="0" name=""/>
        <dsp:cNvSpPr/>
      </dsp:nvSpPr>
      <dsp:spPr>
        <a:xfrm>
          <a:off x="1469505" y="2719939"/>
          <a:ext cx="2632775" cy="1116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de-DE" sz="2400" b="0" i="0" kern="1200" baseline="0"/>
            <a:t>Communicates over XMLRPC</a:t>
          </a:r>
          <a:endParaRPr lang="en-US" sz="2400" kern="1200"/>
        </a:p>
      </dsp:txBody>
      <dsp:txXfrm>
        <a:off x="1469505" y="2719939"/>
        <a:ext cx="2632775" cy="1116935"/>
      </dsp:txXfrm>
    </dsp:sp>
    <dsp:sp modelId="{1449709B-6183-47A4-8C01-3167A57F6921}">
      <dsp:nvSpPr>
        <dsp:cNvPr id="0" name=""/>
        <dsp:cNvSpPr/>
      </dsp:nvSpPr>
      <dsp:spPr>
        <a:xfrm>
          <a:off x="4561023" y="2719939"/>
          <a:ext cx="1116935" cy="1116935"/>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B56A6F-58DF-41FD-B202-BDB7464FF83D}">
      <dsp:nvSpPr>
        <dsp:cNvPr id="0" name=""/>
        <dsp:cNvSpPr/>
      </dsp:nvSpPr>
      <dsp:spPr>
        <a:xfrm>
          <a:off x="4795579" y="2954496"/>
          <a:ext cx="647822" cy="64782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7EAAD0E-10FD-4A09-BAE7-5D0ADB789F27}">
      <dsp:nvSpPr>
        <dsp:cNvPr id="0" name=""/>
        <dsp:cNvSpPr/>
      </dsp:nvSpPr>
      <dsp:spPr>
        <a:xfrm>
          <a:off x="5917301" y="2719939"/>
          <a:ext cx="2632775" cy="1116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de-DE" sz="2400" b="0" i="0" kern="1200" baseline="0"/>
            <a:t>Provides a parameter server </a:t>
          </a:r>
          <a:endParaRPr lang="en-US" sz="2400" kern="1200"/>
        </a:p>
      </dsp:txBody>
      <dsp:txXfrm>
        <a:off x="5917301" y="2719939"/>
        <a:ext cx="2632775" cy="11169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A83DB8-68C4-4CAA-B4BB-09965E7471DB}">
      <dsp:nvSpPr>
        <dsp:cNvPr id="0" name=""/>
        <dsp:cNvSpPr/>
      </dsp:nvSpPr>
      <dsp:spPr>
        <a:xfrm>
          <a:off x="113227" y="812594"/>
          <a:ext cx="1116935" cy="1116935"/>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B3F599-D0B7-4F3C-ADDF-D313B3DB202A}">
      <dsp:nvSpPr>
        <dsp:cNvPr id="0" name=""/>
        <dsp:cNvSpPr/>
      </dsp:nvSpPr>
      <dsp:spPr>
        <a:xfrm>
          <a:off x="347783" y="1047151"/>
          <a:ext cx="647822" cy="64782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B9523F5-6E86-4347-8E4E-2695F2DC8DB5}">
      <dsp:nvSpPr>
        <dsp:cNvPr id="0" name=""/>
        <dsp:cNvSpPr/>
      </dsp:nvSpPr>
      <dsp:spPr>
        <a:xfrm>
          <a:off x="1469505" y="812594"/>
          <a:ext cx="2632775" cy="1116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de-DE" sz="2400" kern="1200"/>
            <a:t>Multiple Nodes per </a:t>
          </a:r>
          <a:r>
            <a:rPr lang="de-DE" sz="2400" kern="1200" err="1"/>
            <a:t>environment</a:t>
          </a:r>
          <a:r>
            <a:rPr lang="de-DE" sz="2400" kern="1200"/>
            <a:t> and </a:t>
          </a:r>
          <a:r>
            <a:rPr lang="de-DE" sz="2400" kern="1200" err="1"/>
            <a:t>device</a:t>
          </a:r>
          <a:r>
            <a:rPr lang="de-DE" sz="2400" kern="1200"/>
            <a:t>/</a:t>
          </a:r>
          <a:r>
            <a:rPr lang="de-DE" sz="2400" kern="1200" err="1"/>
            <a:t>robot</a:t>
          </a:r>
          <a:endParaRPr lang="en-US" sz="2400" kern="1200"/>
        </a:p>
      </dsp:txBody>
      <dsp:txXfrm>
        <a:off x="1469505" y="812594"/>
        <a:ext cx="2632775" cy="1116935"/>
      </dsp:txXfrm>
    </dsp:sp>
    <dsp:sp modelId="{C742C3D3-9FC7-4D54-9940-213D20A75765}">
      <dsp:nvSpPr>
        <dsp:cNvPr id="0" name=""/>
        <dsp:cNvSpPr/>
      </dsp:nvSpPr>
      <dsp:spPr>
        <a:xfrm>
          <a:off x="4561023" y="812594"/>
          <a:ext cx="1116935" cy="1116935"/>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0F7156-8A9D-4287-9568-B254B5B36076}">
      <dsp:nvSpPr>
        <dsp:cNvPr id="0" name=""/>
        <dsp:cNvSpPr/>
      </dsp:nvSpPr>
      <dsp:spPr>
        <a:xfrm>
          <a:off x="4795579" y="1047151"/>
          <a:ext cx="647822" cy="647822"/>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1F879FF-E1B2-4162-8911-8B2669494419}">
      <dsp:nvSpPr>
        <dsp:cNvPr id="0" name=""/>
        <dsp:cNvSpPr/>
      </dsp:nvSpPr>
      <dsp:spPr>
        <a:xfrm>
          <a:off x="5917301" y="812594"/>
          <a:ext cx="2632775" cy="1116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de-DE" sz="2400" kern="1200"/>
            <a:t>Nodes </a:t>
          </a:r>
          <a:r>
            <a:rPr lang="de-DE" sz="2400" kern="1200" err="1"/>
            <a:t>exchange</a:t>
          </a:r>
          <a:r>
            <a:rPr lang="de-DE" sz="2400" kern="1200"/>
            <a:t> </a:t>
          </a:r>
          <a:r>
            <a:rPr lang="de-DE" sz="2400" kern="1200" err="1"/>
            <a:t>data</a:t>
          </a:r>
          <a:r>
            <a:rPr lang="de-DE" sz="2400" kern="1200"/>
            <a:t> </a:t>
          </a:r>
          <a:r>
            <a:rPr lang="de-DE" sz="2400" kern="1200" err="1"/>
            <a:t>directly</a:t>
          </a:r>
          <a:endParaRPr lang="en-US" sz="2400" kern="1200"/>
        </a:p>
      </dsp:txBody>
      <dsp:txXfrm>
        <a:off x="5917301" y="812594"/>
        <a:ext cx="2632775" cy="1116935"/>
      </dsp:txXfrm>
    </dsp:sp>
    <dsp:sp modelId="{5094D82F-20DB-4F83-9A0E-B42672DDB449}">
      <dsp:nvSpPr>
        <dsp:cNvPr id="0" name=""/>
        <dsp:cNvSpPr/>
      </dsp:nvSpPr>
      <dsp:spPr>
        <a:xfrm>
          <a:off x="113227" y="2719939"/>
          <a:ext cx="1116935" cy="1116935"/>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E8BBA4-6DF8-41B1-874E-5CAB8866D4A9}">
      <dsp:nvSpPr>
        <dsp:cNvPr id="0" name=""/>
        <dsp:cNvSpPr/>
      </dsp:nvSpPr>
      <dsp:spPr>
        <a:xfrm>
          <a:off x="347783" y="2954496"/>
          <a:ext cx="647822" cy="64782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A7C25E7-7C67-4F63-8E48-BA622FA4A739}">
      <dsp:nvSpPr>
        <dsp:cNvPr id="0" name=""/>
        <dsp:cNvSpPr/>
      </dsp:nvSpPr>
      <dsp:spPr>
        <a:xfrm>
          <a:off x="1469505" y="2719939"/>
          <a:ext cx="2632775" cy="1116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de-DE" sz="2400" kern="1200" err="1"/>
            <a:t>Communicates</a:t>
          </a:r>
          <a:r>
            <a:rPr lang="de-DE" sz="2400" kern="1200"/>
            <a:t> </a:t>
          </a:r>
          <a:r>
            <a:rPr lang="de-DE" sz="2400" kern="1200" err="1"/>
            <a:t>over</a:t>
          </a:r>
          <a:r>
            <a:rPr lang="de-DE" sz="2400" kern="1200"/>
            <a:t> XMLRPC and </a:t>
          </a:r>
          <a:r>
            <a:rPr lang="de-DE" sz="2400" kern="1200" err="1"/>
            <a:t>other</a:t>
          </a:r>
          <a:r>
            <a:rPr lang="de-DE" sz="2400" kern="1200"/>
            <a:t> </a:t>
          </a:r>
          <a:r>
            <a:rPr lang="de-DE" sz="2400" kern="1200" err="1"/>
            <a:t>protocols</a:t>
          </a:r>
          <a:endParaRPr lang="en-US" sz="2400" kern="1200"/>
        </a:p>
      </dsp:txBody>
      <dsp:txXfrm>
        <a:off x="1469505" y="2719939"/>
        <a:ext cx="2632775" cy="1116935"/>
      </dsp:txXfrm>
    </dsp:sp>
    <dsp:sp modelId="{1449709B-6183-47A4-8C01-3167A57F6921}">
      <dsp:nvSpPr>
        <dsp:cNvPr id="0" name=""/>
        <dsp:cNvSpPr/>
      </dsp:nvSpPr>
      <dsp:spPr>
        <a:xfrm>
          <a:off x="4561023" y="2719939"/>
          <a:ext cx="1116935" cy="1116935"/>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B56A6F-58DF-41FD-B202-BDB7464FF83D}">
      <dsp:nvSpPr>
        <dsp:cNvPr id="0" name=""/>
        <dsp:cNvSpPr/>
      </dsp:nvSpPr>
      <dsp:spPr>
        <a:xfrm>
          <a:off x="4795579" y="2954496"/>
          <a:ext cx="647822" cy="64782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7EAAD0E-10FD-4A09-BAE7-5D0ADB789F27}">
      <dsp:nvSpPr>
        <dsp:cNvPr id="0" name=""/>
        <dsp:cNvSpPr/>
      </dsp:nvSpPr>
      <dsp:spPr>
        <a:xfrm>
          <a:off x="5917301" y="2719939"/>
          <a:ext cx="2632775" cy="1116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Nodes</a:t>
          </a:r>
          <a:r>
            <a:rPr lang="en-US" sz="2400" kern="1200" baseline="0"/>
            <a:t> register themselves on the Master</a:t>
          </a:r>
          <a:endParaRPr lang="en-US" sz="2400" kern="1200"/>
        </a:p>
      </dsp:txBody>
      <dsp:txXfrm>
        <a:off x="5917301" y="2719939"/>
        <a:ext cx="2632775" cy="11169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00A12C-A6E7-4160-AF12-9634D9059371}">
      <dsp:nvSpPr>
        <dsp:cNvPr id="0" name=""/>
        <dsp:cNvSpPr/>
      </dsp:nvSpPr>
      <dsp:spPr>
        <a:xfrm>
          <a:off x="0" y="2301"/>
          <a:ext cx="8828405" cy="116662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77795D-A8AB-4523-B474-50232825087B}">
      <dsp:nvSpPr>
        <dsp:cNvPr id="0" name=""/>
        <dsp:cNvSpPr/>
      </dsp:nvSpPr>
      <dsp:spPr>
        <a:xfrm>
          <a:off x="352905" y="264793"/>
          <a:ext cx="641645" cy="641645"/>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75F28BB-DDE6-4B9B-B4B0-296E9D6F69A5}">
      <dsp:nvSpPr>
        <dsp:cNvPr id="0" name=""/>
        <dsp:cNvSpPr/>
      </dsp:nvSpPr>
      <dsp:spPr>
        <a:xfrm>
          <a:off x="1347456" y="2301"/>
          <a:ext cx="7480948" cy="1166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468" tIns="123468" rIns="123468" bIns="123468" numCol="1" spcCol="1270" anchor="ctr" anchorCtr="0">
          <a:noAutofit/>
        </a:bodyPr>
        <a:lstStyle/>
        <a:p>
          <a:pPr marL="0" lvl="0" indent="0" algn="l" defTabSz="977900">
            <a:lnSpc>
              <a:spcPct val="90000"/>
            </a:lnSpc>
            <a:spcBef>
              <a:spcPct val="0"/>
            </a:spcBef>
            <a:spcAft>
              <a:spcPct val="35000"/>
            </a:spcAft>
            <a:buNone/>
          </a:pPr>
          <a:r>
            <a:rPr lang="de-DE" sz="2200" b="0" i="0" kern="1200" baseline="0"/>
            <a:t>Publisher</a:t>
          </a:r>
          <a:endParaRPr lang="en-US" sz="2200" kern="1200"/>
        </a:p>
      </dsp:txBody>
      <dsp:txXfrm>
        <a:off x="1347456" y="2301"/>
        <a:ext cx="7480948" cy="1166628"/>
      </dsp:txXfrm>
    </dsp:sp>
    <dsp:sp modelId="{8E0D7512-C093-4F41-8E44-FD32AB8F0617}">
      <dsp:nvSpPr>
        <dsp:cNvPr id="0" name=""/>
        <dsp:cNvSpPr/>
      </dsp:nvSpPr>
      <dsp:spPr>
        <a:xfrm>
          <a:off x="0" y="1460587"/>
          <a:ext cx="8828405" cy="116662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B25544-9A84-4854-971B-6321C37B4B6E}">
      <dsp:nvSpPr>
        <dsp:cNvPr id="0" name=""/>
        <dsp:cNvSpPr/>
      </dsp:nvSpPr>
      <dsp:spPr>
        <a:xfrm>
          <a:off x="352905" y="1723079"/>
          <a:ext cx="641645" cy="64164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B0635FF-FE27-4393-A7E9-1AED856F9C24}">
      <dsp:nvSpPr>
        <dsp:cNvPr id="0" name=""/>
        <dsp:cNvSpPr/>
      </dsp:nvSpPr>
      <dsp:spPr>
        <a:xfrm>
          <a:off x="1347456" y="1460587"/>
          <a:ext cx="7480948" cy="1166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468" tIns="123468" rIns="123468" bIns="123468" numCol="1" spcCol="1270" anchor="ctr" anchorCtr="0">
          <a:noAutofit/>
        </a:bodyPr>
        <a:lstStyle/>
        <a:p>
          <a:pPr marL="0" lvl="0" indent="0" algn="l" defTabSz="977900">
            <a:lnSpc>
              <a:spcPct val="90000"/>
            </a:lnSpc>
            <a:spcBef>
              <a:spcPct val="0"/>
            </a:spcBef>
            <a:spcAft>
              <a:spcPct val="35000"/>
            </a:spcAft>
            <a:buNone/>
          </a:pPr>
          <a:r>
            <a:rPr lang="de-DE" sz="2200" b="0" i="0" kern="1200" baseline="0"/>
            <a:t>Subscriber</a:t>
          </a:r>
          <a:endParaRPr lang="en-US" sz="2200" kern="1200"/>
        </a:p>
      </dsp:txBody>
      <dsp:txXfrm>
        <a:off x="1347456" y="1460587"/>
        <a:ext cx="7480948" cy="1166628"/>
      </dsp:txXfrm>
    </dsp:sp>
    <dsp:sp modelId="{2BEE09D6-A54F-41D7-B08C-F8F85EEF459A}">
      <dsp:nvSpPr>
        <dsp:cNvPr id="0" name=""/>
        <dsp:cNvSpPr/>
      </dsp:nvSpPr>
      <dsp:spPr>
        <a:xfrm>
          <a:off x="0" y="2918873"/>
          <a:ext cx="8828405" cy="116662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6D0C2F-C527-47ED-9E7F-C4BB76FBE0A2}">
      <dsp:nvSpPr>
        <dsp:cNvPr id="0" name=""/>
        <dsp:cNvSpPr/>
      </dsp:nvSpPr>
      <dsp:spPr>
        <a:xfrm>
          <a:off x="352905" y="3181365"/>
          <a:ext cx="641645" cy="64164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269FFD5-9B10-4BFA-8A7F-39537DF0E068}">
      <dsp:nvSpPr>
        <dsp:cNvPr id="0" name=""/>
        <dsp:cNvSpPr/>
      </dsp:nvSpPr>
      <dsp:spPr>
        <a:xfrm>
          <a:off x="1347456" y="2918873"/>
          <a:ext cx="7480948" cy="1166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468" tIns="123468" rIns="123468" bIns="123468" numCol="1" spcCol="1270" anchor="ctr" anchorCtr="0">
          <a:noAutofit/>
        </a:bodyPr>
        <a:lstStyle/>
        <a:p>
          <a:pPr marL="0" lvl="0" indent="0" algn="l" defTabSz="977900">
            <a:lnSpc>
              <a:spcPct val="90000"/>
            </a:lnSpc>
            <a:spcBef>
              <a:spcPct val="0"/>
            </a:spcBef>
            <a:spcAft>
              <a:spcPct val="35000"/>
            </a:spcAft>
            <a:buNone/>
          </a:pPr>
          <a:r>
            <a:rPr lang="de-DE" sz="2200" b="0" i="0" kern="1200" baseline="0"/>
            <a:t>Parameter Server</a:t>
          </a:r>
          <a:endParaRPr lang="en-US" sz="2200" kern="1200"/>
        </a:p>
      </dsp:txBody>
      <dsp:txXfrm>
        <a:off x="1347456" y="2918873"/>
        <a:ext cx="7480948" cy="1166628"/>
      </dsp:txXfrm>
    </dsp:sp>
    <dsp:sp modelId="{0C6673FA-5F6D-474E-B398-6FA55A8D2600}">
      <dsp:nvSpPr>
        <dsp:cNvPr id="0" name=""/>
        <dsp:cNvSpPr/>
      </dsp:nvSpPr>
      <dsp:spPr>
        <a:xfrm>
          <a:off x="0" y="4377159"/>
          <a:ext cx="8828405" cy="116662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E50587-2736-4FBC-BAB2-678B5FB23E69}">
      <dsp:nvSpPr>
        <dsp:cNvPr id="0" name=""/>
        <dsp:cNvSpPr/>
      </dsp:nvSpPr>
      <dsp:spPr>
        <a:xfrm>
          <a:off x="352905" y="4639650"/>
          <a:ext cx="641645" cy="64164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FCF049B-360A-4639-927D-B5632C244055}">
      <dsp:nvSpPr>
        <dsp:cNvPr id="0" name=""/>
        <dsp:cNvSpPr/>
      </dsp:nvSpPr>
      <dsp:spPr>
        <a:xfrm>
          <a:off x="1347456" y="4377159"/>
          <a:ext cx="7480948" cy="1166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468" tIns="123468" rIns="123468" bIns="123468" numCol="1" spcCol="1270" anchor="ctr" anchorCtr="0">
          <a:noAutofit/>
        </a:bodyPr>
        <a:lstStyle/>
        <a:p>
          <a:pPr marL="0" lvl="0" indent="0" algn="l" defTabSz="977900">
            <a:lnSpc>
              <a:spcPct val="90000"/>
            </a:lnSpc>
            <a:spcBef>
              <a:spcPct val="0"/>
            </a:spcBef>
            <a:spcAft>
              <a:spcPct val="35000"/>
            </a:spcAft>
            <a:buNone/>
          </a:pPr>
          <a:r>
            <a:rPr lang="de-DE" sz="2200" b="0" i="0" kern="1200" baseline="0"/>
            <a:t>Services</a:t>
          </a:r>
          <a:endParaRPr lang="en-US" sz="2200" kern="1200"/>
        </a:p>
      </dsp:txBody>
      <dsp:txXfrm>
        <a:off x="1347456" y="4377159"/>
        <a:ext cx="7480948" cy="116662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00A12C-A6E7-4160-AF12-9634D9059371}">
      <dsp:nvSpPr>
        <dsp:cNvPr id="0" name=""/>
        <dsp:cNvSpPr/>
      </dsp:nvSpPr>
      <dsp:spPr>
        <a:xfrm>
          <a:off x="0" y="2301"/>
          <a:ext cx="8828405" cy="116662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77795D-A8AB-4523-B474-50232825087B}">
      <dsp:nvSpPr>
        <dsp:cNvPr id="0" name=""/>
        <dsp:cNvSpPr/>
      </dsp:nvSpPr>
      <dsp:spPr>
        <a:xfrm>
          <a:off x="352905" y="264793"/>
          <a:ext cx="641645" cy="641645"/>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75F28BB-DDE6-4B9B-B4B0-296E9D6F69A5}">
      <dsp:nvSpPr>
        <dsp:cNvPr id="0" name=""/>
        <dsp:cNvSpPr/>
      </dsp:nvSpPr>
      <dsp:spPr>
        <a:xfrm>
          <a:off x="1347456" y="2301"/>
          <a:ext cx="7480948" cy="1166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468" tIns="123468" rIns="123468" bIns="123468" numCol="1" spcCol="1270" anchor="ctr" anchorCtr="0">
          <a:noAutofit/>
        </a:bodyPr>
        <a:lstStyle/>
        <a:p>
          <a:pPr marL="0" lvl="0" indent="0" algn="l" defTabSz="977900">
            <a:lnSpc>
              <a:spcPct val="90000"/>
            </a:lnSpc>
            <a:spcBef>
              <a:spcPct val="0"/>
            </a:spcBef>
            <a:spcAft>
              <a:spcPct val="35000"/>
            </a:spcAft>
            <a:buNone/>
          </a:pPr>
          <a:r>
            <a:rPr lang="de-DE" sz="2200" b="0" i="0" kern="1200" baseline="0"/>
            <a:t>Publisher</a:t>
          </a:r>
          <a:endParaRPr lang="en-US" sz="2200" kern="1200"/>
        </a:p>
      </dsp:txBody>
      <dsp:txXfrm>
        <a:off x="1347456" y="2301"/>
        <a:ext cx="7480948" cy="1166628"/>
      </dsp:txXfrm>
    </dsp:sp>
    <dsp:sp modelId="{8E0D7512-C093-4F41-8E44-FD32AB8F0617}">
      <dsp:nvSpPr>
        <dsp:cNvPr id="0" name=""/>
        <dsp:cNvSpPr/>
      </dsp:nvSpPr>
      <dsp:spPr>
        <a:xfrm>
          <a:off x="0" y="1460587"/>
          <a:ext cx="8828405" cy="116662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B25544-9A84-4854-971B-6321C37B4B6E}">
      <dsp:nvSpPr>
        <dsp:cNvPr id="0" name=""/>
        <dsp:cNvSpPr/>
      </dsp:nvSpPr>
      <dsp:spPr>
        <a:xfrm>
          <a:off x="352905" y="1723079"/>
          <a:ext cx="641645" cy="64164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B0635FF-FE27-4393-A7E9-1AED856F9C24}">
      <dsp:nvSpPr>
        <dsp:cNvPr id="0" name=""/>
        <dsp:cNvSpPr/>
      </dsp:nvSpPr>
      <dsp:spPr>
        <a:xfrm>
          <a:off x="1347456" y="1460587"/>
          <a:ext cx="7480948" cy="1166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468" tIns="123468" rIns="123468" bIns="123468" numCol="1" spcCol="1270" anchor="ctr" anchorCtr="0">
          <a:noAutofit/>
        </a:bodyPr>
        <a:lstStyle/>
        <a:p>
          <a:pPr marL="0" lvl="0" indent="0" algn="l" defTabSz="977900">
            <a:lnSpc>
              <a:spcPct val="90000"/>
            </a:lnSpc>
            <a:spcBef>
              <a:spcPct val="0"/>
            </a:spcBef>
            <a:spcAft>
              <a:spcPct val="35000"/>
            </a:spcAft>
            <a:buNone/>
          </a:pPr>
          <a:r>
            <a:rPr lang="de-DE" sz="2200" b="0" i="0" kern="1200" baseline="0"/>
            <a:t>Subscriber</a:t>
          </a:r>
          <a:endParaRPr lang="en-US" sz="2200" kern="1200"/>
        </a:p>
      </dsp:txBody>
      <dsp:txXfrm>
        <a:off x="1347456" y="1460587"/>
        <a:ext cx="7480948" cy="1166628"/>
      </dsp:txXfrm>
    </dsp:sp>
    <dsp:sp modelId="{2BEE09D6-A54F-41D7-B08C-F8F85EEF459A}">
      <dsp:nvSpPr>
        <dsp:cNvPr id="0" name=""/>
        <dsp:cNvSpPr/>
      </dsp:nvSpPr>
      <dsp:spPr>
        <a:xfrm>
          <a:off x="0" y="2918873"/>
          <a:ext cx="8828405" cy="116662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6D0C2F-C527-47ED-9E7F-C4BB76FBE0A2}">
      <dsp:nvSpPr>
        <dsp:cNvPr id="0" name=""/>
        <dsp:cNvSpPr/>
      </dsp:nvSpPr>
      <dsp:spPr>
        <a:xfrm>
          <a:off x="352905" y="3181365"/>
          <a:ext cx="641645" cy="64164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269FFD5-9B10-4BFA-8A7F-39537DF0E068}">
      <dsp:nvSpPr>
        <dsp:cNvPr id="0" name=""/>
        <dsp:cNvSpPr/>
      </dsp:nvSpPr>
      <dsp:spPr>
        <a:xfrm>
          <a:off x="1347456" y="2918873"/>
          <a:ext cx="7480948" cy="1166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468" tIns="123468" rIns="123468" bIns="123468" numCol="1" spcCol="1270" anchor="ctr" anchorCtr="0">
          <a:noAutofit/>
        </a:bodyPr>
        <a:lstStyle/>
        <a:p>
          <a:pPr marL="0" lvl="0" indent="0" algn="l" defTabSz="977900">
            <a:lnSpc>
              <a:spcPct val="90000"/>
            </a:lnSpc>
            <a:spcBef>
              <a:spcPct val="0"/>
            </a:spcBef>
            <a:spcAft>
              <a:spcPct val="35000"/>
            </a:spcAft>
            <a:buNone/>
          </a:pPr>
          <a:r>
            <a:rPr lang="de-DE" sz="2200" b="0" i="0" kern="1200" baseline="0"/>
            <a:t>Parameter Server</a:t>
          </a:r>
          <a:endParaRPr lang="en-US" sz="2200" kern="1200"/>
        </a:p>
      </dsp:txBody>
      <dsp:txXfrm>
        <a:off x="1347456" y="2918873"/>
        <a:ext cx="7480948" cy="1166628"/>
      </dsp:txXfrm>
    </dsp:sp>
    <dsp:sp modelId="{0C6673FA-5F6D-474E-B398-6FA55A8D2600}">
      <dsp:nvSpPr>
        <dsp:cNvPr id="0" name=""/>
        <dsp:cNvSpPr/>
      </dsp:nvSpPr>
      <dsp:spPr>
        <a:xfrm>
          <a:off x="0" y="4377159"/>
          <a:ext cx="8828405" cy="1166628"/>
        </a:xfrm>
        <a:prstGeom prst="roundRect">
          <a:avLst>
            <a:gd name="adj" fmla="val 10000"/>
          </a:avLst>
        </a:prstGeom>
        <a:solidFill>
          <a:srgbClr val="FF5D5D"/>
        </a:solidFill>
        <a:ln>
          <a:noFill/>
        </a:ln>
        <a:effectLst/>
      </dsp:spPr>
      <dsp:style>
        <a:lnRef idx="0">
          <a:scrgbClr r="0" g="0" b="0"/>
        </a:lnRef>
        <a:fillRef idx="1">
          <a:scrgbClr r="0" g="0" b="0"/>
        </a:fillRef>
        <a:effectRef idx="0">
          <a:scrgbClr r="0" g="0" b="0"/>
        </a:effectRef>
        <a:fontRef idx="minor"/>
      </dsp:style>
    </dsp:sp>
    <dsp:sp modelId="{E3E50587-2736-4FBC-BAB2-678B5FB23E69}">
      <dsp:nvSpPr>
        <dsp:cNvPr id="0" name=""/>
        <dsp:cNvSpPr/>
      </dsp:nvSpPr>
      <dsp:spPr>
        <a:xfrm>
          <a:off x="352905" y="4639650"/>
          <a:ext cx="641645" cy="64164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FCF049B-360A-4639-927D-B5632C244055}">
      <dsp:nvSpPr>
        <dsp:cNvPr id="0" name=""/>
        <dsp:cNvSpPr/>
      </dsp:nvSpPr>
      <dsp:spPr>
        <a:xfrm>
          <a:off x="1347456" y="4377159"/>
          <a:ext cx="7480948" cy="1166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468" tIns="123468" rIns="123468" bIns="123468" numCol="1" spcCol="1270" anchor="ctr" anchorCtr="0">
          <a:noAutofit/>
        </a:bodyPr>
        <a:lstStyle/>
        <a:p>
          <a:pPr marL="0" lvl="0" indent="0" algn="l" defTabSz="977900">
            <a:lnSpc>
              <a:spcPct val="90000"/>
            </a:lnSpc>
            <a:spcBef>
              <a:spcPct val="0"/>
            </a:spcBef>
            <a:spcAft>
              <a:spcPct val="35000"/>
            </a:spcAft>
            <a:buNone/>
          </a:pPr>
          <a:r>
            <a:rPr lang="de-DE" sz="2200" b="0" i="0" kern="1200" baseline="0"/>
            <a:t>Services</a:t>
          </a:r>
          <a:endParaRPr lang="en-US" sz="2200" kern="1200"/>
        </a:p>
      </dsp:txBody>
      <dsp:txXfrm>
        <a:off x="1347456" y="4377159"/>
        <a:ext cx="7480948" cy="1166628"/>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Kopfzeilenplatzhalter 1"/>
          <p:cNvSpPr>
            <a:spLocks noGrp="1" noChangeArrowheads="1"/>
            <a:extLst>
              <a:ext uri="smNativeData">
                <pr:smNativeData xmlns:pr="smNativeData" xmlns:p14="http://schemas.microsoft.com/office/powerpoint/2010/main" xmlns="" val="SMDATA_13_mG0pXhMAAAAlAAAAZAAAAA0AAAAAjwAAAEcAAACPAAAARw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FFABRQ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AAAAAAAAAAHUaAAANAgAAEAAAACYAAAAIAAAAP48AAAAAAAA="/>
              </a:ext>
            </a:extLst>
          </p:cNvSpPr>
          <p:nvPr>
            <p:ph type="hdr" sz="quarter"/>
          </p:nvPr>
        </p:nvSpPr>
        <p:spPr>
          <a:xfrm>
            <a:off x="0" y="0"/>
            <a:ext cx="4300855" cy="333375"/>
          </a:xfrm>
          <a:prstGeom prst="rect">
            <a:avLst/>
          </a:prstGeom>
        </p:spPr>
        <p:txBody>
          <a:bodyPr vert="horz" wrap="square" lIns="90805" tIns="45085" rIns="90805" bIns="45085" numCol="1" spcCol="215900" anchor="t">
            <a:prstTxWarp prst="textNoShape">
              <a:avLst/>
            </a:prstTxWarp>
          </a:bodyPr>
          <a:lstStyle>
            <a:lvl1pPr algn="l">
              <a:spcBef>
                <a:spcPts val="0"/>
              </a:spcBef>
              <a:spcAft>
                <a:spcPts val="0"/>
              </a:spcAft>
              <a:defRPr lang="en-gb" sz="1200">
                <a:latin typeface="Arial" pitchFamily="2" charset="0"/>
                <a:ea typeface="Arial" pitchFamily="2" charset="0"/>
                <a:cs typeface="Arial" pitchFamily="2" charset="0"/>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endParaRPr lang="en-gb"/>
          </a:p>
        </p:txBody>
      </p:sp>
      <p:sp>
        <p:nvSpPr>
          <p:cNvPr id="3" name="Datumsplatzhalter 2"/>
          <p:cNvSpPr>
            <a:spLocks noGrp="1" noChangeArrowheads="1"/>
            <a:extLst>
              <a:ext uri="smNativeData">
                <pr:smNativeData xmlns:pr="smNativeData" xmlns:p14="http://schemas.microsoft.com/office/powerpoint/2010/main" xmlns="" val="SMDATA_13_mG0pXhMAAAAlAAAAZAAAAA0AAAAAjwAAAEcAAACPAAAARw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VIgAAAAAAAAo9AAANAgAAEAAAACYAAAAIAAAAP48AAAAAAAA="/>
              </a:ext>
            </a:extLst>
          </p:cNvSpPr>
          <p:nvPr>
            <p:ph type="dt" sz="quarter" idx="1"/>
          </p:nvPr>
        </p:nvSpPr>
        <p:spPr>
          <a:xfrm>
            <a:off x="5621655" y="0"/>
            <a:ext cx="4300855" cy="333375"/>
          </a:xfrm>
          <a:prstGeom prst="rect">
            <a:avLst/>
          </a:prstGeom>
        </p:spPr>
        <p:txBody>
          <a:bodyPr vert="horz" wrap="square" lIns="90805" tIns="45085" rIns="90805" bIns="45085" numCol="1" spcCol="215900" anchor="t">
            <a:prstTxWarp prst="textNoShape">
              <a:avLst/>
            </a:prstTxWarp>
          </a:bodyPr>
          <a:lstStyle>
            <a:lvl1pPr algn="r">
              <a:spcBef>
                <a:spcPts val="0"/>
              </a:spcBef>
              <a:spcAft>
                <a:spcPts val="0"/>
              </a:spcAft>
              <a:defRPr lang="en-gb" sz="1200">
                <a:latin typeface="Arial" pitchFamily="2" charset="0"/>
                <a:ea typeface="Arial" pitchFamily="2" charset="0"/>
                <a:cs typeface="Arial" pitchFamily="2" charset="0"/>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fld id="{7E22483C-7293-77BE-DD9A-84EB06D42BD1}" type="datetime1">
              <a:rPr lang="en-gb"/>
              <a:t>21/07/2020</a:t>
            </a:fld>
            <a:endParaRPr lang="en-gb"/>
          </a:p>
        </p:txBody>
      </p:sp>
      <p:sp>
        <p:nvSpPr>
          <p:cNvPr id="4" name="Fußzeilenplatzhalter 3"/>
          <p:cNvSpPr>
            <a:spLocks noGrp="1" noChangeArrowheads="1"/>
            <a:extLst>
              <a:ext uri="smNativeData">
                <pr:smNativeData xmlns:pr="smNativeData" xmlns:p14="http://schemas.microsoft.com/office/powerpoint/2010/main" xmlns="" val="SMDATA_13_mG0pXhMAAAAlAAAAZAAAAA0AAAAAjwAAAEcAAACPAAAARw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AAAAA8yYAAHUaAAAAKQAAEAAAACYAAAAIAAAAv48AAAAAAAA="/>
              </a:ext>
            </a:extLst>
          </p:cNvSpPr>
          <p:nvPr>
            <p:ph type="ftr" sz="quarter" idx="2"/>
          </p:nvPr>
        </p:nvSpPr>
        <p:spPr>
          <a:xfrm>
            <a:off x="0" y="6331585"/>
            <a:ext cx="4300855" cy="333375"/>
          </a:xfrm>
          <a:prstGeom prst="rect">
            <a:avLst/>
          </a:prstGeom>
        </p:spPr>
        <p:txBody>
          <a:bodyPr vert="horz" wrap="square" lIns="90805" tIns="45085" rIns="90805" bIns="45085" numCol="1" spcCol="215900" anchor="b">
            <a:prstTxWarp prst="textNoShape">
              <a:avLst/>
            </a:prstTxWarp>
          </a:bodyPr>
          <a:lstStyle>
            <a:lvl1pPr algn="l">
              <a:spcBef>
                <a:spcPts val="0"/>
              </a:spcBef>
              <a:spcAft>
                <a:spcPts val="0"/>
              </a:spcAft>
              <a:defRPr lang="en-gb" sz="1200">
                <a:latin typeface="Arial" pitchFamily="2" charset="0"/>
                <a:ea typeface="Arial" pitchFamily="2" charset="0"/>
                <a:cs typeface="Arial" pitchFamily="2" charset="0"/>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endParaRPr lang="en-gb"/>
          </a:p>
        </p:txBody>
      </p:sp>
      <p:sp>
        <p:nvSpPr>
          <p:cNvPr id="5" name="Foliennummernplatzhalter 4"/>
          <p:cNvSpPr>
            <a:spLocks noGrp="1" noChangeArrowheads="1"/>
            <a:extLst>
              <a:ext uri="smNativeData">
                <pr:smNativeData xmlns:pr="smNativeData" xmlns:p14="http://schemas.microsoft.com/office/powerpoint/2010/main" xmlns="" val="SMDATA_13_mG0pXhMAAAAlAAAAZAAAAA0AAAAAjwAAAEcAAACPAAAARw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VIgAA8yYAAAo9AAAAKQAAEAAAACYAAAAIAAAAv48AAAAAAAA="/>
              </a:ext>
            </a:extLst>
          </p:cNvSpPr>
          <p:nvPr>
            <p:ph type="sldNum" sz="quarter" idx="3"/>
          </p:nvPr>
        </p:nvSpPr>
        <p:spPr>
          <a:xfrm>
            <a:off x="5621655" y="6331585"/>
            <a:ext cx="4300855" cy="333375"/>
          </a:xfrm>
          <a:prstGeom prst="rect">
            <a:avLst/>
          </a:prstGeom>
        </p:spPr>
        <p:txBody>
          <a:bodyPr vert="horz" wrap="square" lIns="90805" tIns="45085" rIns="90805" bIns="45085" numCol="1" spcCol="215900" anchor="b">
            <a:prstTxWarp prst="textNoShape">
              <a:avLst/>
            </a:prstTxWarp>
          </a:bodyPr>
          <a:lstStyle>
            <a:lvl1pPr algn="r">
              <a:spcBef>
                <a:spcPts val="0"/>
              </a:spcBef>
              <a:spcAft>
                <a:spcPts val="0"/>
              </a:spcAft>
              <a:defRPr lang="en-gb" sz="1200">
                <a:latin typeface="Arial" pitchFamily="2" charset="0"/>
                <a:ea typeface="Arial" pitchFamily="2" charset="0"/>
                <a:cs typeface="Arial" pitchFamily="2" charset="0"/>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fld id="{4F88E81D-53A2-DD1E-EC30-A54BA67E1AF0}" type="slidenum">
              <a:rPr lang="en-gb"/>
              <a:t>‹Nr.›</a:t>
            </a:fld>
            <a:endParaRPr lang="en-gb"/>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6-28T21:31:05.082"/>
    </inkml:context>
    <inkml:brush xml:id="br0">
      <inkml:brushProperty name="width" value="0.025" units="cm"/>
      <inkml:brushProperty name="height" value="0.025" units="cm"/>
      <inkml:brushProperty name="color" value="#DAE8FC"/>
      <inkml:brushProperty name="ignorePressure" value="1"/>
    </inkml:brush>
  </inkml:definitions>
  <inkml:trace contextRef="#ctx0" brushRef="#br0">1 1,'0'0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6-30T00:01:44.379"/>
    </inkml:context>
    <inkml:brush xml:id="br0">
      <inkml:brushProperty name="width" value="0.35" units="cm"/>
      <inkml:brushProperty name="height" value="0.35" units="cm"/>
      <inkml:brushProperty name="color" value="#FFFFFF"/>
    </inkml:brush>
  </inkml:definitions>
  <inkml:trace contextRef="#ctx0" brushRef="#br0">0 0 5040 0 0,'0'0'108'0'0,"0"0"17"0"0,0 0 13 0 0,0 0 24 0 0,0 0 61 0 0,0 0 29 0 0,0 0 4 0 0,0 0 4 0 0,0 0 17 0 0,0 0 10 0 0,0 0 1 0 0,0 0-32 0 0,0 0-128 0 0,8 19 258 0 0,25 113 1862 0 0,-11-18-1730 0 0,-19-40 564 0 0,-3-61-1012 0 0,1 74 58 0 0,-3 3 128 0 0,-6-21 256 0 0,5-54-334 0 0,1 1-2700 0 0,2-16-1366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6-30T00:02:24.742"/>
    </inkml:context>
    <inkml:brush xml:id="br0">
      <inkml:brushProperty name="width" value="0.35" units="cm"/>
      <inkml:brushProperty name="height" value="0.35" units="cm"/>
      <inkml:brushProperty name="color" value="#FFFFFF"/>
    </inkml:brush>
  </inkml:definitions>
  <inkml:trace contextRef="#ctx0" brushRef="#br0">22 1 10680 0 0,'0'0'241'0'0,"0"0"38"0"0,0 0 11 0 0,0 0-28 0 0,0 0-180 0 0,0 0-103 0 0,0 0 64 0 0,0 0 21 0 0,0 0 0 0 0,0 0 0 0 0,0 0 21 0 0,0 0 90 0 0,-4 23 1826 0 0,4-16-1923 0 0,-4 16 27 0 0,-7 31-1349 0 0,10-45 1155 0 0,0-1 1 0 0,1 1-1 0 0,0 0 1 0 0,1 10-1 0 0,1 13-92 0 0,-2-30 183 0 0,0 0 5 0 0,0-1 0 0 0,0 1 0 0 0,0 0-1 0 0,1 0 1 0 0,-1 0 0 0 0,0-1 0 0 0,1 1 0 0 0,0 2 0 0 0,0-3 5 0 0,-1-1 46 0 0,1 2-3 0 0,4 16 22 0 0,-5-16-47 0 0,0-2 44 0 0,0 2 81 0 0,0 0 0 0 0,0-1 0 0 0,0 1 0 0 0,-1 0 0 0 0,1 0 0 0 0,0 0 0 0 0,-1-1 0 0 0,0 1 0 0 0,0 2 0 0 0,0-3-17 0 0,0 1-1 0 0,0-1 1 0 0,1 1 0 0 0,-1-1 0 0 0,1 1 0 0 0,0-1 0 0 0,-1 1-1 0 0,1 0 1 0 0,0 1 0 0 0,0-3-84 0 0,-1 3 138 0 0,1-1-192 0 0,0-1-12 0 0,0-1-52 0 0,0 0-23 0 0,0 0 18 0 0,0 0 27 0 0,0 0 80 0 0,2 0-26 0 0,0 1-12 0 0,-1-1-120 0 0,0 0 86 0 0,-1 0 1 0 0,1 0 0 0 0,-1 0 0 0 0,1 0-1 0 0,-1 0 1 0 0,1 0 0 0 0,-1 0 0 0 0,1 0-1 0 0,-1 0 1 0 0,0 0 0 0 0,1 0 0 0 0,-1 0-1 0 0,1 0 1 0 0,-1 0 0 0 0,1-1 0 0 0,-1 1-1 0 0,1 0 1 0 0,-1 0 0 0 0,0-1-1 0 0,1 1 1 0 0,-1 0 0 0 0,0-1 0 0 0,1 1-1 0 0,-1 0 1 0 0,0-1 0 0 0,1 1 0 0 0,-1-1-1 0 0,0 1 1 0 0,0 0 0 0 0,1-1 0 0 0,-1 1-1 0 0,0-1 1 0 0,0 0 0 0 0,1 0-10 0 0,0-1 22 0 0,0 0-35 0 0,-1 1 53 0 0,3-4-236 0 0,-1-7 4 0 0,-1 10 224 0 0,0-4-55 0 0,-2 5 68 0 0,1 0-1 0 0,0 0 1 0 0,0 0 0 0 0,0 0-1 0 0,0 0 1 0 0,0 0-1 0 0,0 0 1 0 0,1 0 0 0 0,-1 0-1 0 0,0 0 1 0 0,0 0-1 0 0,1 0 1 0 0,-1 0 0 0 0,1 0-1 0 0,-1 0 1 0 0,1 0-1 0 0,-1 0 1 0 0,1 0 0 0 0,-1 1-1 0 0,2-2 1 0 0,-2 2-55 0 0,0 0 10 0 0,0 0 86 0 0,0 0 21 0 0,0 0-11 0 0,2 1-42 0 0,0 1-11 0 0,-1-1 0 0 0,0 1 0 0 0,0-1 16 0 0,-1 0 58 0 0,0-1-4 0 0,6 11 106 0 0,-5-10-176 0 0,0 0-11 0 0,-1-1-48 0 0,0 0-29 0 0,0 0 8 0 0,0 0 14 0 0,0 0 23 0 0,0 0 42 0 0,1-1 0 0 0,-1 1 1 0 0,0-1-1 0 0,1 0 0 0 0,-1 1 1 0 0,0-1-1 0 0,1 0 0 0 0,-1 1 0 0 0,0-1 1 0 0,0 0-1 0 0,1 1 0 0 0,-1-1 0 0 0,0 0 1 0 0,0 1-1 0 0,0-1 0 0 0,0 0 1 0 0,0-1-1 0 0,2-10-18 0 0,-2 11 17 0 0,0 1-1 0 0,0 0 1 0 0,0-1 0 0 0,0 1 0 0 0,0 0 0 0 0,0 0-1 0 0,1-1 1 0 0,-1 1 0 0 0,0 0 0 0 0,0 0 0 0 0,0 0-1 0 0,0-1 1 0 0,1 1 0 0 0,-1 0 0 0 0,0 0-1 0 0,0 0 1 0 0,0-1 0 0 0,1 1 0 0 0,-1 0 0 0 0,0 0-1 0 0,0 0 1 0 0,1 0 0 0 0,-1 0 0 0 0,0 0-1 0 0,0 0 1 0 0,1-1 0 0 0,-1 1 0 0 0,1 0 0 0 0,0 0 9 0 0,0 0 1 0 0,0-1 0 0 0,0 1 0 0 0,0-1 0 0 0,0 0-1 0 0,0 1 1 0 0,1-1 0 0 0,-1 0 0 0 0,-1 1-1 0 0,3-3 1 0 0,-3 3 46 0 0,1 0-1 0 0,1-1-42 0 0,-1 1-22 0 0,0 0-32 0 0,5 1 812 0 0,-8-4-704 0 0,-6-3-300 0 0,7 6 211 0 0,-1 0-2 0 0,-5-6-117 0 0,7 6 143 0 0,0 0 0 0 0,-1 0 0 0 0,1-1 1 0 0,0 1-1 0 0,-1 0 0 0 0,1 0 1 0 0,0-1-1 0 0,0 1 0 0 0,-1 0 0 0 0,1 0 1 0 0,0-1-1 0 0,0 1 0 0 0,0 0 1 0 0,-1-1-1 0 0,1 1 0 0 0,0 0 0 0 0,0 0 1 0 0,0-1-1 0 0,0 1 0 0 0,0-1 1 0 0,0 1-1 0 0,0 0 0 0 0,0-1 0 0 0,0 1 1 0 0,0 0-1 0 0,0-1 0 0 0,0 1 1 0 0,0 0-1 0 0,0-1 0 0 0,0 0-7 0 0,0 0 0 0 0,0 0 0 0 0,0 0 0 0 0,0 0 0 0 0,0-1 0 0 0,0 1 0 0 0,0 0 0 0 0,-1 0 0 0 0,1 0 0 0 0,0 0 0 0 0,-1 0 0 0 0,1 0 0 0 0,-1 0 0 0 0,1 0 0 0 0,-1 0 0 0 0,1 0 0 0 0,-2-1 0 0 0,2 2 37 0 0,0 0-90 0 0,0 0-35 0 0,0 0 30 0 0,-1-1 53 0 0,1 0 12 0 0,0 1 4 0 0,-1-1 4 0 0,1 1-1 0 0,0-1 1 0 0,-1 1-1 0 0,1-1 1 0 0,0 1 0 0 0,-1-1-1 0 0,1 1 1 0 0,-1-1-1 0 0,1 1 1 0 0,-1 0-1 0 0,1-1 1 0 0,-1 1-1 0 0,1 0 1 0 0,-1-1-1 0 0,1 1 1 0 0,-1 0-1 0 0,1 0 1 0 0,-1 0-1 0 0,0-1 1 0 0,1 1-1 0 0,-1 0 1 0 0,1 0-1 0 0,-1 0 1 0 0,1 0 0 0 0,-1 0-1 0 0,-1 0 1 0 0,1 0 2 0 0,1 0 45 0 0,0 0 16 0 0,0 0-1 0 0,0 0-4 0 0,0 0-2 0 0,0 0 1 0 0,0 0-18 0 0,0 0-70 0 0,0 0 83 0 0,0 0 48 0 0,0 0 11 0 0,0 0-7 0 0,0 0-34 0 0,0 0-12 0 0,0 0-2 0 0,0 0 0 0 0,0 0 5 0 0,0 0 16 0 0,0 0-13 0 0,0 0 6 0 0,0 0-24 0 0,0 0-76 0 0,0 0 68 0 0,0 0 20 0 0,0 0-2 0 0,0 0 0 0 0,0 0 0 0 0,0 0 0 0 0,0 0 2 0 0,0 0 12 0 0,0 0 1 0 0,0 0 1 0 0,0 0 3 0 0,0 0 12 0 0,0 0 7 0 0,0 0 2 0 0,0 0-2 0 0,0 0-13 0 0,0 0-9 0 0,0 0-8 0 0,0 0-7 0 0,0 0-1 0 0,0 0 0 0 0,0 0 0 0 0,0 0 0 0 0,0 0 0 0 0,0 0 0 0 0,0 0 0 0 0,0 0 0 0 0,0 0 0 0 0,0 0 0 0 0,0 0 0 0 0,0 0 0 0 0,0 0 0 0 0,0 0 0 0 0,0 0 0 0 0,0 0 0 0 0,0 0 0 0 0,0 0 0 0 0,0 0 0 0 0,0 0-21 0 0,0 0-63 0 0,0 0 69 0 0,0 0 23 0 0,0 0 10 0 0,0 0 36 0 0,0 0 12 0 0,0 0 4 0 0,0 0-10 0 0,0 0-48 0 0,0 0-12 0 0,0 0 2 0 0,0 0 7 0 0,0 0 11 0 0,0 0-5 0 0,0 0-11 0 0,0 0 4 0 0,0 0 4 0 0,0 0-4 0 0,0 0 17 0 0,0 0-1 0 0,0 0-9 0 0,0 0-13 0 0,0 0 1 0 0,0 0 13 0 0,0 0 8 0 0,0 0-19 0 0,0 0-5 0 0,0 0 6 0 0,0 0-12 0 0,0 0-92 0 0,0 0 56 0 0,0 0-55 0 0,0 0 82 0 0,0 0 15 0 0,0 0-84 0 0,0 0 40 0 0,0 0-56 0 0,0 0 68 0 0,0 0-64 0 0,0 0 91 0 0,0 0 13 0 0,0 0-23 0 0,1-1-94 0 0,0 1 42 0 0,-1 0 65 0 0,0 0-12 0 0,0 0-80 0 0,0 0 84 0 0,0 0 14 0 0,0 0-1 0 0,0 0 10 0 0,0 0 14 0 0,0 0 45 0 0,0 0 21 0 0,0 0 3 0 0,0 0-38 0 0,0 0-154 0 0,0 0-34 0 0,0 0 28 0 0,0 0 96 0 0,0 0 10 0 0,0 0-30 0 0,0 0-81 0 0,0 0 55 0 0,0 0-49 0 0,0 0 77 0 0,0 0 34 0 0,0 0-14 0 0,0 0-120 0 0,0 0-14 0 0,0 0 38 0 0,1-1 1140 0 0,-1-1-12236 0 0,0 2 6771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6-30T00:02:48.207"/>
    </inkml:context>
    <inkml:brush xml:id="br0">
      <inkml:brushProperty name="width" value="0.35" units="cm"/>
      <inkml:brushProperty name="height" value="0.35" units="cm"/>
      <inkml:brushProperty name="color" value="#FFFFFF"/>
    </inkml:brush>
  </inkml:definitions>
  <inkml:trace contextRef="#ctx0" brushRef="#br0">197 2 11576 0 0,'0'0'264'0'0,"0"0"34"0"0,0 0 20 0 0,0 0-41 0 0,0 0-181 0 0,-1-1-85 0 0,0 0-25 0 0,1 1-28 0 0,0 0 83 0 0,-20 8 4137 0 0,5-2-2700 0 0,4-1 254 0 0,-3-10-1535 0 0,14 5-144 0 0,-9-1 363 0 0,8 1-346 0 0,-1 0 0 0 0,1 0 0 0 0,-1 0-1 0 0,1 0 1 0 0,-1 0 0 0 0,1 0 0 0 0,0 1 0 0 0,-1-1-1 0 0,1 1 1 0 0,-1-1 0 0 0,1 1 0 0 0,0-1-1 0 0,0 1 1 0 0,-1 0 0 0 0,-1 1 0 0 0,-6 2-43 0 0,-3 2 176 0 0,10-5-190 0 0,0 0-1 0 0,0-1 0 0 0,0 1 0 0 0,0 0 0 0 0,0-1 0 0 0,0 1 0 0 0,0-1 0 0 0,-4 1 0 0 0,3-2-12 0 0,-20 6 0 0 0,21-5 11 0 0,1 0 32 0 0,0 1-33 0 0,-1 0-10 0 0,0 0 0 0 0,1 1 0 0 0,-1-1 0 0 0,2 1 0 0 0,-2 1 0 0 0,1-4 0 0 0,-5 17 0 0 0,5-14 0 0 0,1 0 0 0 0,-1 0 0 0 0,1 0 0 0 0,-1 0 0 0 0,1 0 0 0 0,1 0 0 0 0,-5 8 0 0 0,5-8 0 0 0,-5 11 0 0 0,4-11 0 0 0,0-1 0 0 0,-1 0 0 0 0,1 1 0 0 0,-2 0 12 0 0,2-3 12 0 0,1 1-21 0 0,0 1-1 0 0,0-1 0 0 0,0 1 0 0 0,0-1 1 0 0,0 1-1 0 0,0 0 0 0 0,-1-1 0 0 0,1 1 1 0 0,0 0-1 0 0,0 0 0 0 0,-1 0 0 0 0,1 0 1 0 0,0 0-1 0 0,-1 0 0 0 0,1 1 0 0 0,0-1-2 0 0,0 1 0 0 0,0-1 0 0 0,0 1 0 0 0,0-1 0 0 0,-1 0 0 0 0,1 1 0 0 0,-1-1 0 0 0,1 0 0 0 0,-1 1 0 0 0,0 0 0 0 0,1-1 0 0 0,-1 0 0 0 0,0 1 0 0 0,0-1 0 0 0,0 1 0 0 0,1 0 0 0 0,0 0 0 0 0,-2 14 0 0 0,2-14 0 0 0,-1 0 0 0 0,1 1 0 0 0,-1-1 0 0 0,0 0 0 0 0,0-1 0 0 0,0 1 0 0 0,0 0 0 0 0,0 0 0 0 0,-1 0 0 0 0,1 0 0 0 0,-1 0 0 0 0,1-1 0 0 0,0 1 0 0 0,-1 0 0 0 0,1 0 0 0 0,0 0 0 0 0,0-1 0 0 0,0 1 0 0 0,0 0 0 0 0,1 0 0 0 0,1 2 0 0 0,-2 16 0 0 0,0-18 0 0 0,0-1 0 0 0,-1-1 0 0 0,1 0 0 0 0,0 1 0 0 0,0-1 0 0 0,0 0 0 0 0,0 0 0 0 0,0 1 0 0 0,0-1 0 0 0,0 0 0 0 0,0 0 0 0 0,0 1 0 0 0,0-1 0 0 0,0 0 0 0 0,0 0 0 0 0,0 1 0 0 0,0-1 0 0 0,0 0 0 0 0,0 0 0 0 0,0 1 0 0 0,0-1 0 0 0,0 0 0 0 0,1 0 0 0 0,-1 1 0 0 0,0-1 0 0 0,0 0 0 0 0,0 1 0 0 0,1-1 0 0 0,-1 1 0 0 0,1 0 0 0 0,-1 0 0 0 0,0 0 0 0 0,0-1 0 0 0,1 1 0 0 0,-1 0 0 0 0,0 0 0 0 0,0 0 0 0 0,0 0 0 0 0,0 0 0 0 0,0-1 0 0 0,0 1 0 0 0,0 0 0 0 0,0 0 0 0 0,-1 0 0 0 0,1 0 0 0 0,0 0 0 0 0,0-1 0 0 0,-1 1 0 0 0,1 0 0 0 0,0 0 0 0 0,-1-1 0 0 0,0 2 0 0 0,1-1 11 0 0,-2 6-151 0 0,2-5 495 0 0,0-2 1606 0 0,0-1-1908 0 0,0 1 1 0 0,0-2-44 0 0,0 0-10 0 0,0 0 0 0 0,0 0 0 0 0,0-1 0 0 0,0 2-14 0 0,0 0-56 0 0,0 1 2 0 0,0-2 30 0 0,0 2 96 0 0,0 0 10 0 0,0-1-5 0 0,-2 0-67 0 0,5-7-5 0 0,-3 8-61 0 0,0 0 2 0 0,0 0 30 0 0,0 0 96 0 0,0 0 10 0 0,0 0-29 0 0,0 0-98 0 0,0-1-9 0 0,0 0 30 0 0,0 1 96 0 0,0 0 10 0 0,0-1-14 0 0,0-1-58 0 0,0 2-66 0 0,0 0 2 0 0,0 0 15 0 0,1-2 42 0 0,-1 0 11 0 0,1 0 0 0 0,-1 0 0 0 0,1 0 0 0 0,-1 1 15 0 0,1 1 54 0 0,-1 0-1 0 0,0-2-14 0 0,0 0-44 0 0,0 0-10 0 0,0 1 0 0 0,0-1-14 0 0,0 2-56 0 0,0 0 2 0 0,-1 0 20 0 0,0-6 71 0 0,1-6 142 0 0,0 11-230 0 0,0 1-16 0 0,0-1 63 0 0,0-1 18 0 0,0 0 0 0 0,0 0-12 0 0,2-26-184 0 0,-2 26 196 0 0,0 0 0 0 0,1 0-14 0 0,-1 2-56 0 0,0 0 2 0 0,0 0 4 0 0,0 0 0 0 0,0 0 22 0 0,0 0 60 0 0,0 0-60 0 0,0 2 28 0 0,1 0 14 0 0,-1 0 0 0 0,2 2 12 0 0,1 11 48 0 0,-3 1-69 0 0,0-16 78 0 0,0 0-1 0 0,0 0-29 0 0,0 0-98 0 0,0 0-9 0 0,0 0 31 0 0,0 8 10 0 0,0-7 27 0 0,0 0 11 0 0,0 0 21 0 0,-1 0-53 0 0,1-1 63 0 0,0 0 24 0 0,0 0 6 0 0,0 0-22 0 0,0 0-106 0 0,0 0-12 0 0,0 0 26 0 0,0 0 86 0 0,0 0 28 0 0,0 0-22 0 0,0 0-95 0 0,-1-1 20 0 0,1 0-7 0 0,-2-4-7 0 0,2 5 108 0 0,0 0-1 0 0,-1 0-14 0 0,1-2-58 0 0,-1 2-66 0 0,0-9 66 0 0,1 9 47 0 0,0 0-86 0 0,0 0-21 0 0,0 0 22 0 0,-1-1 74 0 0,1 0-32 0 0,-1 1-43 0 0,1-3 32 0 0,0 2 26 0 0,-1-5-15 0 0,1 6 69 0 0,0 0-1 0 0,0 0-14 0 0,1-2-111 0 0,-3-7-92 0 0,1 7 149 0 0,1 1 15 0 0,-2-16-30 0 0,2 15 15 0 0,-1 0 15 0 0,1 2 54 0 0,0 0-1 0 0,0 0-33 0 0,0 0-114 0 0,0 0-11 0 0,0 0 11 0 0,0 0 12 0 0,0 0 3 0 0,0 0 0 0 0,-1 0 29 0 0,0 2 312 0 0,0 17-1263 0 0,1-17 970 0 0,0 0 16 0 0,-1-1 18 0 0,1 0 67 0 0,0-1 12 0 0,1 0-17 0 0,-1 1-64 0 0,0 0-16 0 0,0 1 0 0 0,0 0 0 0 0,0 0 0 0 0,0-1 0 0 0,0-1 0 0 0,0 0 0 0 0,0 0 0 0 0,0 0 0 0 0,0 0 0 0 0,0 0 0 0 0,0 0 0 0 0,0 0 0 0 0,0 0 0 0 0,0 0 0 0 0,0 0 0 0 0,0 0 0 0 0,0 0 0 0 0,0 0 0 0 0,0 0 0 0 0,0 0 0 0 0,0 0 0 0 0,0 0 0 0 0,-1 0 0 0 0,1 0 0 0 0,0 0 0 0 0,0 0 0 0 0,0 0 0 0 0,0 1 0 0 0,0-1 0 0 0,0 0 0 0 0,0 0 0 0 0,0 0 0 0 0,0 0 0 0 0,0 0 0 0 0,0 0 0 0 0,0 0 0 0 0,0 0 0 0 0,0 0 0 0 0,0 0 0 0 0,0 0 0 0 0,0 0 0 0 0,0 0 0 0 0,0 0 0 0 0,0 0 0 0 0,0 0 0 0 0,0 0 0 0 0,0 0 0 0 0,0 1 0 0 0,0-1 0 0 0,0 0 0 0 0,0 0 0 0 0,0 0 0 0 0,1 4 0 0 0,3 10 0 0 0,-3-12 0 0 0,-1-1 0 0 0,0 1 0 0 0,0-1 0 0 0,0 1 30 0 0,0-1 114 0 0,0-1 18 0 0,0 0-2 0 0,0 0-48 0 0,0 0-189 0 0,0 0-36 0 0,0 0 35 0 0,0 0 114 0 0,-1-1 18 0 0,1 0-32 0 0,0 0 37 0 0,-1 1 12 0 0,0-1-13 0 0,0 1-118 0 0,1-1-16 0 0,-6-8-70 0 0,6 8 103 0 0,0 0 32 0 0,-1-1 11 0 0,1 0 19 0 0,0 2 72 0 0,0 0 7 0 0,0 0-39 0 0,0 0-146 0 0,0 0-19 0 0,0 0 14 0 0,0 0 46 0 0,0 0 109 0 0,0 0 52 0 0,0 0 11 0 0,0 0-35 0 0,0 0-155 0 0,0 0-61 0 0,0 0-17 0 0,1 0 22 0 0,0-2 96 0 0,0 1 24 0 0,1 0 0 0 0,-1-1 0 0 0,1 1 0 0 0,-1 0 0 0 0,0-1 26 0 0,0 2 96 0 0,-1 0 10 0 0,0 0-25 0 0,1-1-98 0 0,-1 0-77 0 0,0 1-45 0 0,0 0-14 0 0,1 0 21 0 0,-1-2 84 0 0,1 1 28 0 0,-1 1 0 0 0,1-1 0 0 0,-1 0 0 0 0,0 0 0 0 0,1 1 0 0 0,-1-1 0 0 0,0 0 0 0 0,0 0 0 0 0,0 0 0 0 0,1 1 0 0 0,-1-1 0 0 0,0 0 0 0 0,0 0 0 0 0,0 0 0 0 0,0 0 0 0 0,0 0 0 0 0,-1 1 0 0 0,1-1 0 0 0,0 0 0 0 0,0 0 0 0 0,-1 0 0 0 0,1 1 0 0 0,-1-2 0 0 0,0-1 10 0 0,1 2 6 0 0,-1 0 80 0 0,1 1 5 0 0,0 0-50 0 0,0 0-155 0 0,0 0-18 0 0,0 0 28 0 0,0-1 92 0 0,0 1 98 0 0,0 0 5 0 0,0 0-10 0 0,0 0-30 0 0,0 0-124 0 0,0 0-58 0 0,0 0-12 0 0,0 0 34 0 0,3-17 408 0 0,-3 16-397 0 0,0 1-24 0 0,0 0 46 0 0,3-14-84 0 0,-2 12 122 0 0,-1-1 36 0 0,1 3 59 0 0,0-27 243 0 0,-4 16-437 0 0,3 11 120 0 0,0 1 0 0 0,0-1 0 0 0,0 0 0 0 0,0 0 1 0 0,0 0-1 0 0,0 0 0 0 0,0 0 0 0 0,0 0 0 0 0,0 0 0 0 0,0 0 1 0 0,-1 0-1 0 0,1 0 0 0 0,0 0 0 0 0,0 0 0 0 0,0 0 0 0 0,0 0 0 0 0,0 0 1 0 0,0 0-1 0 0,0 0 0 0 0,0 0 0 0 0,0 0 0 0 0,0 0 0 0 0,0 0 1 0 0,0 0-1 0 0,0 0 0 0 0,-1 0 0 0 0,1 0 0 0 0,0 0 0 0 0,0 0 1 0 0,0 0-1 0 0,0 0 0 0 0,0 0 0 0 0,0 0 0 0 0,0 0 0 0 0,0 0 1 0 0,0 0-1 0 0,0 0 0 0 0,0 0 0 0 0,0-1 0 0 0,0 1 0 0 0,0 0 1 0 0,0 0-1 0 0,0 0 0 0 0,0 0 0 0 0,0 0 0 0 0,-1 0 0 0 0,1 0 1 0 0,0 0-1 0 0,0 0 0 0 0,0 0 0 0 0,0 0 0 0 0,0 0 0 0 0,0 0 1 0 0,0 0-1 0 0,0-1 0 0 0,0 1 0 0 0,0 0 0 0 0,0 0 0 0 0,0 0 1 0 0,0 0-1 0 0,0 0 0 0 0,0 0 0 0 0,0 0 0 0 0,0 0 0 0 0,0 0 1 0 0,1 0-1 0 0,-1 0 0 0 0,0 0 0 0 0,-2 17-355 0 0,2-17 294 0 0,0-1-66 0 0,0 16-18 0 0,0-14 118 0 0,0-1 112 0 0,0 0 16 0 0,0 15-254 0 0,-1 2 296 0 0,0 21 62 0 0,0-36-204 0 0,1 0 0 0 0,0 0 0 0 0,0 0 0 0 0,0 0 0 0 0,0 0 0 0 0,0 0 0 0 0,0 0 0 0 0,0 0 0 0 0,1 0 0 0 0,0-1 0 0 0,-4 9 0 0 0,3-8 0 0 0,0 13-21 0 0,0-15-82 0 0,0 0-3 0 0,-1 5 336 0 0,-6 55-230 0 0,7-40 264 0 0,-4-46-70 0 0,4 26-136 0 0,1-14-163 0 0,-1 13 158 0 0,0 1-14 0 0,0-2-74 0 0,1 0 85 0 0,-1 1 16 0 0,0-1-27 0 0,1 0-87 0 0,0-1 32 0 0,-1 3 17 0 0,0-12 21 0 0,0 12 10 0 0,1-1-32 0 0,-1 1-32 0 0,0-1 64 0 0,0 0-32 0 0,0 0-43 0 0,0 0 43 0 0,0 1 32 0 0,0 0-53 0 0,0-1 53 0 0,0-1-22 0 0,1 0-10 0 0,-1 0 0 0 0,0 0 0 0 0,0 0-10 0 0,0 1-33 0 0,0 0 43 0 0,0 1 43 0 0,0-2-43 0 0,0 2-32 0 0,0 0 64 0 0,0-2-22 0 0,0 0-10 0 0,0 0 0 0 0,-2 0 0 0 0,1-12 0 0 0,1 12 0 0 0,-1 2 0 0 0,0-14 0 0 0,1 12 0 0 0,-1 0 0 0 0,1 0 0 0 0,0 0 0 0 0,0 0 0 0 0,0 0 0 0 0,0 1 0 0 0,0-1 0 0 0,1 1 0 0 0,2-11 1 0 0,-3 10-1 0 0,0-11-14 0 0,0 13-51 0 0,0 0-9 0 0,1-5 14 0 0,0 3 48 0 0,0-1 12 0 0,0 0 0 0 0,-1 1 0 0 0,1 0 0 0 0,1-1 11 0 0,0-1 64 0 0,-2 3-76 0 0,1 0-1 0 0,-1 1 0 0 0,1-1 0 0 0,-1 0 0 0 0,0 0 0 0 0,1 1 0 0 0,-1-1 0 0 0,0 0 0 0 0,0 0 0 0 0,0 0 0 0 0,0 0 0 0 0,0-1 1 0 0,0 2 82 0 0,3-16-69 0 0,-5 7-368 0 0,2 9 244 0 0,-1 1 89 0 0,1-1 24 0 0,-1 1-1 0 0,1-1 0 0 0,-1 1 0 0 0,1 0 1 0 0,-1-1-1 0 0,1 1 0 0 0,-1 0 1 0 0,1-1-1 0 0,-1 1 0 0 0,1 0 1 0 0,0 0-1 0 0,0-1 0 0 0,-1 1 0 0 0,1 0 1 0 0,0 0-1 0 0,0 0 0 0 0,0-1 1 0 0,0 1-1 0 0,0 0 0 0 0,0 1 0 0 0,0 1-10 0 0,0-1 0 0 0,-1 1 0 0 0,1 0 0 0 0,-1-1 0 0 0,1 1 0 0 0,-3 4 0 0 0,2-6 10 0 0,1-3 0 0 0,-1 0 0 0 0,1 0 0 0 0,-1 1 0 0 0,1-1 0 0 0,0-1 0 0 0,0 1 0 0 0,0 1-10 0 0,0 0-33 0 0,0 0 32 0 0,1-1 11 0 0,0 0 0 0 0,0 0 0 0 0,0 0 0 0 0,0 0 0 0 0,-1 0 0 0 0,0 0 11 0 0,1-18 42 0 0,-1 7-53 0 0,1 11 0 0 0,-1 0 0 0 0,6-6-1362 0 0,-5 5 628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6-30T00:04:11.696"/>
    </inkml:context>
    <inkml:brush xml:id="br0">
      <inkml:brushProperty name="width" value="0.025" units="cm"/>
      <inkml:brushProperty name="height" value="0.025" units="cm"/>
    </inkml:brush>
  </inkml:definitions>
  <inkml:trace contextRef="#ctx0" brushRef="#br0">0 1 4808 0 0,'0'0'101'0'0,"0"0"22"0"0,0 0 8 0 0,0 0 31 0 0,0 0 93 0 0,0 0 38 0 0,0 0 10 0 0,0 0-7 0 0,0 0-35 0 0,0 0-18 0 0,0 0-3 0 0,0 0 0 0 0,0 0 0 0 0,0 0 0 0 0,1 11 2874 0 0,2 67-900 0 0,-2-8-1653 0 0,-1-70-266 0 0,-1 1-38 0 0,1 12-90 0 0,0-13-103 0 0,-1 0 20 0 0,2 14 152 0 0,-1-14-708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6-30T00:04:15.165"/>
    </inkml:context>
    <inkml:brush xml:id="br0">
      <inkml:brushProperty name="width" value="0.025" units="cm"/>
      <inkml:brushProperty name="height" value="0.025" units="cm"/>
    </inkml:brush>
  </inkml:definitions>
  <inkml:trace contextRef="#ctx0" brushRef="#br0">1 1 6880 0 0,'0'0'157'0'0,"0"0"23"0"0,0 0 11 0 0,0 0 17 0 0,0 0 66 0 0,0 0 29 0 0,0 0 8 0 0,0 0-6 0 0,0 0-28 0 0,0 0-11 0 0,0 0-2 0 0,0 0-11 0 0,0 0-44 0 0,0 0-17 0 0,0 0-6 0 0,-1 26 3246 0 0,4 83-1992 0 0,-2-44-1440 0 0,0-27 0 0 0,-1-36 0 0 0,0 44 0 0 0,1-44 0 0 0,-1-1 0 0 0,0 1-1020 0 0,0-2-4080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6-30T00:04:23.485"/>
    </inkml:context>
    <inkml:brush xml:id="br0">
      <inkml:brushProperty name="width" value="0.025" units="cm"/>
      <inkml:brushProperty name="height" value="0.025" units="cm"/>
    </inkml:brush>
  </inkml:definitions>
  <inkml:trace contextRef="#ctx0" brushRef="#br0">4 1 6448 0 0,'0'0'141'0'0,"0"0"23"0"0,0 0 13 0 0,0 0 55 0 0,0 0 182 0 0,0 0 76 0 0,0 0 20 0 0,0 0 2 0 0,0 0 0 0 0,0 0 0 0 0,0 0 0 0 0,0 0-36 0 0,0 0-151 0 0,0 0-62 0 0,0 0-9 0 0,0 0-3 0 0,1 22 2374 0 0,-5 96 1103 0 0,5-47-3387 0 0,-1-34 683 0 0,0-29-2568 0 0,0-8-4999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6-30T00:05:19.993"/>
    </inkml:context>
    <inkml:brush xml:id="br0">
      <inkml:brushProperty name="width" value="0.1" units="cm"/>
      <inkml:brushProperty name="height" value="0.1" units="cm"/>
      <inkml:brushProperty name="color" value="#FFB366"/>
    </inkml:brush>
  </inkml:definitions>
  <inkml:trace contextRef="#ctx0" brushRef="#br0">53 50 2384 0 0,'8'32'323'0'0,"-7"-29"-700"0"0,4 4 3446 0 0,-4-7-3012 0 0,-1 0 1 0 0,0 0 0 0 0,1 0 0 0 0,-1 0 0 0 0,0 0-1 0 0,0 0 1 0 0,1 0 0 0 0,-1 0 0 0 0,0 0 0 0 0,0-1 0 0 0,1 1-1 0 0,-1 0 1 0 0,0 0 0 0 0,0 0 0 0 0,1 0 0 0 0,-1-1-1 0 0,0 1 1 0 0,0 0 0 0 0,0 0 0 0 0,1-1 0 0 0,-1 1-1 0 0,0 0 1 0 0,0 0 0 0 0,0-1 0 0 0,0 1 0 0 0,0 0 0 0 0,0 0-1 0 0,1-1 1 0 0,-1 1 0 0 0,0 0 0 0 0,0-1 0 0 0,0 1-1 0 0,0-1 0 0 0,-1 0 0 0 0,1 0 0 0 0,0 0 0 0 0,0 1 0 0 0,-1-1 0 0 0,1 0 0 0 0,0 0 0 0 0,-1 0 0 0 0,1 1 0 0 0,-1-1 0 0 0,1 0 0 0 0,-1 1-1 0 0,1-1 1 0 0,-2 0 0 0 0,-5-11 787 0 0,3-10-1481 0 0,-3-10 1027 0 0,7 32-378 0 0,0-1-1 0 0,0 1 1 0 0,0 0 0 0 0,0-1-1 0 0,0 1 1 0 0,0 0-1 0 0,0-1 1 0 0,-1 1 0 0 0,1 0-1 0 0,0-1 1 0 0,0 1 0 0 0,0 0-1 0 0,-1-1 1 0 0,1 1-1 0 0,0 0 1 0 0,0 0 0 0 0,0-1-1 0 0,-1 1 1 0 0,1 0 0 0 0,0 0-1 0 0,-1-1 1 0 0,1 1 0 0 0,0 0-1 0 0,0 0 1 0 0,-1 0-1 0 0,1 0 1 0 0,0 0 0 0 0,-1-1-1 0 0,1 1 1 0 0,0 0 0 0 0,-1 0-1 0 0,1 0 1 0 0,-1 0-1 0 0,1 0 44 0 0,-1 1 0 0 0,0-1 0 0 0,1 1 0 0 0,-1-1 0 0 0,0 1 0 0 0,1-1 0 0 0,-1 1 0 0 0,1-1 0 0 0,-1 1 0 0 0,1 0 0 0 0,0-1 0 0 0,-1 1 0 0 0,1 0 0 0 0,-1 0 0 0 0,-9 25 1182 0 0,10-26-1235 0 0,-1 6 20 0 0,-1 0 1 0 0,1-1 0 0 0,1 1-1 0 0,-1-1 1 0 0,1 1 0 0 0,0 0-1 0 0,0-1 1 0 0,1 1 0 0 0,1 6-1 0 0,-2-10-64 0 0,0-2 90 0 0,8-19 664 0 0,-6 9-630 0 0,-1 1 0 0 0,0-1 0 0 0,0-16 0 0 0,-1 21-53 0 0,0 4-23 0 0,0 1 0 0 0,0 0 0 0 0,0-1 0 0 0,0 1 1 0 0,0-1-1 0 0,0 1 0 0 0,0 0 0 0 0,0-1 0 0 0,0 1 0 0 0,0 0 0 0 0,0-1 0 0 0,0 1 1 0 0,-1 0-1 0 0,1-1 0 0 0,0 1 0 0 0,0 0 0 0 0,0-1 0 0 0,0 1 0 0 0,-1 0 0 0 0,1 0 1 0 0,0-1-1 0 0,0 1 0 0 0,0 0 0 0 0,-1 0 0 0 0,1-1 0 0 0,-1 1 0 0 0,-6 3 332 0 0,5-1-277 0 0,1-1-1 0 0,-1 1 1 0 0,1 0-1 0 0,-1 0 0 0 0,1 0 1 0 0,0 0-1 0 0,-2 3 1 0 0,3-5-61 0 0,-9 34-164 0 0,9-33 155 0 0,-1 1-1 0 0,1-1 1 0 0,0 1 0 0 0,0 0-1 0 0,0-1 1 0 0,0 1-1 0 0,0-1 1 0 0,0 1 0 0 0,1 0-1 0 0,-1-1 1 0 0,1 1 0 0 0,-1-1-1 0 0,1 1 1 0 0,-1-1 0 0 0,1 1-1 0 0,0-1 1 0 0,-1 1 0 0 0,3 1-1 0 0,-1 1-32 0 0,0 0-22 0 0,2-8 32 0 0,-2-1 10 0 0,-1 1 1 0 0,1 0-1 0 0,-1-1 1 0 0,0 0 0 0 0,0 1-1 0 0,0-1 1 0 0,-1 0 0 0 0,1-4-1 0 0,2-20-97 0 0,-3 29 113 0 0,0 0 1 0 0,0 0 0 0 0,0 0-1 0 0,0 0 1 0 0,0 0 0 0 0,0 0 0 0 0,0 0-1 0 0,0 0 1 0 0,0 0 0 0 0,0 0-1 0 0,0 0 1 0 0,0 0 0 0 0,0 1-1 0 0,-1-1 1 0 0,1 0 0 0 0,0 0 0 0 0,0 0-1 0 0,0 0 1 0 0,0 0 0 0 0,0 0-1 0 0,0 0 1 0 0,0 0 0 0 0,0 0-1 0 0,0 0 1 0 0,0 0 0 0 0,0 0 0 0 0,0 0-1 0 0,0 0 1 0 0,0 0 0 0 0,0 0-1 0 0,0-1 1 0 0,-1 1 0 0 0,1 0-1 0 0,0 0 1 0 0,0 0 0 0 0,0 0 0 0 0,0 0-1 0 0,0 0 1 0 0,0 0 0 0 0,0 0-1 0 0,0 0 1 0 0,0 0 0 0 0,0 0-1 0 0,0 0 1 0 0,0 0 0 0 0,0 0 0 0 0,0 0-1 0 0,0 0 1 0 0,0 0 0 0 0,0 0-1 0 0,0 0 1 0 0,0 0 0 0 0,0 0-1 0 0,0-1 1 0 0,0 1 0 0 0,0 0 0 0 0,-4 5-261 0 0,2 5 189 0 0,0 1 1 0 0,1 0 0 0 0,0 0-1 0 0,0-1 1 0 0,1 1 0 0 0,1 0-1 0 0,2 14 1 0 0,-1-17-419 0 0,-1-12-551 0 0,-1-16-1134 0 0,0 16 1862 0 0,0 3 16 0 0,0 1 30 0 0,0 0 134 0 0,-2 3 171 0 0,0-1 0 0 0,1 0 0 0 0,-1 1 0 0 0,1-1 0 0 0,-1 1 0 0 0,1 0 0 0 0,0-1 0 0 0,0 1 0 0 0,-1 3 0 0 0,3 22-189 0 0,-1-28 221 0 0,0 0 31 0 0,0 1-88 0 0,0-1 1 0 0,1 0-1 0 0,-1 0 1 0 0,0 0-1 0 0,0 0 0 0 0,0 0 1 0 0,1 0-1 0 0,-1 0 0 0 0,0-1 1 0 0,0 1-1 0 0,0 0 1 0 0,0 0-1 0 0,1 0 0 0 0,-1 0 1 0 0,0 0-1 0 0,0 0 0 0 0,0 0 1 0 0,0 0-1 0 0,1 0 1 0 0,-1 0-1 0 0,0-1 0 0 0,0 1 1 0 0,0 0-1 0 0,0 0 0 0 0,0 0 1 0 0,0 0-1 0 0,1 0 1 0 0,-1-1-1 0 0,0 1 0 0 0,0 0 1 0 0,0 0-1 0 0,0 0 0 0 0,0 0 1 0 0,0-1-1 0 0,0 1 1 0 0,0 0-1 0 0,0 0 0 0 0,0 0 1 0 0,0-1-1 0 0,0 1 0 0 0,0 0 1 0 0,4-9 162 0 0,-2-5 725 0 0,-5 25-24 0 0,1-4-866 0 0,-1 20-15 0 0,3-27-66 0 0,0 0 6 0 0,0 0-8 0 0,0 0-3 0 0,0 0 0 0 0,0 0 1 0 0,0 0 34 0 0,0 0 107 0 0,1 0-59 0 0,-1 1-1 0 0,0-1 1 0 0,0 0-1 0 0,0 1 0 0 0,1-1 1 0 0,-1 0-1 0 0,0 0 0 0 0,0 1 1 0 0,0-1-1 0 0,0 0 1 0 0,1 1-1 0 0,-1-1 0 0 0,0 0 1 0 0,0 1-1 0 0,0-1 1 0 0,0 0-1 0 0,0 1 0 0 0,0-1 1 0 0,0 0-1 0 0,0 1 1 0 0,0-1-1 0 0,0 0 0 0 0,0 1 1 0 0,0-1-1 0 0,0 0 0 0 0,0 1 1 0 0,-1-1-1 0 0,1 0 1 0 0,0 1-1 0 0,0-1 0 0 0,0 1 1 0 0,-1 0 0 0 0,1 0 0 0 0,0 1 0 0 0,0-1 0 0 0,-1 0 0 0 0,1 1 0 0 0,0-1 0 0 0,0 0 0 0 0,1 0 0 0 0,-1 1 0 0 0,0 1 0 0 0,1-3 10 0 0,-1 0 1 0 0,0 0-1 0 0,1 0 1 0 0,-1 0-1 0 0,0 0 1 0 0,1-1-1 0 0,-1 1 1 0 0,1 0-1 0 0,-1 0 1 0 0,0 0-1 0 0,1 0 1 0 0,-1 0-1 0 0,0-1 1 0 0,0 1-1 0 0,1 0 1 0 0,-1 0-1 0 0,0 0 1 0 0,1-1-1 0 0,-1 1 1 0 0,0 0-1 0 0,0 0 1 0 0,1-1-1 0 0,-1 1 1 0 0,0 0-1 0 0,0-1 1 0 0,0 1-1 0 0,0 0 1 0 0,1-1-1 0 0,-1 1 1 0 0,0 0-1 0 0,0-1 1 0 0,0 1-1 0 0,13-21 716 0 0,-7 11-535 0 0,4-4-248 0 0,-6 10 29 0 0,-1 0-1 0 0,1-1 1 0 0,-1 0-1 0 0,-1 0 1 0 0,1 1-1 0 0,2-8 1 0 0,-5 10 37 0 0,1 2 62 0 0,-1 0 69 0 0,0 0 4 0 0,0 0-3 0 0,-4 20 473 0 0,-7 12-682 0 0,8-26 55 0 0,1 0 1 0 0,0 0 0 0 0,0 0 0 0 0,1 1 0 0 0,0-1 0 0 0,-1 7 0 0 0,14-29-131 0 0,6-26 253 0 0,-11 29 152 0 0,7-24 1 0 0,-7 23-19 0 0,-6 12-207 0 0,0 0 0 0 0,0-1-1 0 0,0 1 1 0 0,0 0 0 0 0,0-1 0 0 0,0 1 0 0 0,-1-1-1 0 0,1 1 1 0 0,0-4 0 0 0,-1 6 51 0 0,0 0 15 0 0,0 0-86 0 0,0 0 0 0 0,1 0-1 0 0,-1 0 1 0 0,0 0 0 0 0,1 0-1 0 0,-1 0 1 0 0,0 0 0 0 0,1 1-1 0 0,-1-1 1 0 0,0 0 0 0 0,0 0 0 0 0,1 0-1 0 0,-1 0 1 0 0,0 0 0 0 0,1 1-1 0 0,-1-1 1 0 0,0 0 0 0 0,0 0-1 0 0,1 1 1 0 0,-1-1 0 0 0,0 0-1 0 0,0 0 1 0 0,0 1 0 0 0,0-1-1 0 0,1 0 1 0 0,-1 1 0 0 0,0-1-1 0 0,0 0 1 0 0,0 1 0 0 0,0-1 0 0 0,0 0-1 0 0,0 1 1 0 0,0-1 0 0 0,0 0-1 0 0,0 1 1 0 0,0-1 0 0 0,0 0-1 0 0,0 1 1 0 0,0-1 0 0 0,0 0-1 0 0,0 1 1 0 0,0-1 0 0 0,0 1-1 0 0,-6 17 100 0 0,4-13-90 0 0,-4 15-26 0 0,-5 21-27 0 0,11-38 12 0 0,-1-1 0 0 0,1 1-1 0 0,0 0 1 0 0,0 0-1 0 0,0 0 1 0 0,0-1 0 0 0,1 1-1 0 0,-1 0 1 0 0,1 0-1 0 0,-1-1 1 0 0,1 1 0 0 0,1 3-1 0 0,-1-5 3 0 0,0-1-1 0 0,-1 1 1 0 0,1 0-1 0 0,-1 0 1 0 0,1-1-1 0 0,0 1 1 0 0,0 0-1 0 0,-1-1 1 0 0,1 1-1 0 0,0 0 0 0 0,0-1 1 0 0,0 1-1 0 0,0-1 1 0 0,0 0-1 0 0,-1 1 1 0 0,1-1-1 0 0,0 0 1 0 0,2 1-1 0 0,18 0-145 0 0,-18-1 158 0 0,-2-1 9 0 0,0 0 0 0 0,0 0 0 0 0,-1 0 0 0 0,1 0 0 0 0,0 0 0 0 0,-1 0 0 0 0,1 0 0 0 0,-1 0 0 0 0,0 0 0 0 0,1 0 0 0 0,-1-1 0 0 0,0 1 0 0 0,1 0 0 0 0,-1 0 1 0 0,0-3-1 0 0,1 0 17 0 0,10-24-15 0 0,-9 24-13 0 0,0 1-1 0 0,0-1 1 0 0,-1 0 0 0 0,1 0 0 0 0,-1 0-1 0 0,0 0 1 0 0,1-6 0 0 0,1-11 191 0 0,-1 19-22 0 0,-3 13-16 0 0,-7 30 447 0 0,6-30-780 0 0,0-1 1 0 0,0 1-1 0 0,0 12 0 0 0,2-23 176 0 0,0 0 1 0 0,1-1-1 0 0,-1 1 0 0 0,0 0 0 0 0,0 0 1 0 0,0 0-1 0 0,0 0 0 0 0,0 0 0 0 0,1 0 0 0 0,-1-1 1 0 0,0 1-1 0 0,0 0 0 0 0,0 0 0 0 0,1 0 1 0 0,-1 0-1 0 0,0 0 0 0 0,0 0 0 0 0,0 0 0 0 0,1 0 1 0 0,-1 0-1 0 0,0 0 0 0 0,0 0 0 0 0,0 0 1 0 0,0 0-1 0 0,1 0 0 0 0,-1 0 0 0 0,0 0 0 0 0,0 0 1 0 0,0 0-1 0 0,1 0 0 0 0,-1 0 0 0 0,0 0 0 0 0,0 1 1 0 0,0-1-1 0 0,0 0 0 0 0,1 0 0 0 0,-1 0 1 0 0,0 0-1 0 0,0 0 0 0 0,0 0 0 0 0,0 1 0 0 0,0-1 1 0 0,1 0-1 0 0,-1 0 0 0 0,0 0 0 0 0,0 0 1 0 0,0 1-1 0 0,0-1 0 0 0,0 0 0 0 0,0 0 0 0 0,0 0 1 0 0,0 0-1 0 0,0 1 0 0 0,0-1 0 0 0,0 0 1 0 0,0 0-1 0 0,0 0 0 0 0,0 1 0 0 0,0-1 0 0 0,9-15-67 0 0,4-21 71 0 0,-8 25 0 0 0,-1-1 0 0 0,5-22 0 0 0,-7 28-1 0 0,-2 5 5 0 0,1 0-1 0 0,0-1 0 0 0,-1 1 1 0 0,0-1-1 0 0,1 1 1 0 0,-1-1-1 0 0,0 1 0 0 0,0-1 1 0 0,0-1-1 0 0,0 2 177 0 0,-1 2-129 0 0,0 1-1 0 0,0-1 1 0 0,0 0 0 0 0,0 1 0 0 0,1-1-1 0 0,-1 1 1 0 0,0-1 0 0 0,1 1 0 0 0,-1-1 0 0 0,1 1-1 0 0,-1 0 1 0 0,1-1 0 0 0,-1 3 0 0 0,1-3-47 0 0,-5 20-768 0 0,3-16 753 0 0,1 1 0 0 0,-1-1 0 0 0,1 1 0 0 0,0-1 0 0 0,0 1 0 0 0,1 0 0 0 0,0-1 0 0 0,0 1 0 0 0,0 0 0 0 0,1 0 0 0 0,1 7 0 0 0,4-4-58 0 0,1-9-185 0 0,-6-1 237 0 0,0 1 0 0 0,-1-1 1 0 0,1 0-1 0 0,0 0 0 0 0,0 1 0 0 0,-1-1 0 0 0,1 0 0 0 0,-1 0 1 0 0,1 0-1 0 0,-1 0 0 0 0,1 0 0 0 0,-1 0 0 0 0,0 0 0 0 0,1 0 0 0 0,-1-2 1 0 0,7-29 212 0 0,-4 25-172 0 0,-1-1 0 0 0,0 0-1 0 0,-1 1 1 0 0,0-1 0 0 0,0 0 0 0 0,-1 0 0 0 0,0 0-1 0 0,-2-15 1 0 0,2 21 35 0 0,0 1 29 0 0,-1 2-102 0 0,1-1-1 0 0,-1 0 1 0 0,0 0 0 0 0,1 1 0 0 0,-1-1-1 0 0,0 0 1 0 0,1 1 0 0 0,-1-1 0 0 0,1 0 0 0 0,-1 1-1 0 0,1-1 1 0 0,-1 1 0 0 0,1-1 0 0 0,-1 1-1 0 0,1-1 1 0 0,0 1 0 0 0,-1 0 0 0 0,1-1-1 0 0,-1 2 1 0 0,-6 17-1078 0 0,1-3 424 0 0,1-8 541 0 0,1-2 117 0 0,1-1 0 0 0,-1 1 1 0 0,-7 6-1 0 0,10-11-304 0 0,-1 1 0 0 0,0-1 0 0 0,0 0 0 0 0,0 1 0 0 0,1-1 0 0 0,-1 0 0 0 0,-1 0 0 0 0,-1 1 0 0 0,3-2-198 0 0,1 0 126 0 0,0 0 532 0 0,0 0 227 0 0,0 0 47 0 0,0 0-36 0 0,1-21 921 0 0,2 11-952 0 0,-2 1-1 0 0,1-1 1 0 0,-2 0-1 0 0,1 0 1 0 0,-1 0-1 0 0,-1 1 1 0 0,1-1 0 0 0,-2 0-1 0 0,-4-18 1 0 0,6 28-373 0 0,0 0 1 0 0,0 0-1 0 0,0-1 1 0 0,0 1 0 0 0,0 0-1 0 0,0 0 1 0 0,0-1-1 0 0,0 1 1 0 0,-1 0 0 0 0,1 0-1 0 0,0-1 1 0 0,0 1-1 0 0,0 0 1 0 0,0 0 0 0 0,0-1-1 0 0,-1 1 1 0 0,1 0-1 0 0,0 0 1 0 0,0 0 0 0 0,0 0-1 0 0,-1-1 1 0 0,1 1-1 0 0,0 0 1 0 0,0 0 0 0 0,-1 0-1 0 0,1 0 1 0 0,0 0 0 0 0,0 0-1 0 0,-1 0 1 0 0,1 0-1 0 0,0-1 1 0 0,0 1 0 0 0,-1 0-1 0 0,1 0 1 0 0,0 0-1 0 0,0 0 1 0 0,-1 0 0 0 0,1 0-1 0 0,0 1 1 0 0,0-1-1 0 0,-1 0 1 0 0,1 0 0 0 0,0 0-1 0 0,0 0 1 0 0,-1 0-1 0 0,1 0 1 0 0,0 0 0 0 0,0 0-1 0 0,-1 1 1 0 0,1-1-1 0 0,0 0 1 0 0,0 0 0 0 0,0 0-1 0 0,-1 0 1 0 0,1 1-1 0 0,0-1 1 0 0,0 0 0 0 0,0 1-1 0 0,-15 17-1336 0 0,9-10 825 0 0,3-5 355 0 0,1-1 0 0 0,0 0 0 0 0,0 1 0 0 0,0 0 0 0 0,0-1 0 0 0,1 1 1 0 0,-1 0-1 0 0,1 0 0 0 0,-1 0 0 0 0,1 0 0 0 0,0 0 0 0 0,0 0 0 0 0,1 0 0 0 0,-1 1 1 0 0,1-1-1 0 0,-1 0 0 0 0,1 0 0 0 0,0 1 0 0 0,0-1 0 0 0,1 0 0 0 0,0 4 0 0 0,1-2 3262 0 0,0-7-1551 0 0,4-13-1038 0 0,-1 2 55 0 0,4-2-317 0 0,-8 13-227 0 0,0 0 0 0 0,-1 0 0 0 0,1 1-1 0 0,0-1 1 0 0,0 1 0 0 0,0-1 0 0 0,1 1-1 0 0,-1-1 1 0 0,0 1 0 0 0,0 0 0 0 0,1-1 0 0 0,-1 1-1 0 0,1 0 1 0 0,-1 0 0 0 0,4-1 0 0 0,-5 2 9 0 0,1 0 0 0 0,0-1 0 0 0,0 1 0 0 0,0 1 0 0 0,-1-1 1 0 0,1 0-1 0 0,0 0 0 0 0,0 0 0 0 0,-1 0 0 0 0,1 0 0 0 0,0 1 1 0 0,0-1-1 0 0,-1 0 0 0 0,1 1 0 0 0,0-1 0 0 0,0 0 0 0 0,-1 1 1 0 0,1-1-1 0 0,-1 1 0 0 0,1-1 0 0 0,0 1 0 0 0,-1 0 0 0 0,1-1 1 0 0,0 2-1 0 0,1 0 0 0 0,-1-1 0 0 0,1 1 1 0 0,-1 0-1 0 0,0 0 1 0 0,0 1-1 0 0,1-1 0 0 0,0 2 1 0 0,7 29-998 0 0,4 36 0 0 0,-12-66 972 0 0,-1-2 7 0 0,0 1 0 0 0,0 0 1 0 0,1 0-1 0 0,-1 0 1 0 0,1 0-1 0 0,-1 0 0 0 0,1 0 1 0 0,0 0-1 0 0,0 0 1 0 0,0-1-1 0 0,0 1 0 0 0,1 2 1 0 0,-1-4 0 0 0,-1 0 0 0 0,1 0 0 0 0,-1 1 0 0 0,1-1 0 0 0,0 0 0 0 0,-1 0 0 0 0,1 0 0 0 0,0 0 0 0 0,-1 0 0 0 0,1 0 0 0 0,0 0 0 0 0,-1 0 0 0 0,1 0 0 0 0,-1-1 0 0 0,1 1 0 0 0,0 0 0 0 0,-1 0 0 0 0,1 0 0 0 0,-1-1 0 0 0,1 1 0 0 0,-1 0 0 0 0,1-1 0 0 0,-1 1 0 0 0,1 0 0 0 0,-1-1 0 0 0,1 1 0 0 0,-1-1 0 0 0,1 1 0 0 0,-1-1 0 0 0,1 1 0 0 0,-1-1 0 0 0,0 1 0 0 0,1-1 0 0 0,-1 0 0 0 0,22-34 71 0 0,-16 27-56 0 0,-1 1 0 0 0,-1-1 0 0 0,1 0 0 0 0,5-14 0 0 0,-6 9-115 0 0,-2 10 209 0 0,-1 0 0 0 0,0 0 1 0 0,0 0-1 0 0,0-1 0 0 0,0 1 0 0 0,0 0 0 0 0,0-7 1 0 0,-1 10 204 0 0,0 0-122 0 0,0 0-52 0 0,0 0-10 0 0,-1 0-126 0 0,1 1 1 0 0,-1-1 0 0 0,1 0 0 0 0,-1 1-1 0 0,1-1 1 0 0,-1 1 0 0 0,1-1-1 0 0,-1 1 1 0 0,1-1 0 0 0,0 1 0 0 0,-1-1-1 0 0,1 1 1 0 0,0-1 0 0 0,-1 1 0 0 0,1-1-1 0 0,0 1 1 0 0,0-1 0 0 0,0 1 0 0 0,0 0-1 0 0,-1 0 1 0 0,-2 16-505 0 0,2-13 197 0 0,-4 14-546 0 0,3-11 890 0 0,0 0 0 0 0,0 1 0 0 0,1-1 0 0 0,0 0 0 0 0,0 0 0 0 0,0 1 0 0 0,1-1 0 0 0,1 9 0 0 0,-1-15-52 0 0,0-1 0 0 0,0 1-1 0 0,0-1 1 0 0,0 1 0 0 0,0-1 0 0 0,1 1 0 0 0,-1-1 0 0 0,0 0 0 0 0,0 1 0 0 0,0-1 0 0 0,0 1 0 0 0,1-1 0 0 0,-1 1 0 0 0,0-1 0 0 0,1 1 0 0 0,-1-1-1 0 0,0 0 1 0 0,1 1 0 0 0,-1-1 0 0 0,0 0 0 0 0,1 1 0 0 0,-1-1 0 0 0,1 0 0 0 0,-1 0 0 0 0,0 1 0 0 0,1-1 0 0 0,-1 0 0 0 0,1 0 0 0 0,-1 0 0 0 0,1 1 0 0 0,-1-1-1 0 0,1 0 1 0 0,-1 0 0 0 0,1 0 0 0 0,-1 0 0 0 0,1 0 0 0 0,-1 0 0 0 0,1 0 0 0 0,-1 0 0 0 0,1 0 0 0 0,-1 0 0 0 0,1 0 0 0 0,-1-1 0 0 0,1 1 0 0 0,-1 0 0 0 0,1 0-1 0 0,-1 0 1 0 0,1-1 0 0 0,1 0 1 0 0,-1 0 1 0 0,0 0-1 0 0,1 1 0 0 0,-1-1 0 0 0,0 0 0 0 0,0-1 0 0 0,0 1 0 0 0,0 0 0 0 0,0 0 0 0 0,0 0 1 0 0,0-1-1 0 0,0 1 0 0 0,0 0 0 0 0,1-3 0 0 0,9-25 404 0 0,-8 24-212 0 0,-1 1 1 0 0,0-1-1 0 0,-1 1 0 0 0,1-1 1 0 0,-1 1-1 0 0,0-1 0 0 0,0 0 0 0 0,0-7 1 0 0,0 6-97 0 0,-1 5-85 0 0,0 0 1 0 0,0-1 0 0 0,1 1-1 0 0,-1 0 1 0 0,0-1 0 0 0,-1 1-1 0 0,1 0 1 0 0,0-1-1 0 0,0 1 1 0 0,0 0 0 0 0,-1 0-1 0 0,1-1 1 0 0,-1 1 0 0 0,1 0-1 0 0,-1 0 1 0 0,1-1 0 0 0,-1 1-1 0 0,-1-2 1 0 0,1 5-100 0 0,0-1 1 0 0,0 0 0 0 0,0 1-1 0 0,1-1 1 0 0,-1 1-1 0 0,0-1 1 0 0,1 1-1 0 0,-1-1 1 0 0,1 1-1 0 0,-1 3 1 0 0,-4 12-535 0 0,3-9 584 0 0,0 1-1 0 0,0-1 0 0 0,1 1 1 0 0,-1-1-1 0 0,2 1 0 0 0,-1-1 0 0 0,3 18 1 0 0,-2-25 34 0 0,0-1 1 0 0,0 1 0 0 0,0 0-1 0 0,0 0 1 0 0,0 0 0 0 0,1 0-1 0 0,-1-1 1 0 0,0 1 0 0 0,1 0-1 0 0,-1 0 1 0 0,0-1 0 0 0,1 1-1 0 0,-1 0 1 0 0,1 0 0 0 0,-1-1-1 0 0,1 1 1 0 0,-1 0 0 0 0,1-1-1 0 0,0 1 1 0 0,-1-1 0 0 0,1 1-1 0 0,0-1 1 0 0,-1 1 0 0 0,2-1-1 0 0,-1 0-47 0 0,0 0-1 0 0,0 0 1 0 0,0 0 0 0 0,0 0-1 0 0,0 0 1 0 0,0-1-1 0 0,0 1 1 0 0,0 0-1 0 0,0-1 1 0 0,0 1-1 0 0,0-1 1 0 0,0 1-1 0 0,0-1 1 0 0,-1 1-1 0 0,1-1 1 0 0,0 0-1 0 0,0 1 1 0 0,0-2-1 0 0,2-1 183 0 0,-1-1 0 0 0,0 1-1 0 0,0 0 1 0 0,0-1 0 0 0,0 1 0 0 0,-1-1-1 0 0,1 1 1 0 0,-1-1 0 0 0,1-6-1 0 0,6-12 239 0 0,2-6 431 0 0,-8 20-379 0 0,1 0 1 0 0,6-12-1 0 0,-13 30-413 0 0,1 0 0 0 0,0 0 0 0 0,-2 10 0 0 0,2-9 2 0 0,1-2-327 0 0,0 1 0 0 0,1-1 1 0 0,0 0-1 0 0,0 1 0 0 0,1 10 1 0 0,2-14 326 0 0,-1-6 0 0 0,0 0 0 0 0,0 0 0 0 0,0 0 0 0 0,0 0 0 0 0,1 0 0 0 0,-1 0 0 0 0,0 0 0 0 0,0 0 0 0 0,0 0 0 0 0,0 0 0 0 0,0-1 0 0 0,0 1 0 0 0,0 0 0 0 0,0-1 0 0 0,0 1 0 0 0,2-2 0 0 0,-1 1 0 0 0,-1 1-6 0 0,0-1 1 0 0,0 0-1 0 0,0 1 1 0 0,0-1-1 0 0,0 0 1 0 0,0 1 0 0 0,0-1-1 0 0,0 0 1 0 0,0 0-1 0 0,-1 0 1 0 0,1 0-1 0 0,0 0 1 0 0,-1 0-1 0 0,1 0 1 0 0,0-1 0 0 0,9-21-131 0 0,-3 7 121 0 0,5-18 912 0 0,-10 28-710 0 0,-1 0 0 0 0,1 1 0 0 0,0-1 0 0 0,1 1 0 0 0,0 0 0 0 0,3-6 0 0 0,-7 14-260 0 0,0 1 0 0 0,0-1 0 0 0,1 0 0 0 0,-1 1 0 0 0,1-1 1 0 0,0 5-1 0 0,-1 3-159 0 0,-3 11-669 0 0,3-18 873 0 0,0 1 0 0 0,0-1 1 0 0,0 1-1 0 0,1 0 0 0 0,0-1 0 0 0,0 1 1 0 0,0 0-1 0 0,0-1 0 0 0,2 7 1 0 0,-2-10 16 0 0,0-1 1 0 0,0 0 0 0 0,0 1-1 0 0,0-1 1 0 0,0 1-1 0 0,0-1 1 0 0,0 0 0 0 0,0 1-1 0 0,0-1 1 0 0,1 0-1 0 0,-1 1 1 0 0,0-1 0 0 0,0 1-1 0 0,0-1 1 0 0,1 0 0 0 0,-1 1-1 0 0,0-1 1 0 0,0 0-1 0 0,1 0 1 0 0,-1 1 0 0 0,0-1-1 0 0,1 0 1 0 0,-1 0 0 0 0,0 1-1 0 0,1-1 1 0 0,-1 0-1 0 0,0 0 1 0 0,1 0 0 0 0,-1 1-1 0 0,0-1 1 0 0,1 0-1 0 0,-1 0 1 0 0,1 0 0 0 0,-1 0-1 0 0,0 0 1 0 0,1 0 0 0 0,-1 0-1 0 0,1 0 1 0 0,-1 0-1 0 0,0 0 1 0 0,1 0 0 0 0,-1 0-1 0 0,1 0 1 0 0,0-1-14 0 0,0 1-1 0 0,0-1 1 0 0,-1 0-1 0 0,1 1 1 0 0,0-1 0 0 0,0 0-1 0 0,-1 1 1 0 0,1-1 0 0 0,-1 0-1 0 0,1 0 1 0 0,0 1-1 0 0,-1-1 1 0 0,0 0 0 0 0,1 0-1 0 0,0-1 1 0 0,32-78 1681 0 0,-32 77-1432 0 0,0 2-151 0 0,0-1 0 0 0,0 0-1 0 0,0 0 1 0 0,-1 0 0 0 0,1 0-1 0 0,-1 0 1 0 0,1 0 0 0 0,-1 0 0 0 0,1 0-1 0 0,-1 0 1 0 0,0-3 0 0 0,-1 7-385 0 0,0-1 1 0 0,0 1 0 0 0,0 0-1 0 0,0-1 1 0 0,0 1-1 0 0,0-1 1 0 0,1 1 0 0 0,-2 3-1 0 0,-1 10-1087 0 0,-5 29 424 0 0,8-40 1054 0 0,-1 0 1 0 0,1 0-1 0 0,0-1 1 0 0,0 1-1 0 0,1 0 1 0 0,-1 0-1 0 0,1-1 0 0 0,0 1 1 0 0,1 4-1 0 0,-2-8-87 0 0,0 0-1 0 0,0 1 1 0 0,0-1-1 0 0,0 0 1 0 0,0 1-1 0 0,0-1 1 0 0,1 0-1 0 0,-1 0 1 0 0,0 1-1 0 0,0-1 1 0 0,0 0-1 0 0,0 1 1 0 0,0-1-1 0 0,0 0 1 0 0,1 0-1 0 0,-1 0 1 0 0,0 1-1 0 0,0-1 1 0 0,0 0-1 0 0,1 0 1 0 0,-1 1-1 0 0,0-1 1 0 0,0 0-1 0 0,1 0 1 0 0,-1 0-1 0 0,0 0 1 0 0,0 0-1 0 0,1 1 1 0 0,-1-1-1 0 0,0 0 1 0 0,1 0-1 0 0,-1 0 1 0 0,0 0-1 0 0,0 0 1 0 0,1 0-1 0 0,-1 0 1 0 0,0 0-1 0 0,1 0 1 0 0,-1 0-1 0 0,0 0 1 0 0,1 0-1 0 0,-1 0 1 0 0,0 0-1 0 0,0 0 1 0 0,1 0-1 0 0,-1 0 1 0 0,0-1-1 0 0,0 1 1 0 0,1 0-1 0 0,-1 0 1 0 0,0 0-1 0 0,0 0 1 0 0,1-1-1 0 0,-1 1 1 0 0,0 0-1 0 0,0 0 1 0 0,1 0-1 0 0,-1-1 1 0 0,0 1-1 0 0,0 0 0 0 0,0 0 1 0 0,0-1-1 0 0,1 1 1 0 0,10-23-622 0 0,-8 16 516 0 0,19-31 34 0 0,-18 32 462 0 0,0-1 0 0 0,0 0 0 0 0,0 0-1 0 0,-1 0 1 0 0,0 0 0 0 0,3-13 0 0 0,-28 49-2304 0 0,16-15 1837 0 0,0 1 0 0 0,1-1 0 0 0,1 2 0 0 0,0-1 0 0 0,-1 18 0 0 0,5-33 84 0 0,0 1 0 0 0,-1-1 0 0 0,1 0 0 0 0,0 1-1 0 0,0-1 1 0 0,0 0 0 0 0,0 1 0 0 0,0-1 0 0 0,0 0 0 0 0,0 1 0 0 0,0-1 0 0 0,0 1 0 0 0,0-1 0 0 0,0 0 0 0 0,0 1 0 0 0,0-1 0 0 0,1 0 0 0 0,-1 1 0 0 0,0-1-1 0 0,0 0 1 0 0,0 0 0 0 0,0 1 0 0 0,1-1 0 0 0,-1 0 0 0 0,0 1 0 0 0,0-1 0 0 0,0 0 0 0 0,1 0 0 0 0,-1 1 0 0 0,0-1 0 0 0,1 0 0 0 0,-1 0 0 0 0,0 0 0 0 0,0 1 0 0 0,1-1-1 0 0,-1 0 1 0 0,0 0 0 0 0,1 0 0 0 0,-1 0 0 0 0,0 0 0 0 0,1 0 0 0 0,-1 0 0 0 0,0 0 0 0 0,1 0 0 0 0,-1 0 0 0 0,0 0 0 0 0,1 0 0 0 0,-1 0 0 0 0,0 0 0 0 0,1 0-1 0 0,-1 0 1 0 0,0 0 0 0 0,1 0 0 0 0,-1 0 0 0 0,0 0 0 0 0,1-1 0 0 0,-1 1 0 0 0,0 0 0 0 0,1 0 0 0 0,-1 0 0 0 0,1-1 0 0 0,1 0-1 0 0,0 0 1 0 0,-1 0-1 0 0,1 0 1 0 0,0 0 0 0 0,0 0-1 0 0,-1-1 1 0 0,1 1-1 0 0,1-2 1 0 0,10-21 940 0 0,12-33 1 0 0,7-12 538 0 0,-31 68-1465 0 0,-4 16 163 0 0,2-6-331 0 0,-3 9-175 0 0,1-7-201 0 0,1 0 0 0 0,-1 0 1 0 0,2 1-1 0 0,-1-1 0 0 0,2 1 0 0 0,0 17 1 0 0,0-29 529 0 0,0 1 0 0 0,0-1 0 0 0,0 0 0 0 0,0 1 0 0 0,0-1 0 0 0,0 0 0 0 0,0 0 0 0 0,0 1 0 0 0,0-1 0 0 0,0 0 0 0 0,0 1 0 0 0,0-1 0 0 0,0 0 0 0 0,0 0 0 0 0,0 1 0 0 0,1-1 0 0 0,-1 0 0 0 0,0 0 0 0 0,0 1 0 0 0,0-1 0 0 0,0 0 0 0 0,0 0 0 0 0,1 1 0 0 0,-1-1 0 0 0,0 0 0 0 0,0 0 0 0 0,1 0 0 0 0,-1 1 0 0 0,0-1 0 0 0,0 0 0 0 0,0 0 0 0 0,1 0 0 0 0,-1 0 0 0 0,0 0 0 0 0,1 0 0 0 0,-1 1 0 0 0,0-1 0 0 0,0 0 0 0 0,1 0 0 0 0,-1 0 0 0 0,0 0 0 0 0,1 0 0 0 0,-1 0 0 0 0,0 0 0 0 0,0 0 0 0 0,1 0 0 0 0,-1 0 0 0 0,0 0 0 0 0,1-1 0 0 0,-1 1 0 0 0,0 0 0 0 0,0 0 0 0 0,1 0 0 0 0,-1 0 0 0 0,0 0 0 0 0,0 0 0 0 0,1-1 0 0 0,-1 1 0 0 0,0 0 0 0 0,0 0 0 0 0,1-1 0 0 0,0 0 0 0 0,0 0 0 0 0,0 0 0 0 0,0 0 0 0 0,0 0 0 0 0,0 0 0 0 0,0-1 0 0 0,0 1 0 0 0,-1 0 0 0 0,2-3 0 0 0,24-88 3906 0 0,-22 77-4045 0 0,-4 14-587 0 0,-3 10-139 0 0,-3 14-527 0 0,4-14 912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6-30T00:05:20.679"/>
    </inkml:context>
    <inkml:brush xml:id="br0">
      <inkml:brushProperty name="width" value="0.1" units="cm"/>
      <inkml:brushProperty name="height" value="0.1" units="cm"/>
      <inkml:brushProperty name="color" value="#FFB366"/>
    </inkml:brush>
  </inkml:definitions>
  <inkml:trace contextRef="#ctx0" brushRef="#br0">1 145 5904 0 0,'6'-16'580'0'0,"3"-15"-413"0"0,-6 22 620 0 0,0-1-1 0 0,0 0 1 0 0,9-17-1 0 0,-7 17-272 0 0,-9 15 134 0 0,2-2-743 0 0,0 1 1 0 0,-1-1-1 0 0,2 1 1 0 0,-4 6-1 0 0,-2 21-1828 0 0,4-23 1521 0 0,1 1 1 0 0,0 0-1 0 0,0 0 1 0 0,1-1-1 0 0,0 1 0 0 0,1 17 1 0 0,0-26 356 0 0,0 0 0 0 0,0 1 0 0 0,0-1 0 0 0,0 1 0 0 0,0-1 0 0 0,0 0 0 0 0,0 1 0 0 0,0-1 0 0 0,0 1 0 0 0,0-1 0 0 0,0 0 0 0 0,0 1 0 0 0,1-1 0 0 0,-1 1 0 0 0,0-1 0 0 0,0 0 0 0 0,0 1 0 0 0,1-1 0 0 0,-1 0 0 0 0,0 1 0 0 0,0-1 0 0 0,0 0 0 0 0,1 0 1 0 0,-1 1-1 0 0,0-1 0 0 0,1 0 0 0 0,-1 0 0 0 0,0 1 0 0 0,1-1 0 0 0,-1 0 0 0 0,0 0 0 0 0,1 0 0 0 0,-1 0 0 0 0,0 1 0 0 0,1-1 0 0 0,-1 0 0 0 0,1 0 0 0 0,-1 0 0 0 0,0 0 0 0 0,1 0 0 0 0,-1 0 0 0 0,1 0 0 0 0,-1 0 0 0 0,0 0 0 0 0,1 0 0 0 0,-1 0 0 0 0,1 0 0 0 0,-1-1 0 0 0,0 1 0 0 0,1 0 0 0 0,-1 0 0 0 0,0 0 0 0 0,1 0 0 0 0,0-1 0 0 0,0 0-30 0 0,1 0-1 0 0,-1 0 1 0 0,1 0-1 0 0,-1-1 0 0 0,0 1 1 0 0,1 0-1 0 0,-1-1 1 0 0,0 1-1 0 0,2-3 1 0 0,41-80 5526 0 0,-36 66-5210 0 0,0 3-51 0 0,8-25 1 0 0,-14 36-51 0 0,-2 10 51 0 0,-1-5-171 0 0,1 1 0 0 0,0-1 0 0 0,-1 1 0 0 0,1-1 0 0 0,-1 1 0 0 0,0-1 0 0 0,1 1 0 0 0,-1-1 0 0 0,0 0 1 0 0,0 1-1 0 0,-1 0 0 0 0,-1 1-101 0 0,0 1 0 0 0,1-1 1 0 0,-1 0-1 0 0,0 1 0 0 0,1 0 1 0 0,0 0-1 0 0,0-1 0 0 0,0 1 1 0 0,0 0-1 0 0,1 1 0 0 0,-2 3 1 0 0,2-1-62 0 0,-1-1 0 0 0,1 1 1 0 0,1 0-1 0 0,-1-1 0 0 0,1 1 0 0 0,1 10 1 0 0,-1-16 98 0 0,0-1-1 0 0,0 1 1 0 0,0 0 0 0 0,0-1 0 0 0,0 1-1 0 0,0 0 1 0 0,0-1 0 0 0,0 1 0 0 0,0-1-1 0 0,1 1 1 0 0,-1 0 0 0 0,0-1-1 0 0,1 1 1 0 0,-1-1 0 0 0,0 1 0 0 0,1-1-1 0 0,-1 1 1 0 0,0-1 0 0 0,1 1 0 0 0,-1-1-1 0 0,1 1 1 0 0,-1-1 0 0 0,1 1 0 0 0,-1-1-1 0 0,1 0 1 0 0,0 1 0 0 0,-1-1 0 0 0,1 0-1 0 0,-1 1 1 0 0,1-1 0 0 0,0 0 0 0 0,0 0 55 0 0,0 0 0 0 0,0 0-1 0 0,-1 0 1 0 0,1-1 0 0 0,0 1 0 0 0,-1 0 0 0 0,1-1 0 0 0,0 1 0 0 0,-1 0 0 0 0,1-1 0 0 0,0 1 0 0 0,-1-1-1 0 0,1 1 1 0 0,-1-1 0 0 0,1 1 0 0 0,-1-1 0 0 0,1 1 0 0 0,-1-1 0 0 0,1 1 0 0 0,-1-1 0 0 0,0 0 0 0 0,1 1 0 0 0,-1-1-1 0 0,0 0 1 0 0,1 1 0 0 0,-1-2 0 0 0,11-27 551 0 0,19-55 1881 0 0,-23 63-1489 0 0,-6 19-286 0 0,-3 14-340 0 0,-12 38-1721 0 0,8-28-283 0 0,0 0 0 0 0,-3 34 0 0 0,9-50-341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6-30T00:05:21.037"/>
    </inkml:context>
    <inkml:brush xml:id="br0">
      <inkml:brushProperty name="width" value="0.1" units="cm"/>
      <inkml:brushProperty name="height" value="0.1" units="cm"/>
      <inkml:brushProperty name="color" value="#FFB366"/>
    </inkml:brush>
  </inkml:definitions>
  <inkml:trace contextRef="#ctx0" brushRef="#br0">12 129 5096 0 0,'1'-13'175'0'0,"0"0"1"0"0,1 0-1 0 0,7-23 0 0 0,0 4 1040 0 0,-6 13-233 0 0,-3 16 102 0 0,-3 13-182 0 0,1-4-824 0 0,-6 16-724 0 0,2 0 1 0 0,0 0 0 0 0,2 1 0 0 0,-3 37 0 0 0,7-59 613 0 0,0 0 0 0 0,0 0 0 0 0,0 0 0 0 0,0 0-1 0 0,0 0 1 0 0,0 0 0 0 0,0 0 0 0 0,1 0 0 0 0,-1 1 0 0 0,0-1 0 0 0,1 0 0 0 0,-1 0 0 0 0,1 0 0 0 0,-1 0 0 0 0,1 0 0 0 0,-1-1 0 0 0,1 1 0 0 0,0 0 0 0 0,-1 0 0 0 0,2 1-1 0 0,-1-2-441 0 0,6-20-1958 0 0,-1 6 2363 0 0,-2 0 189 0 0,0-1 1 0 0,-2 0 0 0 0,2-15-1 0 0,-4 23 207 0 0</inkml:trace>
  <inkml:trace contextRef="#ctx0" brushRef="#br0" timeOffset="1">41 57 2720 0 0,'-1'8'-1088'0'0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6-30T00:05:21.930"/>
    </inkml:context>
    <inkml:brush xml:id="br0">
      <inkml:brushProperty name="width" value="0.1" units="cm"/>
      <inkml:brushProperty name="height" value="0.1" units="cm"/>
      <inkml:brushProperty name="color" value="#FFB366"/>
    </inkml:brush>
  </inkml:definitions>
  <inkml:trace contextRef="#ctx0" brushRef="#br0">43 141 5264 0 0,'8'-13'552'0'0,"-7"11"-539"0"0,-1 2 51 0 0,-1 2 240 0 0,-1 0-1 0 0,1 0 0 0 0,-1 0 1 0 0,0-1-1 0 0,0 1 0 0 0,0 0 1 0 0,0-1-1 0 0,0 0 0 0 0,0 1 1 0 0,-4 1-1 0 0,-17 14-6634 0 0,22-17 6598 0 0,-2 4 202 0 0,2 2 2104 0 0,1-6-2648 0 0,0 0 3 0 0,0 0-5 0 0,0 0-3 0 0,2 0 120 0 0,-1-1 0 0 0,0 1 1 0 0,0-1-1 0 0,0 1 0 0 0,1-1 0 0 0,-1 0 0 0 0,0 1 1 0 0,0-1-1 0 0,0 0 0 0 0,0 0 0 0 0,0 0 1 0 0,0 1-1 0 0,0-1 0 0 0,0 0 0 0 0,-1-1 1 0 0,1 1-1 0 0,1-2 0 0 0,-1 1 43 0 0,1 0 0 0 0,-1 0 0 0 0,0 0 0 0 0,0 0 0 0 0,0 0 0 0 0,0 0 0 0 0,-1-1 0 0 0,2-3-1 0 0,-2 6-190 0 0,0 0 246 0 0,0 0 107 0 0,0 0 19 0 0,0 0 3 0 0,0 0-247 0 0,1 0 1 0 0,-1 1-1 0 0,0-1 0 0 0,1 0 1 0 0,-1 1-1 0 0,1-1 1 0 0,-1 1-1 0 0,0-1 0 0 0,1 1 1 0 0,-1-1-1 0 0,0 1 1 0 0,0-1-1 0 0,0 1 0 0 0,1-1 1 0 0,-1 1-1 0 0,0-1 1 0 0,0 1-1 0 0,0-1 0 0 0,0 1 1 0 0,0-1-1 0 0,0 1 1 0 0,0-1-1 0 0,0 1 1 0 0,0 0-1 0 0,0-1 0 0 0,0 1 1 0 0,-1 16 400 0 0,0-15-555 0 0,0 1 0 0 0,0-1 0 0 0,0 0 1 0 0,-1 1-1 0 0,1-1 0 0 0,0 0 1 0 0,-3 2-1 0 0,-1 2-619 0 0,6-11 376 0 0,27-41 2020 0 0,15-29 870 0 0,-18 30-1293 0 0,-12 27-5179 0 0,-13 17 350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6-29T23:59:06.360"/>
    </inkml:context>
    <inkml:brush xml:id="br0">
      <inkml:brushProperty name="width" value="0.35" units="cm"/>
      <inkml:brushProperty name="height" value="0.35" units="cm"/>
      <inkml:brushProperty name="color" value="#FFFF66"/>
    </inkml:brush>
  </inkml:definitions>
  <inkml:trace contextRef="#ctx0" brushRef="#br0">213 686 6592 0 0,'0'0'192'0'0,"0"0"4"0"0,0 0-88 0 0,0 0 34 0 0,0 0 10 0 0,0 0-6 0 0,0 0-13 0 0,0 0-45 0 0,0 0-21 0 0,0 0-3 0 0,0 0 2 0 0,0 0 12 0 0,0 0 2 0 0,0 0 0 0 0,0 0-3 0 0,-2-8 6 0 0,-1-2-67 0 0,2 0 165 0 0,-1 1 0 0 0,-1-1 0 0 0,0 1 0 0 0,-8-18 0 0 0,11 27-70 0 0,-8-19 497 0 0,-23-77 352 0 0,22 65-752 0 0,4 16 4 0 0,-6-29 1 0 0,11 40-178 0 0,0 1 0 0 0,-1-1-1 0 0,0 1 1 0 0,0 0 0 0 0,0-1 0 0 0,0 1-1 0 0,0 0 1 0 0,-1-1 0 0 0,1 1 0 0 0,-1 0-1 0 0,0 0 1 0 0,0 1 0 0 0,-4-6 0 0 0,3 5-35 0 0,-5-7 7 0 0,2 0-94 0 0,-18-19 87 0 0,22 27 7 0 0,0-1 0 0 0,0 1 0 0 0,0-1 0 0 0,1 0 0 0 0,-1 0 0 0 0,1 0 0 0 0,-1 0 1 0 0,0-4-1 0 0,1 3-7 0 0,-1 0 0 0 0,1 0 0 0 0,1 0 0 0 0,-1 0 0 0 0,0 0 0 0 0,1 0 0 0 0,0 0 0 0 0,0-5 0 0 0,1-7 0 0 0,-1 13 7 0 0,0 1 0 0 0,1-1 0 0 0,-1 1 0 0 0,1-1 0 0 0,0 1 0 0 0,0-1 0 0 0,0 1 1 0 0,2-4-1 0 0,14-20-7 0 0,-12 13-72 0 0,-4 11 61 0 0,-1 0 1 0 0,1 0 0 0 0,-1 1 0 0 0,1-1 0 0 0,0 0 0 0 0,0 0 0 0 0,0 0 0 0 0,0 1-1 0 0,0-1 1 0 0,1 0 0 0 0,-1 1 0 0 0,0-1 0 0 0,1 1 0 0 0,1-2 0 0 0,-1 0 10 0 0,-2 2 0 0 0,1 0 0 0 0,0 0 0 0 0,-1 0 0 0 0,1 0 0 0 0,-1 1 0 0 0,1-1 0 0 0,0 0 0 0 0,0 0 0 0 0,-1 1 0 0 0,1-1 0 0 0,0 1 0 0 0,0-1 0 0 0,0 0 0 0 0,0 1 0 0 0,1-1 0 0 0,6-4 10 0 0,3-1-7 0 0,-6 5-16 0 0,0 0 13 0 0,1 0 0 0 0,0 1 0 0 0,-3 0-11 0 0,-1 0-32 0 0,3-1 33 0 0,-4 0 10 0 0,0 1 0 0 0,0 0 0 0 0,0 0 0 0 0,0 0 0 0 0,0 0 0 0 0,0 0-1 0 0,0 0 1 0 0,0 0 0 0 0,0 1 0 0 0,0-1 0 0 0,0 0 0 0 0,0 1 0 0 0,0-1 0 0 0,-1 0 0 0 0,1 1 0 0 0,0-1 0 0 0,0 1 0 0 0,0-1 0 0 0,0 1 0 0 0,1 1 0 0 0,6 3 14 0 0,-7-5 50 0 0,-1 0 8 0 0,0 0 15 0 0,0 0-13 0 0,0 0 9 0 0,-63-7 1852 0 0,9 5-1970 0 0,51 2 46 0 0,-1 0-22 0 0,3 0-32 0 0,-2 0 43 0 0,-1 0 43 0 0,1 0-22 0 0,2 0 22 0 0,-3 0-32 0 0,-12-5-11 0 0,14 4 0 0 0,0 1 0 0 0,0-1 0 0 0,-1 0 0 0 0,1 0 0 0 0,0 0 0 0 0,0 0 0 0 0,0 0 0 0 0,0 0 0 0 0,-2-2 0 0 0,2 1 0 0 0,0-1 10 0 0,2 3 22 0 0,0 0-74 0 0,0 0-22 0 0,0 0-6 0 0,0 0-20 0 0,18-2-6 0 0,-11-1 92 0 0,0 0 1 0 0,0 1 0 0 0,0-1-1 0 0,0 2 1 0 0,15-3 0 0 0,-19 4 1 0 0,1 0 1 0 0,0 0-1 0 0,0 1 1 0 0,-1-1-1 0 0,1 1 1 0 0,0 0 0 0 0,0 0-1 0 0,-1 0 1 0 0,1 0-1 0 0,-1 1 1 0 0,1-1-1 0 0,-1 1 1 0 0,4 3 0 0 0,9 5-139 0 0,-7-3 189 0 0,1 0 0 0 0,-1-2 0 0 0,14 7 0 0 0,-22-11-49 0 0,1 0 1 0 0,-1 0-1 0 0,0 0 1 0 0,0 0-1 0 0,1 0 1 0 0,-1 1-1 0 0,0-1 1 0 0,0 0-1 0 0,0 1 1 0 0,0-1-1 0 0,-1 1 1 0 0,1-1 0 0 0,0 1-1 0 0,-1-1 1 0 0,1 1-1 0 0,-1 0 1 0 0,1 1-1 0 0,0-1-8 0 0,-1 0-1 0 0,1 0 0 0 0,0 0 1 0 0,0 0-1 0 0,0 0 0 0 0,0 0 1 0 0,0 0-1 0 0,0 0 0 0 0,0 0 1 0 0,1-1-1 0 0,-1 1 1 0 0,3 1-1 0 0,4 2-48 0 0,1 0 1 0 0,15 6-1 0 0,-14-8 17 0 0,-1 1 1 0 0,14 9-1 0 0,-15-9 85 0 0,-1 1 1 0 0,1-1 0 0 0,0-1 0 0 0,0 0 0 0 0,10 3 0 0 0,-17-6-47 0 0,0 0 0 0 0,0 0 0 0 0,0 0 0 0 0,1 0 0 0 0,-1-1 0 0 0,0 1 0 0 0,0 0 0 0 0,0-1 0 0 0,0 1 0 0 0,0-1 0 0 0,0 1 0 0 0,0-1-1 0 0,0 1 1 0 0,0-1 0 0 0,0 0 0 0 0,0 1 0 0 0,0-1 0 0 0,0 0 0 0 0,0 0 0 0 0,-1 0 0 0 0,1 0 0 0 0,0 0 0 0 0,-1 0 0 0 0,1 0 0 0 0,0-2 0 0 0,-1 1 15 0 0,0 0-1 0 0,0 0 1 0 0,-1 0 0 0 0,1 0 0 0 0,-1 1 0 0 0,0-1 0 0 0,0 0 0 0 0,1 0 0 0 0,-1 0 0 0 0,0 1 0 0 0,-1-1 0 0 0,1 0 0 0 0,0 1 0 0 0,0-1 0 0 0,-1 1 0 0 0,1 0 0 0 0,-1-1 0 0 0,1 1-1 0 0,-1 0 1 0 0,1 0 0 0 0,-1 0 0 0 0,0 0 0 0 0,-2-1 0 0 0,-9-8 28 0 0,11 9-42 0 0,1-1 0 0 0,0 0 0 0 0,0 0 0 0 0,0 1 0 0 0,0-1 0 0 0,0 0 0 0 0,0 0 0 0 0,0-3 0 0 0,0 3 0 0 0,0-1 0 0 0,0 0 0 0 0,0 1 0 0 0,-1-1 0 0 0,1 1 0 0 0,-3-4 0 0 0,-10-12 16 0 0,12 15-12 0 0,-1 0 1 0 0,1 0 0 0 0,-1 0 0 0 0,1 0 0 0 0,-1 0-1 0 0,0 0 1 0 0,0 1 0 0 0,0-1 0 0 0,-5-2 0 0 0,5 4 0 0 0,2 1-2 0 0,-1-1-1 0 0,1 1 1 0 0,0 0-1 0 0,0-1 1 0 0,0 1-1 0 0,0-1 1 0 0,-1 1 0 0 0,1-1-1 0 0,0 1 1 0 0,0-1-1 0 0,0 0 1 0 0,0 0-1 0 0,1 1 1 0 0,-1-1-1 0 0,0 0 1 0 0,0 0 0 0 0,0 0-1 0 0,1 0 1 0 0,-1 0-1 0 0,0 0 1 0 0,1 0-1 0 0,-1 0 1 0 0,1 0-1 0 0,-1 0 1 0 0,0-2 0 0 0,1 2-6 0 0,0 1 1 0 0,0-1-1 0 0,0 1 1 0 0,0-1-1 0 0,0 0 1 0 0,0 1-1 0 0,0-1 1 0 0,0 1-1 0 0,0-1 1 0 0,1 1 0 0 0,-1-1-1 0 0,0 1 1 0 0,0-1-1 0 0,0 1 1 0 0,1-1-1 0 0,-1 1 1 0 0,0-1-1 0 0,0 1 1 0 0,1-1-1 0 0,-1 1 1 0 0,0 0 0 0 0,1-1-1 0 0,-1 1 1 0 0,1-1-1 0 0,0 1 1 0 0,13-8-120 0 0,-6 4 57 0 0,20-9-80 0 0,-9 4 85 0 0,-18 9 60 0 0,0-1 1 0 0,1 1-1 0 0,-1-1 1 0 0,0 1 0 0 0,1 0-1 0 0,-1 0 1 0 0,0 0-1 0 0,1 0 1 0 0,-1 0 0 0 0,0 0-1 0 0,1 0 1 0 0,-1 0-1 0 0,0 0 1 0 0,0 0 0 0 0,1 1-1 0 0,-1-1 1 0 0,0 1-1 0 0,1-1 1 0 0,1 2 0 0 0,26 17 16 0 0,-18-12-14 0 0,-4-2-42 0 0,-1 0 0 0 0,0 0 1 0 0,0 0-1 0 0,7 10 1 0 0,-11-12 23 0 0,11 15 15 0 0,-13-18 97 0 0,2 0-3 0 0,-4 1-86 0 0,3 0-5 0 0,-1 0 0 0 0,1-1 0 0 0,-1 1 1 0 0,1 0-1 0 0,-1-1 0 0 0,1 1 0 0 0,-1 0 0 0 0,1-1 0 0 0,-1 1 0 0 0,1-1 0 0 0,0 1 0 0 0,-1-1 0 0 0,1 1 0 0 0,0-1 0 0 0,-1 0 0 0 0,1 1 0 0 0,0-1 0 0 0,0 0 0 0 0,0 1 1 0 0,0-1-1 0 0,5 2-3 0 0,0 1 0 0 0,0-2 0 0 0,0 1 0 0 0,0 0 0 0 0,10 0 0 0 0,-7-2 0 0 0,1 2 0 0 0,0-2 0 0 0,1 0 0 0 0,17-2 0 0 0,27-8-608 0 0,-54 10 599 0 0,0 0 0 0 0,0-1 0 0 0,0 1 1 0 0,0 0-1 0 0,0 0 0 0 0,-1 0 1 0 0,1 0-1 0 0,0 0 0 0 0,0 0 1 0 0,0 0-1 0 0,0 0 0 0 0,0 0 0 0 0,0 0 1 0 0,-1 1-1 0 0,1-1 0 0 0,0 0 1 0 0,0 1-1 0 0,0-1 0 0 0,-1 0 1 0 0,1 1-1 0 0,0-1 0 0 0,0 1 0 0 0,-1-1 1 0 0,1 1-1 0 0,0-1 0 0 0,-1 1 1 0 0,1 0-1 0 0,0 1 0 0 0,0-1-15 0 0,0 1-1 0 0,0 0 0 0 0,0 0 1 0 0,0 1-1 0 0,-1-1 0 0 0,1 0 1 0 0,0 3-1 0 0,-1-3-5 0 0,2 16-17 0 0,-1 0 1 0 0,0 1 0 0 0,-1-1 0 0 0,-2 1-1 0 0,0-1 1 0 0,-5 24 0 0 0,-1 6 50 0 0,7-30-4 0 0,0 22 0 0 0,1-27 0 0 0,1-7-646 0 0,0-5-2172 0 0,1 0-1062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6-30T00:05:22.263"/>
    </inkml:context>
    <inkml:brush xml:id="br0">
      <inkml:brushProperty name="width" value="0.1" units="cm"/>
      <inkml:brushProperty name="height" value="0.1" units="cm"/>
      <inkml:brushProperty name="color" value="#FFB366"/>
    </inkml:brush>
  </inkml:definitions>
  <inkml:trace contextRef="#ctx0" brushRef="#br0">11 84 6880 0 0,'-3'7'407'0'0,"2"-4"-333"0"0,-1 0 1 0 0,1 0 0 0 0,0 0 0 0 0,0 0 0 0 0,1 0 0 0 0,-1 5-1 0 0,12-21-1523 0 0,-4 1 1537 0 0,-1 0 1 0 0,0 0-1 0 0,-1-1 0 0 0,-1 0 0 0 0,0 0 0 0 0,3-15 0 0 0,-15 41-1578 0 0,5-7 1194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6-30T00:05:22.625"/>
    </inkml:context>
    <inkml:brush xml:id="br0">
      <inkml:brushProperty name="width" value="0.1" units="cm"/>
      <inkml:brushProperty name="height" value="0.1" units="cm"/>
      <inkml:brushProperty name="color" value="#FFB366"/>
    </inkml:brush>
  </inkml:definitions>
  <inkml:trace contextRef="#ctx0" brushRef="#br0">0 49 5456 0 0,'7'-15'589'0'0,"-5"13"-467"0"0,-1 0 0 0 0,0 0 0 0 0,0-1 0 0 0,0 1 0 0 0,0-1 0 0 0,0 1 1 0 0,0-1-1 0 0,0-2 0 0 0,-1 4-134 0 0,0 1 1 0 0,0 0 0 0 0,0-1 0 0 0,0 1-1 0 0,0 0 1 0 0,0-1 0 0 0,0 1-1 0 0,0 0 1 0 0,0-1 0 0 0,0 1-1 0 0,-1 0 1 0 0,1-1 0 0 0,0 1 0 0 0,0 0-1 0 0,0-1 1 0 0,0 1 0 0 0,0 0-1 0 0,-1-1 1 0 0,1 1 0 0 0,0 0-1 0 0,0 0 1 0 0,-1-1 0 0 0,1 1 0 0 0,0 0-1 0 0,0 0 1 0 0,-1 0 0 0 0,1-1-1 0 0,0 1 1 0 0,0 0 0 0 0,-1 0-1 0 0,1 0 1 0 0,0 0 0 0 0,-1 0 0 0 0,1 0-1 0 0,0-1 1 0 0,-1 1 0 0 0,1 0-1 0 0,0 0 1 0 0,-1 0 0 0 0,1 0-1 0 0,-1 0 1 0 0,-1 2-2362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6-30T00:05:22.978"/>
    </inkml:context>
    <inkml:brush xml:id="br0">
      <inkml:brushProperty name="width" value="0.1" units="cm"/>
      <inkml:brushProperty name="height" value="0.1" units="cm"/>
      <inkml:brushProperty name="color" value="#FFB366"/>
    </inkml:brush>
  </inkml:definitions>
  <inkml:trace contextRef="#ctx0" brushRef="#br0">89 102 6688 0 0,'3'-9'192'0'0,"-1"4"32"0"0,-1 0-224 0 0,1-1 0 0 0,1-2 0 0 0,-2 1 0 0 0,1-2 456 0 0,-2 0 48 0 0,2 1 8 0 0,-1-1 0 0 0,-1 2 0 0 0,0 1 0 0 0,0 0 0 0 0,0 2 0 0 0,0 1-824 0 0,0 3-160 0 0,0 0-32 0 0,-1 0-3488 0 0</inkml:trace>
  <inkml:trace contextRef="#ctx0" brushRef="#br0" timeOffset="1">0 163 2864 0 0,'0'0'80'0'0,"0"2"16"0"0,0-2-96 0 0,0 0 0 0 0,0 0 0 0 0,0 0 0 0 0,0 0 0 0 0,0 0 0 0 0,1-3 0 0 0,0-1 0 0 0,1 1 0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6-30T00:05:23.513"/>
    </inkml:context>
    <inkml:brush xml:id="br0">
      <inkml:brushProperty name="width" value="0.1" units="cm"/>
      <inkml:brushProperty name="height" value="0.1" units="cm"/>
      <inkml:brushProperty name="color" value="#FFB366"/>
    </inkml:brush>
  </inkml:definitions>
  <inkml:trace contextRef="#ctx0" brushRef="#br0">1 233 4608 0 0,'0'0'101'0'0,"0"0"22"0"0,0 0 5 0 0,16-7 408 0 0,-7 0-60 0 0,-1 0 1 0 0,0-1-1 0 0,0 0 0 0 0,-1 0 1 0 0,0-1-1 0 0,-1 0 0 0 0,1 0 1 0 0,-2 0-1 0 0,1-1 0 0 0,7-20 1 0 0,-11 13 299 0 0,-1 16-717 0 0,-1 0 0 0 0,0 1 1 0 0,0-1-1 0 0,0 0 0 0 0,0 1 1 0 0,0-1-1 0 0,0 1 0 0 0,0-1 1 0 0,-1 0-1 0 0,1 1 0 0 0,0-1 1 0 0,0 0-1 0 0,0 1 0 0 0,-1-1 1 0 0,1 1-1 0 0,0-1 0 0 0,-1 0 1 0 0,1 1-1 0 0,0-1 0 0 0,-1 1 1 0 0,1-1-1 0 0,-1 1 0 0 0,0-1 1 0 0,-1 2-225 0 0,0 1 0 0 0,1 0 0 0 0,-1 0 0 0 0,0 0 1 0 0,1-1-1 0 0,0 2 0 0 0,-1-1 0 0 0,1 0 0 0 0,-2 3 1 0 0,-5 12 154 0 0,-8 15-29 0 0,15-29 37 0 0,0-1 0 0 0,0 1 0 0 0,0-1 0 0 0,1 1 0 0 0,-1-1-1 0 0,1 1 1 0 0,0-1 0 0 0,0 1 0 0 0,-1 0 0 0 0,2 3 0 0 0,-1-6 1 0 0,0 0 0 0 0,0 0 0 0 0,0 1 0 0 0,0-1 0 0 0,0 0 0 0 0,0 0 0 0 0,0 0 0 0 0,0 0 0 0 0,0 0 0 0 0,0 1 0 0 0,0-1 0 0 0,0 0 0 0 0,0 0 0 0 0,0 0 0 0 0,0 0 0 0 0,1 0 0 0 0,-1 0 1 0 0,0 1-1 0 0,0-1 0 0 0,0 0 0 0 0,0 0 0 0 0,0 0 0 0 0,0 0 0 0 0,0 0 0 0 0,1 0 0 0 0,-1 0 0 0 0,0 0 0 0 0,0 0 0 0 0,0 0 0 0 0,0 0 0 0 0,0 0 0 0 0,1 1 0 0 0,-1-1 0 0 0,0 0 0 0 0,0 0 0 0 0,0 0 0 0 0,0 0 1 0 0,0 0-1 0 0,1 0 0 0 0,6-5-86 0 0,5-9-70 0 0,-11 13 151 0 0,5-8-6 0 0,0-1 0 0 0,-1 1 1 0 0,0-1-1 0 0,-1 0 0 0 0,0 0 1 0 0,3-12-1 0 0,-2 7-11 0 0,13-26 0 0 0,-2 10-265 0 0,-16 31 208 0 0,-7 18 464 0 0,-11 13-868 0 0,16-26 144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6-30T00:05:32.258"/>
    </inkml:context>
    <inkml:brush xml:id="br0">
      <inkml:brushProperty name="width" value="0.1" units="cm"/>
      <inkml:brushProperty name="height" value="0.1" units="cm"/>
      <inkml:brushProperty name="color" value="#FFB366"/>
    </inkml:brush>
  </inkml:definitions>
  <inkml:trace contextRef="#ctx0" brushRef="#br0">243 34 5696 0 0,'2'18'609'0'0,"3"32"1468"0"0,-3-25-1240 0 0,7 36 0 0 0,-9-60-748 0 0,0 0 50 0 0,0-1-9 0 0,0 0-8 0 0,0 0 0 0 0,0 0 13 0 0,0 0 8 0 0,0 0 1 0 0,10-15 1080 0 0,-5-9-938 0 0,-1 1 0 0 0,-1-1 0 0 0,-1-32 0 0 0,-12 99-1032 0 0,-3 19 248 0 0,0-3 54 0 0,13-50 359 0 0,4-18-102 0 0,4-21-85 0 0,-7-46 337 0 0,-2 39-42 0 0,-6 49-7 0 0,-9 71-28 0 0,7-29-8 0 0,8-43 40 0 0,4-18 24 0 0,1-12 272 0 0,-1 0 0 0 0,-1 0 0 0 0,-1 0 0 0 0,0 0 0 0 0,-3-20 0 0 0,2 39-316 0 0,0 0 0 0 0,0 0 0 0 0,0 0 0 0 0,0 0 0 0 0,0 0 0 0 0,0 0 0 0 0,0 0 0 0 0,0 1 0 0 0,0-1 0 0 0,0 0 0 0 0,0 0 0 0 0,-1 0 0 0 0,1 0 0 0 0,0 0 0 0 0,0 0 0 0 0,0 0 0 0 0,0 0 0 0 0,0 0 0 0 0,0 0 0 0 0,0 0 0 0 0,0 1 0 0 0,0-1 0 0 0,-1 0 0 0 0,1 0 0 0 0,0 0 0 0 0,0 0 0 0 0,0 0 0 0 0,0 0 0 0 0,0 0 0 0 0,0 0 0 0 0,0 0 0 0 0,-1 0 0 0 0,1 0 0 0 0,0 0 0 0 0,0 0 0 0 0,0 0 0 0 0,0 0 0 0 0,0 0 0 0 0,0 0 0 0 0,0 0 0 0 0,-1 0 0 0 0,1 0 0 0 0,0 0 0 0 0,0-1 0 0 0,0 1 0 0 0,0 0 0 0 0,0 0 0 0 0,0 0 0 0 0,0 0 0 0 0,0 0 0 0 0,0 0 0 0 0,-1 0 0 0 0,1 0 0 0 0,0 0 0 0 0,0 0 0 0 0,0-1 0 0 0,0 1 0 0 0,0 0 0 0 0,0 0 0 0 0,0 0 0 0 0,0 0 0 0 0,0 0 0 0 0,0 0 0 0 0,0 0 0 0 0,0-1 0 0 0,0 1 0 0 0,-5 7 0 0 0,5-7 0 0 0,-3 10 0 0 0,1-1 0 0 0,0 1 0 0 0,1-1 0 0 0,-1 19 0 0 0,0-5 0 0 0,-1 2 0 0 0,-1 22 0 0 0,6-46 0 0 0,5 1 0 0 0,-6-3 0 0 0,-5-3 0 0 0,3 2 11 0 0,-1-1 0 0 0,1 0 1 0 0,0 1-1 0 0,0-1 1 0 0,0 0-1 0 0,0 0 1 0 0,1 0-1 0 0,-1 0 0 0 0,1 0 1 0 0,0 0-1 0 0,0 0 1 0 0,0-4-1 0 0,0 0 1 0 0,-5-74-39 0 0,5 80 10 0 0,-1 1 43 0 0,1 1 1 0 0,0-1-1 0 0,-1 0 1 0 0,1 0-1 0 0,0 1 1 0 0,-1-1-1 0 0,1 0 1 0 0,0 0-1 0 0,0 1 1 0 0,-1-1-1 0 0,1 0 1 0 0,0 1-1 0 0,0-1 1 0 0,0 0-1 0 0,-1 1 1 0 0,1-1-1 0 0,0 1 1 0 0,0-1-1 0 0,0 0 1 0 0,0 1-1 0 0,0-1 1 0 0,0 0-1 0 0,0 1 1 0 0,0 0 0 0 0,-2 13-381 0 0,2-10 247 0 0,-2 38 183 0 0,2-30-75 0 0,-1-1 0 0 0,-3 20 0 0 0,-3-78 1018 0 0,6 38-1111 0 0,1-1 118 0 0,-1 1-1 0 0,0-1 1 0 0,-4-13-1 0 0,4 23-23 0 0,1 0 0 0 0,0 0 0 0 0,0 0 0 0 0,0 0 0 0 0,0 0 0 0 0,0 0 1 0 0,0 0-1 0 0,0 0 0 0 0,-1 0 0 0 0,1 0 0 0 0,0 0 0 0 0,0 0 0 0 0,0 0 0 0 0,0 0 0 0 0,0 0 0 0 0,0 0 0 0 0,-1 0 0 0 0,1 0 0 0 0,0 0 0 0 0,0 0 0 0 0,0 0 0 0 0,0 1 0 0 0,0-1 0 0 0,0 0 0 0 0,0 0 0 0 0,0 0 0 0 0,-1 0 1 0 0,1 0-1 0 0,0 0 0 0 0,0 0 0 0 0,0 0 0 0 0,0 0 0 0 0,0 1 0 0 0,0-1 0 0 0,0 0 0 0 0,0 0 0 0 0,0 0 0 0 0,0 0 0 0 0,0 0 0 0 0,0 0 0 0 0,0 1 0 0 0,0-1 0 0 0,0 0 0 0 0,0 0 0 0 0,0 0 0 0 0,0 0 0 0 0,0 0 0 0 0,0 0 1 0 0,0 1-1 0 0,0-1 0 0 0,0 0 0 0 0,0 0 0 0 0,-3 8-273 0 0,0 19-297 0 0,0 0 0 0 0,1 36 0 0 0,2-62 524 0 0,0-1 118 0 0,3-17 136 0 0,-2 1-154 0 0,-1 0 0 0 0,-1-1 0 0 0,-1 2 0 0 0,-5-26 0 0 0,7 40-63 0 0,0 0 0 0 0,-1 0 0 0 0,1 0 0 0 0,0 0 0 0 0,0 0 0 0 0,-1 0 0 0 0,1 0 0 0 0,0 1 0 0 0,-1-1 1 0 0,1 0-1 0 0,-1 0 0 0 0,1 0 0 0 0,-1 0 0 0 0,-1 0 0 0 0,2 1 0 0 0,0 0 0 0 0,0 0 0 0 0,-1-1 0 0 0,1 1 0 0 0,0 0 0 0 0,0 0 1 0 0,-1 0-1 0 0,1 0 0 0 0,0 0 0 0 0,0 0 0 0 0,-1 0 0 0 0,1 0 0 0 0,0 0 0 0 0,0 0 0 0 0,-1 0 0 0 0,1 0 0 0 0,0 1 0 0 0,0-1 0 0 0,-1 0 0 0 0,1 0 1 0 0,0 0-1 0 0,0 0 0 0 0,-1 0 0 0 0,1 0 0 0 0,0 1 0 0 0,0-1 0 0 0,0 0 0 0 0,0 0 0 0 0,-1 0 0 0 0,1 1 0 0 0,0-1 0 0 0,-2 2-165 0 0,1 0 0 0 0,-1 1 0 0 0,1-1 0 0 0,0 0 0 0 0,0 0-1 0 0,0 1 1 0 0,0-1 0 0 0,-1 5 0 0 0,-20 72-2036 0 0,14-50 2267 0 0,11-81 1202 0 0,0 33-816 0 0,-2 9-412 0 0,1 0 0 0 0,-1 0 0 0 0,-1 0 0 0 0,0-1 0 0 0,-2-18 0 0 0,2 29-32 0 0,0-1 1 0 0,0 1-1 0 0,0 0 1 0 0,0 0-1 0 0,0 0 1 0 0,0 0-1 0 0,0 0 1 0 0,0 0-1 0 0,0 0 1 0 0,0-1-1 0 0,0 1 1 0 0,0 0-1 0 0,0 0 1 0 0,0 0-1 0 0,0 0 1 0 0,0 0-1 0 0,0 0 1 0 0,0 0-1 0 0,0 0 1 0 0,0 0-1 0 0,0-1 1 0 0,0 1-1 0 0,0 0 1 0 0,-1 0-1 0 0,1 0 1 0 0,0 0-1 0 0,0 0 1 0 0,0 0-1 0 0,0 0 1 0 0,0 0-1 0 0,0 0 1 0 0,0 0-1 0 0,0 0 1 0 0,0 0-1 0 0,-1 0 1 0 0,1 0-1 0 0,0 0 1 0 0,0 0-1 0 0,0 0 1 0 0,0 0-1 0 0,0-1 1 0 0,0 1-1 0 0,0 0 1 0 0,0 1-1 0 0,-1-1 1 0 0,1 0-1 0 0,0 0 1 0 0,0 0-1 0 0,0 0 1 0 0,0 0-1 0 0,-5 6 175 0 0,-1 9 20 0 0,-1 9-181 0 0,3-9-15 0 0,0 0 1 0 0,-1-1-1 0 0,-8 17 0 0 0,12-30-18 0 0,1-19-342 0 0,-1 7 292 0 0,6-23 45 0 0,-3 23 131 0 0,0-1 0 0 0,0-16 1 0 0,-2 27-77 0 0,0 1-123 0 0,0 0-9 0 0,-8 15 436 0 0,-25 85-873 0 0,33-100 527 0 0,0 0 1 0 0,-1 1 0 0 0,1-1 0 0 0,0 0-1 0 0,0 1 1 0 0,0-1 0 0 0,0 1-1 0 0,0-1 1 0 0,0 1 0 0 0,0-1 0 0 0,0 0-1 0 0,0 1 1 0 0,0-1 0 0 0,0 1-1 0 0,0-1 1 0 0,0 0 0 0 0,0 1 0 0 0,0-1-1 0 0,0 1 1 0 0,0-1 0 0 0,1 0-1 0 0,-1 1 1 0 0,0-1 0 0 0,0 1 0 0 0,1-1-2 0 0,-1 0 0 0 0,1-1 0 0 0,-1 1-1 0 0,1 0 1 0 0,-1 0 0 0 0,1-1 0 0 0,-1 1 0 0 0,1 0 0 0 0,-1-1 0 0 0,0 1 0 0 0,1 0 0 0 0,-1-1 0 0 0,0 1 0 0 0,1-1 0 0 0,-1 1 0 0 0,0-1 0 0 0,1 1 0 0 0,-1 0 0 0 0,0-1 0 0 0,0 0 0 0 0,4-7 350 0 0,-1 1 1 0 0,0-1 0 0 0,0 0 0 0 0,-1 0 0 0 0,0 0 0 0 0,0 0-1 0 0,1-16 1 0 0,-3 24-268 0 0,-2 1-84 0 0,0-1 0 0 0,1 1-1 0 0,-1 0 1 0 0,1 0-1 0 0,-1 0 1 0 0,1 0 0 0 0,0 0-1 0 0,-1 0 1 0 0,1 0 0 0 0,0 1-1 0 0,0-1 1 0 0,0 0 0 0 0,0 1-1 0 0,0-1 1 0 0,0 1 0 0 0,0-1-1 0 0,-1 3 1 0 0,-13 31-252 0 0,9-20 237 0 0,-3 10-62 0 0,8-24 84 0 0,1 0 1 0 0,0 1-1 0 0,-1-1 0 0 0,1 1 1 0 0,0-1-1 0 0,0 1 0 0 0,0-1 0 0 0,0 1 1 0 0,0-1-1 0 0,0 1 0 0 0,1-1 1 0 0,-1 1-1 0 0,1 1 0 0 0,-1-3-2 0 0,0 0 1 0 0,0 0-1 0 0,0 1 0 0 0,0-1 0 0 0,1 0 0 0 0,-1 0 0 0 0,0 0 1 0 0,0 0-1 0 0,0 1 0 0 0,0-1 0 0 0,0 0 0 0 0,1 0 1 0 0,-1 0-1 0 0,0 0 0 0 0,0 0 0 0 0,0 0 0 0 0,0 1 0 0 0,1-1 1 0 0,-1 0-1 0 0,0 0 0 0 0,0 0 0 0 0,0 0 0 0 0,1 0 0 0 0,-1 0 1 0 0,0 0-1 0 0,0 0 0 0 0,1 0 0 0 0,-1 0 0 0 0,0 0 0 0 0,0 0 1 0 0,0 0-1 0 0,1 0 0 0 0,-1 0 0 0 0,0-1 0 0 0,10-4-504 0 0,5-11-282 0 0,-15 16 790 0 0,11-12 17 0 0,-1-1 0 0 0,-1 0 0 0 0,-1 0 0 0 0,8-16 0 0 0,-15 27 87 0 0,0 0-27 0 0,0 0 1 0 0,1 0 0 0 0,-2 0 0 0 0,1 0-1 0 0,0 0 1 0 0,0-1 0 0 0,-1 1 0 0 0,1 0 0 0 0,-1 0-1 0 0,0-1 1 0 0,1 1 0 0 0,-1 0 0 0 0,0 0-1 0 0,0-1 1 0 0,-1 1 0 0 0,1 0 0 0 0,0 0 0 0 0,-1-1-1 0 0,0 1 1 0 0,0-3 0 0 0,0 5-8 0 0,1 0 13 0 0,0-2-2 0 0,-1 2-6 0 0,2-2-76 0 0,0 1-1 0 0,0 0 1 0 0,-1-1-1 0 0,1 1 1 0 0,0 0-1 0 0,0 0 1 0 0,0-1-1 0 0,1 1 1 0 0,-1 0-1 0 0,0 0 1 0 0,0 0-1 0 0,1 0 1 0 0,-1 1-1 0 0,2-2 1 0 0,1-1 38 0 0,-2-2-292 0 0,-2 4 174 0 0,1 0 1 0 0,-1-1 0 0 0,1 1 0 0 0,-1 0 0 0 0,1 0-1 0 0,-1 0 1 0 0,1 0 0 0 0,0 0 0 0 0,0 0 0 0 0,-1 0 0 0 0,1 0-1 0 0,0 0 1 0 0,0 0 0 0 0,0 0 0 0 0,0 0 0 0 0,0 1-1 0 0,0-1 1 0 0,0 0 0 0 0,0 1 0 0 0,3-2 0 0 0,24-7-141 0 0,-26 9 213 0 0,12 2-459 0 0,-13-2 446 0 0,0 0 1 0 0,-1 0-1 0 0,1 0 1 0 0,0 1 0 0 0,0-1-1 0 0,-1 0 1 0 0,1 0-1 0 0,0 0 1 0 0,0 0-1 0 0,-1 0 1 0 0,1 0-1 0 0,0 0 1 0 0,0-1 0 0 0,-1 1-1 0 0,1 0 1 0 0,0 0-1 0 0,0 0 1 0 0,-1-1-1 0 0,1 1 1 0 0,0-1 0 0 0,-1 1-1 0 0,1 0 1 0 0,0-1-1 0 0,-1 1 1 0 0,1-1-1 0 0,-1 1 1 0 0,1-1 0 0 0,-1 1-1 0 0,2-2 1 0 0,10-13-340 0 0,-6 9-396 0 0,0-1 1 0 0,-1 0-1 0 0,8-13 0 0 0,-13 19 684 0 0,1 1 106 0 0,-1-1 0 0 0,0 1 0 0 0,0-1 0 0 0,0 1 0 0 0,1 0 0 0 0,-1-1 0 0 0,0 1 0 0 0,1-1 0 0 0,-1 1 0 0 0,0 0 0 0 0,1-1 0 0 0,-1 1 0 0 0,0 0 0 0 0,1-1-1 0 0,-1 1 1 0 0,1 0 0 0 0,-1 0 0 0 0,1-1 0 0 0,-1 1 0 0 0,1 0 0 0 0,-1 0 0 0 0,1 0 0 0 0,-1 0 0 0 0,1 0 0 0 0,0-1 0 0 0,-1 1 345 0 0,9 14 1228 0 0,-8-6-1287 0 0,-1 1 0 0 0,1 0 1 0 0,-2 15-1 0 0,-1 0 70 0 0,1 7-507 0 0,6 10 624 0 0,-4 18-536 0 0,0-46 77 0 0,0-15-44 0 0,1 0 0 0 0,-1 0 0 0 0,0 0-1 0 0,1-1 1 0 0,-1 1 0 0 0,0 0 0 0 0,0-1 0 0 0,0 1 0 0 0,-1-1 0 0 0,1 1-1 0 0,0-5 1 0 0,2-36-5 0 0,-1 14 1 0 0,-1 18 3 0 0,-1 8 0 0 0,0 0 0 0 0,0 0 0 0 0,1-1 0 0 0,0 1 0 0 0,-1 0 0 0 0,3-5 0 0 0,0-11 264 0 0,-3 18-276 0 0,0 0 0 0 0,1-1 0 0 0,-1 1 0 0 0,0 0 0 0 0,0-1 0 0 0,1 1 1 0 0,-1 0-1 0 0,1 0 0 0 0,-1-1 0 0 0,2-1 0 0 0,-1 3-65 0 0,-1 0-3 0 0,0 0 0 0 0,1 9-113 0 0,0-1 0 0 0,0 1 1 0 0,-1 10-1 0 0,3 77 468 0 0,-4-51-9 0 0,1-44-234 0 0,0-1-53 0 0,0 0 42 0 0,3-49 281 0 0,-1-22-190 0 0,-2 69-128 0 0,1 0 16 0 0,-1 0 0 0 0,0 0 0 0 0,0 0 0 0 0,0 0 0 0 0,1-1-31 0 0,0 0 0 0 0,0 0 0 0 0,0 0 1 0 0,0 0-1 0 0,-1 0 0 0 0,0 0 0 0 0,0 0 1 0 0,1 0-1 0 0,-2-5 0 0 0,0 0-773 0 0,1 7 740 0 0,0-3 0 0 0,1 45 493 0 0,0-26-398 0 0,0-12-6 0 0,-1 0 0 0 0,1-1 0 0 0,-1 1 0 0 0,0 0 0 0 0,0 0 0 0 0,-1 0 0 0 0,1 0 0 0 0,-2 4 0 0 0,2 22 50 0 0,0-14-75 0 0,1-11 0 0 0,-1-4 0 0 0,0 1 0 0 0,1 0 0 0 0,-1-1 0 0 0,0 1 0 0 0,0-1 0 0 0,0 1 0 0 0,0 0 0 0 0,0-1 0 0 0,0 1 0 0 0,0 0 0 0 0,0-1 0 0 0,0 1 0 0 0,0 0 0 0 0,-1-1 0 0 0,1 1 0 0 0,0-1 0 0 0,0 1 0 0 0,-1 0 0 0 0,0 1-12 0 0,1-1-36 0 0,-1 1 36 0 0,2 3-345 0 0,0-4 297 0 0,-1 0 0 0 0,0-1 0 0 0,0 1 0 0 0,0 0 0 0 0,0 0 0 0 0,0 0 0 0 0,0 0 0 0 0,0 0 0 0 0,0-1 0 0 0,0 1 0 0 0,0 0 0 0 0,0 0 0 0 0,-1 0 0 0 0,1-1 0 0 0,0 1-1 0 0,-1 0 1 0 0,1 1 0 0 0,0-1 7 0 0,0 1 40 0 0,0 16 21 0 0,0-16-8 0 0,0-1 10 0 0,0-1 18 0 0,0 0-86 0 0,0 0-10 0 0,0 0 4 0 0,0 0-7 0 0,0 0-20 0 0,0 1 31 0 0,0 0 38 0 0,0 1-26 0 0,0 0 36 0 0,1 7 320 0 0,-1-9-297 0 0,0 0 1 0 0,0 0-1 0 0,0 0 0 0 0,0 0 1 0 0,0 0-1 0 0,0-1 1 0 0,0 1-1 0 0,0 0 0 0 0,0 0 1 0 0,0 0-1 0 0,0 0 1 0 0,0 0-1 0 0,1 0 0 0 0,-1 0 1 0 0,0 0-1 0 0,0 0 1 0 0,0 0-1 0 0,0 0 0 0 0,0 0 1 0 0,0 0-1 0 0,0 0 1 0 0,0 0-1 0 0,0 0 0 0 0,0 0 1 0 0,0 0-1 0 0,0 1 1 0 0,1-6 20 0 0,0 1 0 0 0,-1 0 0 0 0,0-1 0 0 0,0-6 1 0 0,-1-1 78 0 0,1 3-36 0 0,0-16-54 0 0,1 24-11 0 0,-1 0 33 0 0,0-1-32 0 0,-1 0-11 0 0,1 0 0 0 0,0 0 0 0 0,0 0 0 0 0,1-15 0 0 0,-1-76-1164 0 0,1 91 1136 0 0,-1 1-52 0 0,0 0-16 0 0,0 1 0 0 0,0-1-6 0 0,5-23-2572 0 0,-5 15 2522 0 0,1 17-30 0 0,0 20-36 0 0,0 15 427 0 0,-1-22 278 0 0,2 10 41 0 0,-2-31-366 0 0,0 0 45 0 0,0 0 8 0 0,0 0-35 0 0,0 1-144 0 0,-1 1-36 0 0,2 0 0 0 0,0 7-1006 0 0,-2 2 436 0 0,1-11 696 0 0,-1 1-100 0 0,1 1-26 0 0,-2 18-1989 0 0,2-18 1261 0 0,0 0-387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6-30T00:05:33.151"/>
    </inkml:context>
    <inkml:brush xml:id="br0">
      <inkml:brushProperty name="width" value="0.1" units="cm"/>
      <inkml:brushProperty name="height" value="0.1" units="cm"/>
      <inkml:brushProperty name="color" value="#FFB366"/>
    </inkml:brush>
  </inkml:definitions>
  <inkml:trace contextRef="#ctx0" brushRef="#br0">1 29 2760 0 0,'0'0'107'0'0,"0"0"-19"0"0,0 0 60 0 0,0 0 233 0 0,0 0 106 0 0,0 0 22 0 0,0 0-66 0 0,0 0-294 0 0,0 1-197 0 0,0-1-289 0 0,0 0-138 0 0,0 0-33 0 0,0 0 65 0 0,0 0 358 0 0,0 0 406 0 0,0 0 154 0 0,0 0 33 0 0,0 0-65 0 0,2-26-86 0 0,-2 26-505 0 0,0-4-977 0 0,0 4 822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6-30T00:05:33.937"/>
    </inkml:context>
    <inkml:brush xml:id="br0">
      <inkml:brushProperty name="width" value="0.1" units="cm"/>
      <inkml:brushProperty name="height" value="0.1" units="cm"/>
      <inkml:brushProperty name="color" value="#FFB366"/>
    </inkml:brush>
  </inkml:definitions>
  <inkml:trace contextRef="#ctx0" brushRef="#br0">1 47 2904 0 0,'0'0'65'0'0,"0"0"7"0"0,0 0 8 0 0,0 0-8 0 0,1-2-57 0 0,3-11 56 0 0,-3 0-32 0 0,-1 12-4 0 0,0 1-109 0 0,0 0-22 0 0,0-16-503 0 0,0 14 503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6-30T00:05:37.057"/>
    </inkml:context>
    <inkml:brush xml:id="br0">
      <inkml:brushProperty name="width" value="0.1" units="cm"/>
      <inkml:brushProperty name="height" value="0.1" units="cm"/>
      <inkml:brushProperty name="color" value="#FFB366"/>
    </inkml:brush>
  </inkml:definitions>
  <inkml:trace contextRef="#ctx0" brushRef="#br0">0 0 2760 0 0,'0'0'107'0'0,"0"0"-19"0"0,0 22 6043 0 0,4 23-5953 0 0,-3 3-426 0 0,-3 7 144 0 0,2-53 104 0 0,-1 0 0 0 0,1-1 0 0 0,0 1 0 0 0,0 34-832 0 0,0-34 832 0 0,1-1 0 0 0,-1 1-32 0 0,0-2-134 0 0,0 0-52 0 0,0 0-6 0 0,5 23 981 0 0,-5-23-693 0 0,1 1 39 0 0,-1-1-98 0 0,0 0-1 0 0,0 0 1 0 0,0 0-1 0 0,0 0 0 0 0,0 0 1 0 0,0 0-1 0 0,0 0 1 0 0,0 0-1 0 0,0 0 0 0 0,1 0 1 0 0,-1 0-1 0 0,0 0 0 0 0,0 0 1 0 0,0 0-1 0 0,0 1 1 0 0,0-1-1 0 0,0 0 0 0 0,0 0 1 0 0,0 0-1 0 0,0 0 1 0 0,0 0-1 0 0,0 0 0 0 0,0 0 1 0 0,0 0-1 0 0,1 0 1 0 0,-1 0-1 0 0,0 0 0 0 0,0 0 1 0 0,0 0-1 0 0,0 0 1 0 0,0 0-1 0 0,0 0 0 0 0,0 0 1 0 0,0 0-1 0 0,0 0 0 0 0,0 0 1 0 0,0 0-1 0 0,1 0 1 0 0,-1 0-1 0 0,0 0 0 0 0,0 0 1 0 0,0-1-1 0 0,0 1 1 0 0,0 0-1 0 0,0 0 0 0 0,0 0 1 0 0,0 0-1 0 0,0 0 1 0 0,0 0-1 0 0,0 0 0 0 0,0 0 1 0 0,0 0-1 0 0,0 0 0 0 0,0 0 1 0 0,0 0-1 0 0,0 0 1 0 0,1 0-1 0 0,-1 0 0 0 0,0-1 1 0 0,0 1-1 0 0,0 0 1 0 0,0 0-1 0 0,0 0 0 0 0,0 0 1 0 0,0 0-1 0 0,0 0 1 0 0,0 0-1 0 0,0 0 0 0 0,0 0 1 0 0,1-6-150 0 0,0 0 1 0 0,0 1-1 0 0,0-1 1 0 0,0 0-1 0 0,-1 0 1 0 0,0 1-1 0 0,-1-9 1 0 0,1-1 5 0 0,0-14-260 0 0,0 14-2891 0 0,0 14 2770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6-30T00:06:19.169"/>
    </inkml:context>
    <inkml:brush xml:id="br0">
      <inkml:brushProperty name="width" value="0.1" units="cm"/>
      <inkml:brushProperty name="height" value="0.1" units="cm"/>
      <inkml:brushProperty name="color" value="#CC99FF"/>
    </inkml:brush>
  </inkml:definitions>
  <inkml:trace contextRef="#ctx0" brushRef="#br0">153 3 8144 0 0,'0'0'182'0'0,"0"0"29"0"0,0 0 13 0 0,0 0-32 0 0,-1 0-72 0 0,1 0 296 0 0,-5 1-180 0 0,-1 4 290 0 0,-3 12 455 0 0,-7 40-1244 0 0,16-56 455 0 0,0 2-153 0 0,-1 0-39 0 0,1 0 0 0 0,2 5-536 0 0,-1-8 377 0 0,-1 0 242 0 0,11-3 537 0 0,-8 0-618 0 0,0 0 0 0 0,-1 0 1 0 0,1 0-1 0 0,-1-1 0 0 0,0 1 0 0 0,0-1 1 0 0,0 0-1 0 0,-1 1 0 0 0,1-1 1 0 0,-1 0-1 0 0,0 0 0 0 0,0 0 1 0 0,0 0-1 0 0,-1 0 0 0 0,1-5 1 0 0,1-2 5 0 0,-2-7-15 0 0,0 18 39 0 0,-1 0 0 0 0,1-1 0 0 0,0 1 0 0 0,0 0 0 0 0,0-1 0 0 0,0 1 0 0 0,0 0 0 0 0,0 0 0 0 0,-1-1 0 0 0,1 1 0 0 0,0 0 1 0 0,0 0-1 0 0,0-1 0 0 0,-1 1 0 0 0,1 0 0 0 0,0 0 0 0 0,0-1 0 0 0,-1 1 0 0 0,1 0 0 0 0,0 0 0 0 0,0 0 0 0 0,-1 0 0 0 0,1-1 0 0 0,0 1 0 0 0,-1 0 0 0 0,0 0 26 0 0,0 0 0 0 0,0 1 0 0 0,0-1 0 0 0,0 0 0 0 0,0 1 0 0 0,0-1 0 0 0,0 0 0 0 0,0 1 0 0 0,0-1 0 0 0,0 1 0 0 0,0 0 0 0 0,0-1 0 0 0,1 1 0 0 0,-1 0 1 0 0,0-1-1 0 0,0 1 0 0 0,1 0 0 0 0,-1 0 0 0 0,0 1 0 0 0,-4 7-55 0 0,1 0 0 0 0,0 0 0 0 0,1 1 0 0 0,0-1 0 0 0,0 1 0 0 0,1 0 0 0 0,-1 10 0 0 0,4 5 3 0 0,-1-24-10 0 0,0 0 0 0 0,0 0 0 0 0,0 0-1 0 0,0 1 1 0 0,1-1 0 0 0,-1 0 0 0 0,0 0-1 0 0,1 0 1 0 0,-1 0 0 0 0,0 0-1 0 0,1 0 1 0 0,0 0 0 0 0,-1 0 0 0 0,1-1-1 0 0,-1 1 1 0 0,1 0 0 0 0,0 0-1 0 0,0 0 1 0 0,1 1 0 0 0,-1-4-2 0 0,0 1-1 0 0,0 0 1 0 0,1 0 0 0 0,-1 0 0 0 0,0-1-1 0 0,-1 1 1 0 0,1-1 0 0 0,0 1 0 0 0,1-3-1 0 0,4-7 89 0 0,-2 8-68 0 0,-1-1 0 0 0,0 1 0 0 0,-1-1 0 0 0,1 0 0 0 0,-1 0 0 0 0,1 0 0 0 0,-1 0 0 0 0,0 0 0 0 0,-1 0 0 0 0,1 0 1 0 0,-1-1-1 0 0,0 1 0 0 0,0-1 0 0 0,0 1 0 0 0,0-6 0 0 0,-1 9 46 0 0,0 0 0 0 0,0-1-1 0 0,0 1 1 0 0,0 0 0 0 0,0 0 0 0 0,-1 0-1 0 0,1 0 1 0 0,0-1 0 0 0,-1 1 0 0 0,1 0 0 0 0,0 0-1 0 0,-1 0 1 0 0,1 0 0 0 0,-1 0 0 0 0,0 0 0 0 0,0-1-1 0 0,1 2-46 0 0,0 0 0 0 0,-1 0 0 0 0,1 0 0 0 0,0 0 0 0 0,0 0 0 0 0,0-1 0 0 0,0 1 0 0 0,-1 0 0 0 0,1 0 0 0 0,0 0 0 0 0,0 0 0 0 0,0 0 0 0 0,-1 0 0 0 0,1 0 0 0 0,0 0 0 0 0,0 0 0 0 0,0 0 0 0 0,-1 0 0 0 0,1 0 0 0 0,0 0 0 0 0,0 0 0 0 0,0 0 0 0 0,0 0 0 0 0,-1 1 0 0 0,1-1 0 0 0,0 0 0 0 0,0 0 0 0 0,0 0 0 0 0,0 0 0 0 0,-1 0 0 0 0,1 0 0 0 0,0 1 0 0 0,-6 10 17 0 0,-10 25-267 0 0,12-27-30 0 0,0 0 1 0 0,0 0 0 0 0,1 0 0 0 0,-3 14 0 0 0,5-21 266 0 0,-1 10 5 0 0,-1 23 0 0 0,3-34 54 0 0,0-2-47 0 0,1 1 1 0 0,-1 0-1 0 0,1 0 0 0 0,-1 0 1 0 0,1 0-1 0 0,-1 0 1 0 0,1 0-1 0 0,-1-1 0 0 0,1 1 1 0 0,-1 0-1 0 0,1 0 1 0 0,-1-1-1 0 0,1 1 0 0 0,-1 0 1 0 0,1-1-1 0 0,0 0 1 0 0,4-14-83 0 0,1 0 0 0 0,-2-1 0 0 0,5-27 0 0 0,-5 23 70 0 0,0-38 0 0 0,-5 52 26 0 0,1 5 118 0 0,-9 1 921 0 0,8 0-1090 0 0,1 0 0 0 0,-1-1 0 0 0,0 1 0 0 0,1 0 0 0 0,-1 0 1 0 0,0 0-1 0 0,0 0 0 0 0,1 0 0 0 0,-1 0 0 0 0,0 0 0 0 0,0 0 0 0 0,1 0 0 0 0,-1 0 0 0 0,0 1 1 0 0,1-1-1 0 0,-1 0 0 0 0,0 0 0 0 0,1 1 0 0 0,-1-1 0 0 0,0 0 0 0 0,1 1 0 0 0,-1-1 1 0 0,0 1-1 0 0,1-1 0 0 0,-1 1 0 0 0,1-1 0 0 0,-1 1 0 0 0,1-1 0 0 0,-1 1 0 0 0,1 0 0 0 0,0-1 1 0 0,-1 1-1 0 0,1-1 0 0 0,0 1 0 0 0,-1 0 0 0 0,1-1 0 0 0,0 1 0 0 0,0 0 0 0 0,0 0 1 0 0,-1-1-1 0 0,1 1 0 0 0,0 1 0 0 0,-10 34-115 0 0,7-27 208 0 0,0 1 1 0 0,1-1-1 0 0,0 1 0 0 0,0 0 1 0 0,1 0-1 0 0,0 0 0 0 0,1 18 1 0 0,1-24-46 0 0,-1-3-47 0 0,0 0 0 0 0,0 0-1 0 0,0 0 1 0 0,0 0 0 0 0,0 0 0 0 0,0 0 0 0 0,0 0 0 0 0,1 0-1 0 0,-1 0 1 0 0,0 0 0 0 0,1-1 0 0 0,-1 1 0 0 0,0 0 0 0 0,1 0-1 0 0,-1 0 1 0 0,1-1 0 0 0,0 1 0 0 0,-1 0 0 0 0,2 0 0 0 0,6-20 362 0 0,-1-15 699 0 0,-2 16-1009 0 0,-1-1 0 0 0,-1 0 1 0 0,1-24-1 0 0,-4 43-25 0 0,0 0 1 0 0,0 0-1 0 0,0-1 1 0 0,1 1-1 0 0,-1 0 1 0 0,0 0-1 0 0,0-1 1 0 0,0 1-1 0 0,0 0 1 0 0,0 0 0 0 0,0 0-1 0 0,0-1 1 0 0,0 1-1 0 0,0 0 1 0 0,0 0-1 0 0,-1 0 1 0 0,1-1-1 0 0,0 1 1 0 0,0 0-1 0 0,0 0 1 0 0,0 0 0 0 0,0-1-1 0 0,0 1 1 0 0,0 0-1 0 0,0 0 1 0 0,-1 0-1 0 0,1 0 1 0 0,0 0-1 0 0,0-1 1 0 0,0 1-1 0 0,0 0 1 0 0,0 0 0 0 0,-1 0-1 0 0,1 0 1 0 0,0 0-1 0 0,0 0 1 0 0,0 0-1 0 0,-1-1 1 0 0,1 1-1 0 0,0 0 1 0 0,0 0-1 0 0,0 0 1 0 0,-1 0 0 0 0,1 0-1 0 0,0 0 1 0 0,0 0-1 0 0,0 0 1 0 0,-1 0-1 0 0,1 0 4 0 0,-1 1-1 0 0,1-1 0 0 0,-1 0 0 0 0,1 1 0 0 0,-1-1 1 0 0,1 0-1 0 0,0 1 0 0 0,-1-1 0 0 0,1 1 1 0 0,-1-1-1 0 0,1 1 0 0 0,0-1 0 0 0,0 0 0 0 0,-1 1 1 0 0,1-1-1 0 0,0 1 0 0 0,0-1 0 0 0,-1 2 1 0 0,-6 21-99 0 0,-11 23 1 0 0,-2 6-397 0 0,11-16 59 0 0,8-35 376 0 0,1 0 1 0 0,0 0 0 0 0,0 0 0 0 0,-1 0 0 0 0,1 0 0 0 0,0 0 0 0 0,0 0 0 0 0,0 0-1 0 0,0 0 1 0 0,1 0 0 0 0,-1 0 0 0 0,0 0 0 0 0,1 2 0 0 0,-1-3 48 0 0,0 1 1 0 0,1-1-1 0 0,-1 0 1 0 0,0 0-1 0 0,0 0 1 0 0,0 0 0 0 0,1 0-1 0 0,-1 1 1 0 0,0-1-1 0 0,0 0 1 0 0,1 0-1 0 0,-1 0 1 0 0,0 0-1 0 0,0 0 1 0 0,1 0-1 0 0,-1 0 1 0 0,0 0-1 0 0,0 0 1 0 0,1 0 0 0 0,-1 0-1 0 0,0 0 1 0 0,0 0-1 0 0,1 0 1 0 0,-1 0-1 0 0,0 0 1 0 0,0 0-1 0 0,1 0 1 0 0,-1 0-1 0 0,0 0 1 0 0,0 0-1 0 0,1-1 1 0 0,-1 1 0 0 0,2-1 10 0 0,0-1 1 0 0,0 1-1 0 0,0-1 1 0 0,0 1-1 0 0,0-1 1 0 0,0 0-1 0 0,-1 1 1 0 0,3-5 0 0 0,0-2-8 0 0,-1 1 0 0 0,0 0 0 0 0,-1-1 0 0 0,0 0 0 0 0,0 0 0 0 0,0 0 0 0 0,-1 0 0 0 0,0-12 0 0 0,-1 17 0 0 0,-1 2 24 0 0,-15 16 678 0 0,-9 29-1228 0 0,12-13 254 0 0,13-31 272 0 0,-1 1 0 0 0,1 0 0 0 0,0-1 1 0 0,0 1-1 0 0,-1 0 0 0 0,1-1 0 0 0,0 1 1 0 0,0 0-1 0 0,0-1 0 0 0,0 1 0 0 0,0 0 1 0 0,0 0-1 0 0,0-1 0 0 0,0 1 0 0 0,0 1 1 0 0,1-2-1 0 0,-1 0 0 0 0,0 0 0 0 0,0 0 0 0 0,1 0 0 0 0,-1 0 0 0 0,0 0 0 0 0,1 0 1 0 0,-1 0-1 0 0,0 1 0 0 0,0-1 0 0 0,1-1 0 0 0,-1 1 0 0 0,0 0 0 0 0,1 0 0 0 0,-1 0 1 0 0,0 0-1 0 0,1 0 0 0 0,-1 0 0 0 0,0 0 0 0 0,0 0 0 0 0,1 0 0 0 0,-1 0 0 0 0,0-1 1 0 0,0 1-1 0 0,1 0 0 0 0,-1 0 0 0 0,0 0 0 0 0,0-1 0 0 0,1 1 0 0 0,-1 0 0 0 0,0-1 1 0 0,4-2-5 0 0,-1 0 0 0 0,0 0 1 0 0,0-1-1 0 0,-1 0 0 0 0,1 1 1 0 0,-1-1-1 0 0,0 0 0 0 0,0 0 1 0 0,0 0-1 0 0,0 0 0 0 0,0-1 1 0 0,-1 1-1 0 0,0 0 1 0 0,0-1-1 0 0,0 1 0 0 0,-1-1 1 0 0,0 1-1 0 0,0-7 0 0 0,-1 12 38 0 0,-1 0 0 0 0,1 0 0 0 0,-1 0 0 0 0,1 0-1 0 0,-1 1 1 0 0,1-1 0 0 0,-2 3 0 0 0,-3 5-89 0 0,2 0 0 0 0,-1 1-1 0 0,1 0 1 0 0,0 0 0 0 0,1 0 0 0 0,0 0 0 0 0,-2 16 0 0 0,4-21 219 0 0,-2 7-636 0 0,2-22-875 0 0,7-59 1402 0 0,-6 69-182 0 0,-1 2 179 0 0,0-1 0 0 0,0 1 0 0 0,0-1 0 0 0,0 1 0 0 0,0 0 0 0 0,0 0 0 0 0,0 0 0 0 0,1-1 0 0 0,-1 1 0 0 0,1 0 1 0 0,-1 0-1 0 0,1 4 0 0 0,-2 2-204 0 0,-4 10-464 0 0,3-9 574 0 0,-1 1-1 0 0,2 0 1 0 0,-1 0 0 0 0,1 0 0 0 0,0 11 0 0 0,2-21 48 0 0,0 0 1 0 0,0 0-1 0 0,0 0 0 0 0,0 0 0 0 0,-1 1 1 0 0,1-1-1 0 0,0 0 0 0 0,0 0 0 0 0,0 0 1 0 0,0 0-1 0 0,0 0 0 0 0,0 0 0 0 0,0 0 1 0 0,0 0-1 0 0,-1 0 0 0 0,1 0 0 0 0,0 0 1 0 0,0 0-1 0 0,0 0 0 0 0,0 0 0 0 0,0 0 1 0 0,0 0-1 0 0,-1 0 0 0 0,1 0 0 0 0,0 0 1 0 0,0 0-1 0 0,0 0 0 0 0,0 0 0 0 0,0 0 1 0 0,0 0-1 0 0,0 0 0 0 0,0 0 0 0 0,-1-1 1 0 0,1 1-1 0 0,0 0 0 0 0,0 0 0 0 0,0 0 1 0 0,0 0-1 0 0,0 0 0 0 0,0 0 1 0 0,0 0-1 0 0,0 0 0 0 0,0 0 0 0 0,0-1 1 0 0,0 1-1 0 0,0 0 0 0 0,0 0 0 0 0,-1 0 1 0 0,1 0-1 0 0,0 0 0 0 0,0 0 0 0 0,0 0 1 0 0,0-1-1 0 0,0 1 0 0 0,0 0 0 0 0,0 0 1 0 0,0 0-1 0 0,0 0 0 0 0,0 0 0 0 0,0 0 1 0 0,0 0-1 0 0,1-1 0 0 0,-1 1 0 0 0,0 0 1 0 0,0-29 112 0 0,0 22-101 0 0,-1 0-1 0 0,1 0 1 0 0,1 0 0 0 0,1-11 0 0 0,-9 50-244 0 0,5-16 423 0 0,-1-2-1 0 0,2-30-499 0 0,1-13 929 0 0,0 28-615 0 0,0-1 0 0 0,0 0 0 0 0,0 1 1 0 0,0-1-1 0 0,0 1 0 0 0,0-1 0 0 0,0 0 0 0 0,0 1 0 0 0,1-1 0 0 0,-1 1 0 0 0,1-3 0 0 0,1-5-414 0 0,-2 9 159 0 0,1-1 37 0 0,-2 35 155 0 0,7-84-2077 0 0,-6 49 1781 0 0,0 1-103 0 0,0 0-18 0 0,0 0 11 0 0,0 0 61 0 0,0 0 21 0 0,0 0 7 0 0,0 14-567 0 0,-4 1 923 0 0,4-14-51 0 0,0-1-3 0 0,0 0-34 0 0,0 0-155 0 0,0 0-62 0 0,0 0-15 0 0,0 0 17 0 0,0 0 84 0 0,0 0 37 0 0,0 0 10 0 0,2-10 1 0 0,-1 6 184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6-30T00:06:41.464"/>
    </inkml:context>
    <inkml:brush xml:id="br0">
      <inkml:brushProperty name="width" value="0.1" units="cm"/>
      <inkml:brushProperty name="height" value="0.1" units="cm"/>
      <inkml:brushProperty name="color" value="#CC99FF"/>
    </inkml:brush>
  </inkml:definitions>
  <inkml:trace contextRef="#ctx0" brushRef="#br0">614 167 17015 0 0,'0'0'388'0'0,"-7"-15"1096"0"0,6 1-2162 0 0,1-1 0 0 0,1-23-1 0 0,1 1 371 0 0,-2 36 217 0 0,0 1-45 0 0,0 0-21 0 0,0 0-3 0 0,0 0-7 0 0,-6 13-670 0 0,2 3 400 0 0,-1-2 544 0 0,2 1 0 0 0,0-1-1 0 0,-2 27 1 0 0,5-39-60 0 0,0-1-1 0 0,0 1 1 0 0,0-1-1 0 0,0 0 1 0 0,0 1-1 0 0,0-1 1 0 0,0 0-1 0 0,1 1 1 0 0,-1-1-1 0 0,1 0 1 0 0,-1 1-1 0 0,1-1 1 0 0,-1 0-1 0 0,1 0 1 0 0,0 1-1 0 0,0-1 1 0 0,1 1 0 0 0,-2-1-50 0 0,1-1 0 0 0,0 0 1 0 0,-1 0-1 0 0,1 0 1 0 0,0 0-1 0 0,-1 0 1 0 0,1 0-1 0 0,0 0 1 0 0,-1 0-1 0 0,1 0 1 0 0,-1 0-1 0 0,1 0 1 0 0,0-1-1 0 0,-1 1 1 0 0,1 0-1 0 0,0 0 1 0 0,-1-1-1 0 0,1 1 1 0 0,-1 0-1 0 0,1-1 1 0 0,0 1-1 0 0,-1 0 0 0 0,1-1 1 0 0,0 0-1 0 0,12-12-373 0 0,-9 7 313 0 0,0 1 0 0 0,0-1 0 0 0,-1-1 1 0 0,0 1-1 0 0,0 0 0 0 0,0-1 1 0 0,-1 0-1 0 0,3-13 0 0 0,-2 3 35 0 0,-2 0 0 0 0,1-26 1 0 0,-2 43 29 0 0,0-1 1 0 0,0 1 0 0 0,0 0-1 0 0,0 0 1 0 0,0-1-1 0 0,0 1 1 0 0,0 0 0 0 0,0-1-1 0 0,0 1 1 0 0,0 0 0 0 0,0 0-1 0 0,0-1 1 0 0,0 1 0 0 0,0 0-1 0 0,0-1 1 0 0,0 1 0 0 0,0 0-1 0 0,-1 0 1 0 0,1-1 0 0 0,0 1-1 0 0,0 0 1 0 0,0 0-1 0 0,0-1 1 0 0,-1 1 0 0 0,1 0-1 0 0,0-1 1 0 0,-5 6 42 0 0,-4 13-33 0 0,-5 36-10 0 0,-7 27-68 0 0,19-74 64 0 0,-1 19-30 0 0,3-26-134 0 0,2-2 98 0 0,-1 0 0 0 0,0 0 0 0 0,0 0 0 0 0,0 0 0 0 0,0-1 0 0 0,-1 1 0 0 0,1 0 0 0 0,-1 0 0 0 0,1-4 0 0 0,0-1 34 0 0,3-41 292 0 0,-4 45-186 0 0,0-1-1 0 0,0 1 0 0 0,-1 0 0 0 0,1 0 1 0 0,-1 0-1 0 0,0-1 0 0 0,0 1 0 0 0,0 0 1 0 0,0 0-1 0 0,0 0 0 0 0,-4-5 1 0 0,5 8-62 0 0,-1-1 1 0 0,1 1 0 0 0,0 0 0 0 0,0 0 0 0 0,-1 0 0 0 0,1 0 0 0 0,0 0 0 0 0,-1-1 0 0 0,1 1 0 0 0,0 0 0 0 0,-1 0 0 0 0,1 0 0 0 0,0 0-1 0 0,0 0 1 0 0,-1 0 0 0 0,1 0 0 0 0,0 0 0 0 0,-1 0 0 0 0,1 0 0 0 0,0 0 0 0 0,-1 0 0 0 0,1 1 0 0 0,0-1 0 0 0,-1 0 0 0 0,1 0-1 0 0,0 0 1 0 0,0 0 0 0 0,-1 0 0 0 0,1 1 0 0 0,0-1 0 0 0,0 0 0 0 0,-1 0 0 0 0,1 0 0 0 0,0 1 0 0 0,0-1 0 0 0,-1 0 0 0 0,1 0 0 0 0,0 1-1 0 0,0-1 1 0 0,0 0 0 0 0,0 1 0 0 0,0-1 0 0 0,-1 0 0 0 0,1 0 0 0 0,0 1 0 0 0,0 0 0 0 0,-7 14-227 0 0,4-6 106 0 0,0 1 1 0 0,1-1-1 0 0,0 1 1 0 0,0 0-1 0 0,1 0 0 0 0,1 0 1 0 0,0-1-1 0 0,0 1 1 0 0,1 0-1 0 0,2 12 1 0 0,-2-24-24 0 0,1 1 1 0 0,-1-1-1 0 0,0 0 1 0 0,0 1 0 0 0,0-1-1 0 0,0 0 1 0 0,0 0-1 0 0,0 0 1 0 0,0-2 0 0 0,5-11 321 0 0,-5 11-107 0 0,1 0 0 0 0,-1-1 0 0 0,0 1-1 0 0,0 0 1 0 0,1-6 0 0 0,-2 14-125 0 0,-1-1 0 0 0,0 1 1 0 0,0 0-1 0 0,0 0 0 0 0,-2 4 1 0 0,-4 18-228 0 0,4 2 257 0 0,1-17 14 0 0,2-11-1 0 0,0 0 0 0 0,0 0 0 0 0,-1 0 0 0 0,1 0 0 0 0,0 0 0 0 0,0 0 1 0 0,0 0-1 0 0,0 0 0 0 0,0 0 0 0 0,0 0 0 0 0,0 0 0 0 0,0 0 0 0 0,0 0 0 0 0,0 0 0 0 0,0 0 0 0 0,0 0 0 0 0,0 0 0 0 0,0 0 0 0 0,0 0 0 0 0,0 0 0 0 0,0 0 0 0 0,0 0 0 0 0,0 0 0 0 0,0 0 0 0 0,-1 0 0 0 0,1 1 0 0 0,0-1 0 0 0,0 0 0 0 0,0 0 0 0 0,0 0 0 0 0,0 0 0 0 0,0 0 0 0 0,0 0 0 0 0,0 0 0 0 0,0 0 1 0 0,0 0-1 0 0,0 0 0 0 0,0 0 0 0 0,-1-15 9 0 0,0 1 0 0 0,1-18 0 0 0,1 9 9 0 0,-7-58 1130 0 0,1 101-855 0 0,1 62-1742 0 0,4-82 1394 0 0,1 0 53 0 0,1 0 1 0 0,-1 0-1 0 0,0-1 0 0 0,1 1 0 0 0,-1-1 0 0 0,0 1 0 0 0,1-1 1 0 0,-1 1-1 0 0,0-1 0 0 0,0 0 0 0 0,0 0 0 0 0,1 0 0 0 0,-1 0 0 0 0,0 0 1 0 0,0 0-1 0 0,0 0 0 0 0,0 0 0 0 0,-1 0 0 0 0,1 0 0 0 0,1-2 1 0 0,14-29 208 0 0,-13 24-334 0 0,-1 1 534 0 0,-5 7-543 0 0,-8 11-223 0 0,7-3 410 0 0,0-1 1 0 0,0 0 0 0 0,-1 0-1 0 0,0-1 1 0 0,-1 1 0 0 0,-10 10-1 0 0,14-16 14 0 0,0 1 0 0 0,0 0-1 0 0,0-1 1 0 0,1 0 0 0 0,-1 1 0 0 0,0-1-1 0 0,0 0 1 0 0,-1 0 0 0 0,1 0 0 0 0,0 0-1 0 0,0-1 1 0 0,0 1 0 0 0,-1 0 0 0 0,1-1-1 0 0,0 0 1 0 0,-1 1 0 0 0,1-1 0 0 0,0 0-1 0 0,-1 0 1 0 0,1 0 0 0 0,0-1 0 0 0,-1 1-1 0 0,1-1 1 0 0,0 1 0 0 0,-1-1 0 0 0,1 0-1 0 0,0 0 1 0 0,0 0 0 0 0,-3-1 0 0 0,3 0-76 0 0,0 1 0 0 0,-1-1 0 0 0,1 0 0 0 0,0 0 0 0 0,0-1 0 0 0,0 1 0 0 0,1 0 0 0 0,-1-1 1 0 0,0 1-1 0 0,1-1 0 0 0,0 1 0 0 0,-1-1 0 0 0,0-5 0 0 0,1 7-11 0 0,1-1 0 0 0,-1 0 0 0 0,1 1 1 0 0,0-1-1 0 0,0 0 0 0 0,0 0 0 0 0,0 1 0 0 0,0-1 0 0 0,0 0 0 0 0,1 0 0 0 0,-1 1 0 0 0,0-1 1 0 0,1 0-1 0 0,-1 1 0 0 0,1-1 0 0 0,0 0 0 0 0,0 1 0 0 0,0-1 0 0 0,-1 1 0 0 0,1-1 0 0 0,1 1 1 0 0,-1 0-1 0 0,0-1 0 0 0,0 1 0 0 0,0 0 0 0 0,1 0 0 0 0,1-2 0 0 0,-2 3 13 0 0,0-1 0 0 0,-1 1 0 0 0,1-1 0 0 0,0 1 0 0 0,0 0 0 0 0,-1 0 0 0 0,1-1 0 0 0,0 1 0 0 0,0 0 0 0 0,-1 0-1 0 0,1 0 1 0 0,0 0 0 0 0,0 0 0 0 0,-1 0 0 0 0,1 0 0 0 0,0 0 0 0 0,0 0 0 0 0,0 0 0 0 0,-1 0 0 0 0,2 1 0 0 0,0-1-27 0 0,-1 0 6 0 0,1 0 0 0 0,-1 0 0 0 0,0 0 0 0 0,0 0 0 0 0,1 0 0 0 0,-1 1 0 0 0,0-1 0 0 0,0 0 0 0 0,0 1 0 0 0,1-1 0 0 0,-1 1 0 0 0,0-1 0 0 0,0 1 0 0 0,0 0 0 0 0,0-1 0 0 0,0 1 0 0 0,0 0 0 0 0,0 0 0 0 0,0-1 0 0 0,0 1 0 0 0,-1 0 0 0 0,1 0-1 0 0,0 0 1 0 0,0 0 0 0 0,-1 0 0 0 0,1 1 0 0 0,-1-1 0 0 0,1 0 0 0 0,-1 0 0 0 0,1 0 0 0 0,-1 0 0 0 0,1 3 0 0 0,-1-2-4 0 0,0 0-1 0 0,0-1 0 0 0,0 1 0 0 0,0 0 1 0 0,0 0-1 0 0,0 0 0 0 0,-1 0 0 0 0,1 0 1 0 0,-1 0-1 0 0,1 0 0 0 0,-1 0 0 0 0,0-1 1 0 0,1 1-1 0 0,-1 0 0 0 0,0-1 0 0 0,0 1 1 0 0,0 0-1 0 0,-1-1 0 0 0,1 1 0 0 0,-2 1 1 0 0,-9 8 227 0 0,1 1 0 0 0,1 0 0 0 0,-12 19 0 0 0,20-28-113 0 0,1-1 1 0 0,-1 0 0 0 0,0 0 0 0 0,0 0-1 0 0,0 0 1 0 0,0 0 0 0 0,0 0 0 0 0,0-1-1 0 0,0 1 1 0 0,0-1 0 0 0,-1 1-1 0 0,1-1 1 0 0,-1 0 0 0 0,1 0 0 0 0,-1 0-1 0 0,1 0 1 0 0,-4 1 0 0 0,5-3-41 0 0,0 1 0 0 0,1 0 1 0 0,-1-1-1 0 0,0 1 0 0 0,0-1 0 0 0,1 1 1 0 0,-1-1-1 0 0,0 1 0 0 0,1-1 0 0 0,-1 0 0 0 0,0 1 1 0 0,1-1-1 0 0,-1 0 0 0 0,1 1 0 0 0,-1-1 1 0 0,1 0-1 0 0,0 1 0 0 0,-1-1 0 0 0,1 0 1 0 0,0 0-1 0 0,-1 0 0 0 0,1 0 0 0 0,0 1 0 0 0,0-1 1 0 0,0 0-1 0 0,-1 0 0 0 0,1 0 0 0 0,0-1 1 0 0,0-1-58 0 0,0-1 1 0 0,-1 1-1 0 0,1-1 1 0 0,0 0-1 0 0,1-5 1 0 0,1 3-98 0 0,0 1 0 0 0,0 0-1 0 0,0 0 1 0 0,1 1 0 0 0,0-1 0 0 0,-1 0 0 0 0,8-7 0 0 0,1-1 70 0 0,17-14 1 0 0,-18 20 15 0 0,1 0 1 0 0,0 0-1 0 0,20-9 1 0 0,-29 15 28 0 0,0 0-40 0 0,-1 1 1 0 0,1-1-1 0 0,0 0 0 0 0,-1 1 1 0 0,1-1-1 0 0,0 1 1 0 0,-1 0-1 0 0,1 0 1 0 0,0-1-1 0 0,-1 1 1 0 0,1 0-1 0 0,0 0 1 0 0,-1 0-1 0 0,1 1 1 0 0,0-1-1 0 0,2 1 1 0 0,-3-1 0 0 0,-1 1-1 0 0,1-1 1 0 0,-1 0 0 0 0,1 0 0 0 0,-1 1 0 0 0,0-1 0 0 0,1 0 0 0 0,-1 1 0 0 0,1-1 0 0 0,-1 1 0 0 0,0-1-1 0 0,1 1 1 0 0,-1-1 0 0 0,0 1 0 0 0,1-1 0 0 0,-1 1 0 0 0,0-1 0 0 0,0 1 0 0 0,1 0 0 0 0,-1 0 10 0 0,0 1 0 0 0,0-1 0 0 0,0 0 0 0 0,0 0 0 0 0,0 1 1 0 0,0-1-1 0 0,0 0 0 0 0,-1 0 0 0 0,1 1 0 0 0,0-1 1 0 0,-1 0-1 0 0,0 2 0 0 0,-2 2 65 0 0,0 1 0 0 0,0-1 0 0 0,-1 0 0 0 0,0 0 0 0 0,0 0 0 0 0,0-1 0 0 0,0 1 0 0 0,-1-1 0 0 0,0 0 0 0 0,1 0 0 0 0,-2 0 0 0 0,-8 4 0 0 0,-1 0 418 0 0,0-1 1 0 0,0-1-1 0 0,-28 7 1 0 0,41-12-355 0 0,1-1 0 0 0,-1 1 1 0 0,0-1-1 0 0,0 0 1 0 0,0 1-1 0 0,0-1 1 0 0,0 0-1 0 0,0 0 1 0 0,0-1-1 0 0,0 1 1 0 0,0 0-1 0 0,0-1 1 0 0,0 1-1 0 0,0-1 1 0 0,-2-1-1 0 0,3 2-108 0 0,0-1-1 0 0,0 0 1 0 0,1 1-1 0 0,-1-1 1 0 0,0 0-1 0 0,1 1 1 0 0,-1-1-1 0 0,0 0 1 0 0,1 0-1 0 0,-1 0 1 0 0,1 0 0 0 0,0 0-1 0 0,-1 1 1 0 0,1-1-1 0 0,0 0 1 0 0,-1 0-1 0 0,1 0 1 0 0,0 0-1 0 0,0 0 1 0 0,0 0-1 0 0,0 0 1 0 0,0 0-1 0 0,0 0 1 0 0,0 0 0 0 0,0 0-1 0 0,0 0 1 0 0,1 0-1 0 0,-1 0 1 0 0,0 0-1 0 0,0 0 1 0 0,1 0-1 0 0,0-1 1 0 0,1-2-31 0 0,-1 1 0 0 0,1 0 1 0 0,0-1-1 0 0,1 1 0 0 0,-1 0 0 0 0,0 0 0 0 0,1 0 1 0 0,0 0-1 0 0,0 0 0 0 0,0 1 0 0 0,0-1 1 0 0,0 1-1 0 0,0 0 0 0 0,0 0 0 0 0,1 0 0 0 0,-1 0 1 0 0,5-1-1 0 0,-7 3 1 0 0,-1 0-1 0 0,0 0 1 0 0,0 0 0 0 0,1-1-1 0 0,-1 1 1 0 0,0 0 0 0 0,1 0 0 0 0,-1 0-1 0 0,0 0 1 0 0,0 0 0 0 0,1 0-1 0 0,-1 0 1 0 0,0 0 0 0 0,1 0 0 0 0,-1 0-1 0 0,0 0 1 0 0,0 1 0 0 0,1-1-1 0 0,-1 0 1 0 0,0 0 0 0 0,1 0 0 0 0,-1 0-1 0 0,0 0 1 0 0,0 0 0 0 0,1 1-1 0 0,-1-1 1 0 0,0 0 0 0 0,0 0 0 0 0,0 0-1 0 0,1 1 1 0 0,-1-1 0 0 0,0 0-1 0 0,0 0 1 0 0,0 1 0 0 0,0-1 0 0 0,1 0-1 0 0,-1 0 1 0 0,0 1 0 0 0,0-1-1 0 0,0 0 1 0 0,0 0 0 0 0,0 1 0 0 0,0-1-1 0 0,0 0 1 0 0,0 1 0 0 0,0-1 0 0 0,0 0-1 0 0,0 0 1 0 0,0 1 0 0 0,-1 14-480 0 0,-1-10 510 0 0,-1 0 1 0 0,0 0-1 0 0,0-1 1 0 0,0 1 0 0 0,-1-1-1 0 0,0 0 1 0 0,1 0-1 0 0,-1 0 1 0 0,-8 5 0 0 0,10-7 90 0 0,0-1 0 0 0,1 0 0 0 0,-1 1 0 0 0,0-1 0 0 0,0 0 0 0 0,0 0 0 0 0,0-1 0 0 0,0 1 0 0 0,0 0 0 0 0,0-1 0 0 0,0 1 0 0 0,0-1 0 0 0,0 1 0 0 0,-1-1 0 0 0,1 0 0 0 0,0 0 0 0 0,0 0 0 0 0,0 0 0 0 0,0-1 0 0 0,0 1 0 0 0,-1 0 0 0 0,1-1 0 0 0,0 1 0 0 0,0-1 0 0 0,0 0 0 0 0,0 0 0 0 0,-3-2 0 0 0,4 3-69 0 0,0-1 0 0 0,0 0 0 0 0,1 0 1 0 0,-1 0-1 0 0,0 1 0 0 0,0-1 0 0 0,1 0 1 0 0,-1 0-1 0 0,1 0 0 0 0,-1 0 0 0 0,0 0 1 0 0,1 0-1 0 0,0 0 0 0 0,-1 0 1 0 0,1 0-1 0 0,0-1 0 0 0,-1 1 0 0 0,1-2 1 0 0,0 1-28 0 0,0-1 1 0 0,0 0 0 0 0,1 1 0 0 0,-1-1 0 0 0,1 1 0 0 0,-1-1 0 0 0,1 1-1 0 0,1-3 1 0 0,2-3 0 0 0,0-1-1 0 0,1 2 1 0 0,9-14 0 0 0,-12 19-74 0 0,0-1 1 0 0,0 1 0 0 0,1 0 0 0 0,-1-1 0 0 0,1 1 0 0 0,-1 0 0 0 0,1 1 0 0 0,0-1 0 0 0,0 0-1 0 0,-1 1 1 0 0,6-2 0 0 0,-7 2 27 0 0,0 1 0 0 0,0 0 0 0 0,0 0 0 0 0,0-1 0 0 0,0 1 0 0 0,0 0 0 0 0,0 0 0 0 0,0 0 1 0 0,0 0-1 0 0,0 0 0 0 0,0 1 0 0 0,0-1 0 0 0,0 0 0 0 0,-1 0 0 0 0,1 0 0 0 0,0 1 0 0 0,0-1 0 0 0,0 1 0 0 0,0-1 0 0 0,0 1 0 0 0,0-1 0 0 0,0 1 0 0 0,-1-1 0 0 0,1 1 0 0 0,0 0 0 0 0,0-1 0 0 0,-1 1 0 0 0,1 0 0 0 0,0 0 0 0 0,-1 0 0 0 0,1-1 0 0 0,-1 1 0 0 0,1 0 0 0 0,-1 0 0 0 0,0 0 0 0 0,1 0 1 0 0,-1 0-1 0 0,0 0 0 0 0,1 2 0 0 0,-1 0 48 0 0,1 1 0 0 0,-1-1 0 0 0,0 0 0 0 0,0 1 0 0 0,0-1 0 0 0,-1 1 0 0 0,1-1 0 0 0,-1 1 1 0 0,0-1-1 0 0,0 0 0 0 0,0 1 0 0 0,0-1 0 0 0,0 0 0 0 0,-1 0 0 0 0,1 0 0 0 0,-4 4 0 0 0,3-4 142 0 0,1 0-1 0 0,-2 0 0 0 0,1-1 0 0 0,0 1 0 0 0,0 0 1 0 0,-1-1-1 0 0,1 0 0 0 0,-1 1 0 0 0,0-1 0 0 0,0 0 0 0 0,0-1 1 0 0,0 1-1 0 0,0 0 0 0 0,0-1 0 0 0,0 1 0 0 0,-5 0 1 0 0,7-2-81 0 0,0 0 1 0 0,0 0 0 0 0,0 0 0 0 0,-1 0 0 0 0,1 0 0 0 0,0 0-1 0 0,0-1 1 0 0,0 1 0 0 0,0 0 0 0 0,0-1 0 0 0,0 1 0 0 0,0-1 0 0 0,0 1-1 0 0,0-1 1 0 0,0 1 0 0 0,0-1 0 0 0,0 0 0 0 0,-1-1 0 0 0,-15-17 157 0 0,9 9-304 0 0,7 8 82 0 0,0 1 0 0 0,-1-1 0 0 0,1 0 0 0 0,0 1 0 0 0,1-1 0 0 0,-1 0 0 0 0,0 0 0 0 0,0 0 0 0 0,1 1 0 0 0,-1-1 0 0 0,1 0 0 0 0,0 0 0 0 0,-1 0 0 0 0,1 0 0 0 0,0 0 0 0 0,0 0 0 0 0,0 0 0 0 0,1 0 0 0 0,-1 0 1 0 0,0 0-1 0 0,1 0 0 0 0,-1 0 0 0 0,1 1 0 0 0,0-1 0 0 0,-1 0 0 0 0,2-2 0 0 0,2-3-57 0 0,0 0 1 0 0,0 0 0 0 0,1 1-1 0 0,0 0 1 0 0,7-9-1 0 0,-11 14 38 0 0,0 0-1 0 0,0 0 1 0 0,0 0-1 0 0,0 0 1 0 0,0 0-1 0 0,0 1 1 0 0,0-1 0 0 0,0 0-1 0 0,1 0 1 0 0,-1 1-1 0 0,0-1 1 0 0,0 1-1 0 0,1-1 1 0 0,-1 1-1 0 0,0 0 1 0 0,1-1 0 0 0,-1 1-1 0 0,0 0 1 0 0,1 0-1 0 0,-1 0 1 0 0,0 0-1 0 0,1 0 1 0 0,-1 0-1 0 0,0 0 1 0 0,1 1-1 0 0,-1-1 1 0 0,0 0 0 0 0,2 1-1 0 0,-1 0 16 0 0,-1 0 1 0 0,0 0-1 0 0,1 0 0 0 0,-1 0 1 0 0,0 0-1 0 0,0 1 0 0 0,0-1 1 0 0,0 0-1 0 0,0 0 0 0 0,0 1 1 0 0,0-1-1 0 0,0 1 1 0 0,-1-1-1 0 0,1 1 0 0 0,0-1 1 0 0,-1 1-1 0 0,1-1 0 0 0,-1 1 1 0 0,0 0-1 0 0,1-1 0 0 0,-1 1 1 0 0,0 0-1 0 0,0 2 0 0 0,0-2 16 0 0,-1 0 0 0 0,1 1 0 0 0,0-1 0 0 0,-1 0 0 0 0,1 0-1 0 0,-1 1 1 0 0,0-1 0 0 0,0 0 0 0 0,0 0 0 0 0,0 0 0 0 0,0 0 0 0 0,0 0-1 0 0,0 0 1 0 0,-1 0 0 0 0,1-1 0 0 0,-1 1 0 0 0,0 0 0 0 0,1-1 0 0 0,-1 1-1 0 0,0-1 1 0 0,0 0 0 0 0,0 1 0 0 0,0-1 0 0 0,0 0 0 0 0,-3 1 0 0 0,1 0 64 0 0,1-1 1 0 0,-1 0-1 0 0,0 0 0 0 0,-1 0 1 0 0,1 0-1 0 0,0 0 1 0 0,0-1-1 0 0,0 0 1 0 0,0 0-1 0 0,-1 0 1 0 0,1 0-1 0 0,0-1 0 0 0,-5-1 1 0 0,8 2-57 0 0,0 0 1 0 0,0 0-1 0 0,0 0 1 0 0,0-1 0 0 0,0 1-1 0 0,1 0 1 0 0,-1-1-1 0 0,0 1 1 0 0,0-1-1 0 0,0 1 1 0 0,0-1-1 0 0,1 0 1 0 0,-1 1-1 0 0,0-1 1 0 0,0 0-1 0 0,1 1 1 0 0,-1-1-1 0 0,0-1 1 0 0,1 1-16 0 0,0 1 0 0 0,0-1 0 0 0,0 1 0 0 0,0-1 0 0 0,0 0 0 0 0,0 1 1 0 0,0-1-1 0 0,1 1 0 0 0,-1-1 0 0 0,0 1 0 0 0,0-1 0 0 0,1 1 0 0 0,-1-1 0 0 0,0 1 0 0 0,1 0 1 0 0,-1-1-1 0 0,0 1 0 0 0,1-1 0 0 0,-1 1 0 0 0,1 0 0 0 0,-1-1 0 0 0,1 1 0 0 0,-1 0 0 0 0,1-1 0 0 0,-1 1 1 0 0,1 0-1 0 0,-1 0 0 0 0,1 0 0 0 0,-1-1 0 0 0,1 1 0 0 0,0 0 0 0 0,32-19-278 0 0,-26 14 208 0 0,0 1 0 0 0,-1 0 0 0 0,14-5 0 0 0,-19 9-18 0 0,-1 0-55 0 0,0 0-30 0 0,0 0-4 0 0,0 0 14 0 0,-10 13-228 0 0,2-7 387 0 0,0-1 0 0 0,0 0 0 0 0,0 0 0 0 0,-1-1 0 0 0,0 0 0 0 0,-13 4 0 0 0,-6 2 102 0 0,15-5 438 0 0,0 0-1 0 0,0-1 0 0 0,-1 0 0 0 0,-15 1 1 0 0,28-4-518 0 0,0-1 1 0 0,0 0-1 0 0,1 0 1 0 0,-1 0-1 0 0,0 0 1 0 0,0 0 0 0 0,0 0-1 0 0,0 0 1 0 0,0 0-1 0 0,0-1 1 0 0,0 1-1 0 0,0 0 1 0 0,1 0 0 0 0,-1-1-1 0 0,0 1 1 0 0,0-1-1 0 0,0 1 1 0 0,1 0-1 0 0,-1-1 1 0 0,0 0-1 0 0,0 1 1 0 0,1-1 0 0 0,-1 1-1 0 0,0-1 1 0 0,1 0-1 0 0,-1 1 1 0 0,1-1-1 0 0,-1 0 1 0 0,1 0 0 0 0,-1 0-1 0 0,1 1 1 0 0,0-1-1 0 0,-1 0 1 0 0,1 0-1 0 0,0 0 1 0 0,0 0 0 0 0,-1 0-1 0 0,1 1 1 0 0,0-1-1 0 0,0 0 1 0 0,0 0-1 0 0,0 0 1 0 0,0 0 0 0 0,1-1-1 0 0,-1-7-105 0 0,2 1 1 0 0,-1 0-1 0 0,1 0 0 0 0,4-10 0 0 0,-1 2 64 0 0,-2 3 10 0 0,9-22 1 0 0,-11 31-40 0 0,1-1 1 0 0,0 1-1 0 0,1 0 1 0 0,-1 0-1 0 0,1 0 1 0 0,0 1 0 0 0,-1-1-1 0 0,7-5 1 0 0,-9 9-93 0 0,0 0-60 0 0,7 9-731 0 0,-6-1 860 0 0,0-1 0 0 0,-1 1 0 0 0,0-1 0 0 0,-1 1 0 0 0,1-1 1 0 0,-1 0-1 0 0,-1 1 0 0 0,0-1 0 0 0,0 0 0 0 0,-5 12 0 0 0,2-6 115 0 0,-2 1-1 0 0,1-2 0 0 0,-2 1 1 0 0,-13 17-1 0 0,17-25 5 0 0,0-1 0 0 0,0-1 0 0 0,0 1 0 0 0,-1 0 0 0 0,1-1 0 0 0,-1 0 0 0 0,-6 3 0 0 0,8-4 92 0 0,0 0-1 0 0,-1-1 1 0 0,1 0 0 0 0,-1 1 0 0 0,1-1 0 0 0,-1 0 0 0 0,1-1-1 0 0,-1 1 1 0 0,0-1 0 0 0,1 0 0 0 0,-1 0 0 0 0,-4 0 0 0 0,7 0-110 0 0,0-1 0 0 0,-1 1 1 0 0,1-1-1 0 0,0 1 1 0 0,0-1-1 0 0,-1 0 1 0 0,1 0-1 0 0,0 1 0 0 0,0-1 1 0 0,0 0-1 0 0,0 0 1 0 0,0 0-1 0 0,0 0 0 0 0,0 0 1 0 0,0 0-1 0 0,1 0 1 0 0,-1-1-1 0 0,0 1 1 0 0,0 0-1 0 0,1 0 0 0 0,-1-1 1 0 0,1 1-1 0 0,0 0 1 0 0,-1-1-1 0 0,1 1 1 0 0,0 0-1 0 0,-1-2 0 0 0,1-3-95 0 0,-1 1 0 0 0,1 0 0 0 0,0-1 0 0 0,0 1 1 0 0,2-9-1 0 0,-1 6 76 0 0,1 0 1 0 0,0 1 0 0 0,1-1 0 0 0,0 1 0 0 0,0 0 0 0 0,1 0 0 0 0,6-10-1 0 0,-7 13-33 0 0,0-1-1 0 0,0 1 0 0 0,1-1 0 0 0,0 1 0 0 0,0 0 0 0 0,0 1 0 0 0,1-1 0 0 0,-1 1 0 0 0,1 0 0 0 0,0 0 0 0 0,6-3 1 0 0,-10 5-17 0 0,0 1 1 0 0,0 0-1 0 0,-1 0 1 0 0,1-1 0 0 0,0 1-1 0 0,0 0 1 0 0,0 0 0 0 0,-1 0-1 0 0,1 0 1 0 0,0 0 0 0 0,0 0-1 0 0,-1 0 1 0 0,1 0 0 0 0,0 1-1 0 0,0-1 1 0 0,0 0-1 0 0,-1 0 1 0 0,1 1 0 0 0,0-1-1 0 0,-1 0 1 0 0,1 1 0 0 0,0-1-1 0 0,0 0 1 0 0,0 2 0 0 0,1-1-39 0 0,-1 1 0 0 0,1 0 1 0 0,-1-1-1 0 0,0 1 1 0 0,0 0-1 0 0,1 0 1 0 0,-1 0-1 0 0,0 0 1 0 0,0 2-1 0 0,1 1-30 0 0,0 0-1 0 0,-1 1 1 0 0,0-1 0 0 0,0 0 0 0 0,0 1-1 0 0,-1-1 1 0 0,1 7 0 0 0,-2-7 182 0 0,1 0-1 0 0,-1 0 1 0 0,0 0 0 0 0,-1-1 0 0 0,1 1 0 0 0,-1 0 0 0 0,0 0 0 0 0,0-1-1 0 0,0 1 1 0 0,-1-1 0 0 0,1 1 0 0 0,-1-1 0 0 0,0 0 0 0 0,-1 0 0 0 0,1-1-1 0 0,-1 1 1 0 0,1-1 0 0 0,-1 1 0 0 0,-8 4 0 0 0,9-6-134 0 0,-2 1 290 0 0,-1 0 1 0 0,0 0-1 0 0,0 0 1 0 0,-1-1-1 0 0,-6 2 1 0 0,12-4-190 0 0,0 1 1 0 0,0-1 0 0 0,-1 0-1 0 0,1 0 1 0 0,0 0-1 0 0,0 0 1 0 0,0 0-1 0 0,0 0 1 0 0,0 0-1 0 0,0 0 1 0 0,-1-1-1 0 0,1 1 1 0 0,0 0-1 0 0,0-1 1 0 0,0 1-1 0 0,0 0 1 0 0,0-1-1 0 0,0 1 1 0 0,0-1-1 0 0,0 0 1 0 0,0 1-1 0 0,0-1 1 0 0,1 0-1 0 0,-1 0 1 0 0,0 1-1 0 0,0-1 1 0 0,1 0-1 0 0,-1 0 1 0 0,0 0-1 0 0,1 0 1 0 0,-1 0-1 0 0,1 0 1 0 0,-1 0-1 0 0,1 0 1 0 0,-1 0-1 0 0,1 0 1 0 0,0-3 0 0 0,-1-2-96 0 0,0 0 1 0 0,0 0-1 0 0,1 0 1 0 0,0 0-1 0 0,0 0 1 0 0,1 0 0 0 0,0 0-1 0 0,0 0 1 0 0,3-8-1 0 0,-2 5 23 0 0,1 0 0 0 0,1 0 0 0 0,0 0 0 0 0,0 1-1 0 0,8-12 1 0 0,-10 17 27 0 0,0 1 0 0 0,1-1 0 0 0,-1 1 1 0 0,1-1-1 0 0,0 1 0 0 0,0 0 0 0 0,4-3 0 0 0,-5 4-34 0 0,-1 0 1 0 0,1 0-1 0 0,0 1 1 0 0,0-1 0 0 0,0 0-1 0 0,0 0 1 0 0,-1 1-1 0 0,1 0 1 0 0,0-1-1 0 0,0 1 1 0 0,0 0-1 0 0,0 0 1 0 0,0 0-1 0 0,0 0 1 0 0,2 0 0 0 0,-2 1-14 0 0,0 0 1 0 0,-1 0 0 0 0,1 0-1 0 0,-1 0 1 0 0,1 0 0 0 0,-1 0-1 0 0,1 1 1 0 0,-1-1 0 0 0,0 0-1 0 0,0 1 1 0 0,1-1-1 0 0,-1 1 1 0 0,0 0 0 0 0,0-1-1 0 0,0 3 1 0 0,11 27-789 0 0,-12-26 768 0 0,1-1 1 0 0,-1 0-1 0 0,0 0 0 0 0,-1 0 0 0 0,1 1 1 0 0,-1-1-1 0 0,0 0 0 0 0,0 0 0 0 0,0 0 1 0 0,0 0-1 0 0,-1 0 0 0 0,1 0 1 0 0,-1 0-1 0 0,0-1 0 0 0,0 1 0 0 0,-1-1 1 0 0,1 1-1 0 0,-1-1 0 0 0,0 0 1 0 0,0 0-1 0 0,0 0 0 0 0,0 0 0 0 0,-7 4 1 0 0,8-5 13 0 0,-4 2 572 0 0,-1 0-1 0 0,0 0 0 0 0,1-1 1 0 0,-11 4-1 0 0,16-7-463 0 0,0 0 1 0 0,0 1-1 0 0,0-1 1 0 0,-1 0 0 0 0,1 1-1 0 0,0-1 1 0 0,0 0-1 0 0,0 0 1 0 0,0 0-1 0 0,0 0 1 0 0,0 0-1 0 0,0 0 1 0 0,0 0 0 0 0,-1 0-1 0 0,1 0 1 0 0,0-1-1 0 0,0 1 1 0 0,0 0-1 0 0,0-1 1 0 0,0 1-1 0 0,0-1 1 0 0,0 1 0 0 0,0-1-1 0 0,0 0 1 0 0,0 1-1 0 0,1-1 1 0 0,-1 0-1 0 0,0 0 1 0 0,0 1-1 0 0,0-1 1 0 0,1 0-1 0 0,-1 0 1 0 0,1 0 0 0 0,-1 0-1 0 0,0 0 1 0 0,1 0-1 0 0,0 0 1 0 0,-1 0-1 0 0,0-2 1 0 0,1 2-63 0 0,0 0 1 0 0,0 0 0 0 0,-1-1-1 0 0,1 1 1 0 0,0 0-1 0 0,0 0 1 0 0,0 0-1 0 0,0 0 1 0 0,1-1 0 0 0,-1 1-1 0 0,0 0 1 0 0,0 0-1 0 0,1 0 1 0 0,-1 0-1 0 0,1 0 1 0 0,-1 0-1 0 0,1 0 1 0 0,-1 0 0 0 0,1 0-1 0 0,0 0 1 0 0,-1 0-1 0 0,1 0 1 0 0,0 0-1 0 0,0 0 1 0 0,0 0-1 0 0,-1 1 1 0 0,1-1 0 0 0,0 0-1 0 0,0 1 1 0 0,0-1-1 0 0,0 1 1 0 0,0-1-1 0 0,1 1 1 0 0,-1-1 0 0 0,0 1-1 0 0,0 0 1 0 0,0-1-1 0 0,2 1 1 0 0,1-1-152 0 0,1 0-1 0 0,0 0 1 0 0,0 1 0 0 0,0-1 0 0 0,0 1 0 0 0,0 1-1 0 0,9 0 1 0 0,-14-1 148 0 0,0 0 1 0 0,1 0-1 0 0,-1 0 0 0 0,0 0 0 0 0,1 0 0 0 0,-1 0 0 0 0,0 0 1 0 0,1 0-1 0 0,-1 0 0 0 0,0 0 0 0 0,1 1 0 0 0,-1-1 0 0 0,0 0 0 0 0,1 0 1 0 0,-1 0-1 0 0,0 0 0 0 0,0 1 0 0 0,1-1 0 0 0,-1 0 0 0 0,0 0 1 0 0,0 0-1 0 0,1 1 0 0 0,-1-1 0 0 0,0 0 0 0 0,0 0 0 0 0,0 1 1 0 0,1-1-1 0 0,-1 0 0 0 0,0 1 0 0 0,0-1 0 0 0,0 0 0 0 0,0 1 0 0 0,0-1 1 0 0,0 0-1 0 0,0 1 0 0 0,1-1 0 0 0,-1 0 0 0 0,0 1 0 0 0,0-1 1 0 0,0 0-1 0 0,0 1 0 0 0,-1-1 0 0 0,1 0 0 0 0,0 1 0 0 0,0-1 0 0 0,0 0 1 0 0,0 1-1 0 0,-1 0 12 0 0,0 0 1 0 0,1 0-1 0 0,-1 0 1 0 0,0 0-1 0 0,0 0 1 0 0,1 0 0 0 0,-1 0-1 0 0,0 0 1 0 0,0 0-1 0 0,-2 0 1 0 0,-27 19 500 0 0,16-11 874 0 0,-28 14 1 0 0,37-21-1088 0 0,-4 2 576 0 0,9-4-855 0 0,0-1 0 0 0,0 1 0 0 0,0 0 0 0 0,0-1-1 0 0,0 1 1 0 0,0 0 0 0 0,0 0 0 0 0,0-1-1 0 0,0 1 1 0 0,0 0 0 0 0,0-1 0 0 0,0 1-1 0 0,0 0 1 0 0,1-1 0 0 0,-1 1 0 0 0,0 0 0 0 0,0 0-1 0 0,0-1 1 0 0,0 1 0 0 0,1 0 0 0 0,-1 0-1 0 0,0-1 1 0 0,0 1 0 0 0,1 0 0 0 0,-1 0-1 0 0,0 0 1 0 0,0 0 0 0 0,1-1 0 0 0,-1 1 0 0 0,3-2-43 0 0,-1 0 1 0 0,1 0 0 0 0,-1 1 0 0 0,1-1-1 0 0,-1 1 1 0 0,1-1 0 0 0,0 1 0 0 0,0 0-1 0 0,0 0 1 0 0,0 0 0 0 0,3 0 0 0 0,14-6-978 0 0,-19 7 986 0 0,-1 0 104 0 0,0 0 29 0 0,0 0 0 0 0,0-1-73 0 0,-1 1 1 0 0,1-1 0 0 0,0 1 0 0 0,-1 0 0 0 0,1-1 0 0 0,0 1 0 0 0,0 0 0 0 0,-1 0-1 0 0,1-1 1 0 0,0 1 0 0 0,-1 0 0 0 0,1 0 0 0 0,-1-1 0 0 0,1 1 0 0 0,0 0-1 0 0,-1 0 1 0 0,1 0 0 0 0,-1 0 0 0 0,1-1 0 0 0,-1 1 0 0 0,1 0 0 0 0,0 0 0 0 0,-1 0-1 0 0,1 0 1 0 0,-1 0 0 0 0,1 0 0 0 0,-1 0 0 0 0,1 0 0 0 0,-1 0 0 0 0,1 1 0 0 0,0-1-1 0 0,-1 0 1 0 0,1 0 0 0 0,-1 1 0 0 0,-16 3 325 0 0,0 1 252 0 0,17-5-680 0 0,6-17-571 0 0,3 5 372 0 0,-9 12 188 0 0,0 0-1 0 0,0 0 91 0 0,0 0 0 0 0,1 0 0 0 0,-1 0 0 0 0,0 1 0 0 0,0-1 0 0 0,0 0 0 0 0,0 0 0 0 0,1 0 0 0 0,-1 0 1 0 0,0 1-1 0 0,0-1 0 0 0,0 0 0 0 0,0 0 0 0 0,0 0 0 0 0,0 1 0 0 0,0-1 0 0 0,1 0 0 0 0,-1 0 0 0 0,0 0 0 0 0,0 1 0 0 0,0-1 0 0 0,0 0 0 0 0,0 0 0 0 0,0 0 1 0 0,0 1-1 0 0,0-1 0 0 0,0 0 0 0 0,0 0 0 0 0,0 0 0 0 0,0 1 0 0 0,-1-1 0 0 0,1 0 0 0 0,0 0 0 0 0,0 1 0 0 0,0-1 0 0 0,0 0 0 0 0,0 0 0 0 0,0 0 0 0 0,0 0 1 0 0,0 1-1 0 0,-1-1 0 0 0,-4 11 172 0 0,5-10-123 0 0,0-1-59 0 0,0 1-1 0 0,-1-1 1 0 0,1 1 0 0 0,0-1 0 0 0,0 1-1 0 0,0-1 1 0 0,-1 0 0 0 0,1 1-1 0 0,0-1 1 0 0,-1 1 0 0 0,1-1 0 0 0,0 0-1 0 0,-1 1 1 0 0,1-1 0 0 0,0 0 0 0 0,-1 1-1 0 0,1-1 1 0 0,-1 0 0 0 0,1 0-1 0 0,0 1 1 0 0,-1-1 0 0 0,1 0 0 0 0,-1 0-1 0 0,1 0 1 0 0,-1 1 0 0 0,1-1 0 0 0,-1 0-1 0 0,1 0 1 0 0,-1 0 0 0 0,1 0 0 0 0,-1 0-1 0 0,1 0 1 0 0,-1 0 0 0 0,1 0-1 0 0,-1 0 1 0 0,1 0 0 0 0,-1-1 0 0 0,1 1-1 0 0,-1 0 1 0 0,1 0 0 0 0,-1 0 0 0 0,1-1-1 0 0,0 1 1 0 0,-1 0 0 0 0,1 0-1 0 0,-1-1 1 0 0,1 1 0 0 0,0 0 0 0 0,-1-1-1 0 0,1 1 1 0 0,0 0 0 0 0,-1-1 0 0 0,1 1-1 0 0,0-1 1 0 0,-1 1 0 0 0,1-1-1 0 0,0 1 1 0 0,0-1 0 0 0,0 1 0 0 0,0 0-1 0 0,-1-1 1 0 0,1 1 0 0 0,0-2 0 0 0,-1-3-4850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6-29T23:59:08.665"/>
    </inkml:context>
    <inkml:brush xml:id="br0">
      <inkml:brushProperty name="width" value="0.35" units="cm"/>
      <inkml:brushProperty name="height" value="0.35" units="cm"/>
      <inkml:brushProperty name="color" value="#FFFF66"/>
    </inkml:brush>
  </inkml:definitions>
  <inkml:trace contextRef="#ctx0" brushRef="#br0">1062 64 12992 0 0,'0'0'381'0'0,"0"0"-6"0"0,0 0-262 0 0,0 0-205 0 0,-11-6-605 0 0,10 5 694 0 0,0 0 0 0 0,0 0 1 0 0,0 0-1 0 0,0 0 0 0 0,0 0 0 0 0,0 0 1 0 0,1 0-1 0 0,-1 0 0 0 0,0 0 1 0 0,1 0-1 0 0,-1 0 0 0 0,1 0 1 0 0,-1 0-1 0 0,1-1 0 0 0,0 1 1 0 0,-1-2-1 0 0,1 2 2 0 0,0 0 0 0 0,0 0 0 0 0,-1 0 1 0 0,1 0-1 0 0,0 0 0 0 0,-1 0 0 0 0,1 0 0 0 0,-1 0 0 0 0,1 0 1 0 0,-1 0-1 0 0,0 0 0 0 0,1 0 0 0 0,-1 0 0 0 0,0 0 0 0 0,0 0 1 0 0,0 1-1 0 0,1-1 0 0 0,-1 0 0 0 0,0 0 0 0 0,0 1 0 0 0,-2-2 1 0 0,-3 0 1 0 0,-2-1 20 0 0,0 0-1 0 0,0 1 0 0 0,-1 0 0 0 0,1 0 1 0 0,-1 1-1 0 0,1 0 0 0 0,-1 0 0 0 0,-15 1 1 0 0,23 0-22 0 0,-5 1 58 0 0,0-1-1 0 0,0 1 1 0 0,1 0-1 0 0,-1 0 1 0 0,0 1-1 0 0,1-1 1 0 0,-1 1-1 0 0,1 1 0 0 0,-1-1 1 0 0,1 1-1 0 0,-9 6 1 0 0,10-6-13 0 0,-1 1 0 0 0,0-1 1 0 0,0 1-1 0 0,0-1 0 0 0,-1-1 1 0 0,1 1-1 0 0,-9 2 0 0 0,-41 8 1105 0 0,42-11-1001 0 0,0 1 0 0 0,0 1 0 0 0,-20 7 0 0 0,5 4-8 0 0,26-15-159 0 0,2 0-68 0 0,0 0-10 0 0,17 21-980 0 0,-13-17 1021 0 0,0 0 0 0 0,0 0 0 0 0,0-1 0 0 0,6 5 0 0 0,-7-7 51 0 0,-1 0 1 0 0,1 0 0 0 0,-1-1-1 0 0,1 1 1 0 0,-1 0 0 0 0,1-1 0 0 0,0 1-1 0 0,-1-1 1 0 0,1 0 0 0 0,0 0 0 0 0,0 0-1 0 0,-1-1 1 0 0,1 1 0 0 0,3-1 0 0 0,-5 1 6 0 0,-1 0 0 0 0,0-1 1 0 0,1 1-1 0 0,-1 0 0 0 0,1 0 1 0 0,-1 0-1 0 0,1-1 0 0 0,-1 1 1 0 0,0 0-1 0 0,1 0 0 0 0,-1-1 1 0 0,1 1-1 0 0,-1 0 0 0 0,0 0 1 0 0,1-1-1 0 0,-1 1 0 0 0,0-1 1 0 0,0 1-1 0 0,1 0 0 0 0,-1-1 1 0 0,0 1-1 0 0,0-1 0 0 0,0 1 1 0 0,1 0-1 0 0,-1-1 0 0 0,0 1 1 0 0,0-1-1 0 0,0 1 0 0 0,0-1 1 0 0,0 1-1 0 0,0-1 0 0 0,0 1 1 0 0,0-1-1 0 0,0 1 0 0 0,0-1 1 0 0,0 1-1 0 0,0-1 0 0 0,-6-13 123 0 0,-23-16 133 0 0,20 23-194 0 0,1-1 0 0 0,1 0 0 0 0,-11-14 1 0 0,15 19-21 0 0,1 0 0 0 0,-1 0 0 0 0,0 0 0 0 0,0 0 0 0 0,0 1 0 0 0,0 0 1 0 0,0-1-1 0 0,0 1 0 0 0,-1 0 0 0 0,1 1 0 0 0,-1-1 0 0 0,0 1 1 0 0,1-1-1 0 0,-1 1 0 0 0,0 0 0 0 0,0 1 0 0 0,1-1 0 0 0,-1 0 1 0 0,0 1-1 0 0,0 0 0 0 0,0 0 0 0 0,0 0 0 0 0,0 1 0 0 0,-5 0 1 0 0,5 1-27 0 0,1 0 0 0 0,0 1 0 0 0,-1-1 1 0 0,1 1-1 0 0,0-1 0 0 0,0 1 1 0 0,1 0-1 0 0,-1 0 0 0 0,-3 5 1 0 0,-6 5 37 0 0,7-8-35 0 0,-2 0-1 0 0,1 0 0 0 0,-10 5 0 0 0,12-8-16 0 0,0 1 0 0 0,-1-1 0 0 0,1 1 1 0 0,1 0-1 0 0,-1 0 0 0 0,0 1 0 0 0,1-1 0 0 0,-1 1 0 0 0,1 0 0 0 0,-5 8 0 0 0,5-8-52 0 0,1 0 0 0 0,0 0 0 0 0,0 1 0 0 0,1-1 0 0 0,-1 1 1 0 0,1 0-1 0 0,0-1 0 0 0,0 1 0 0 0,0 0 0 0 0,1 0 0 0 0,-1-1 0 0 0,1 1 0 0 0,1 0 0 0 0,-1 0 1 0 0,1 0-1 0 0,-1 0 0 0 0,1-1 0 0 0,1 1 0 0 0,-1 0 0 0 0,1-1 0 0 0,-1 1 0 0 0,6 7 1 0 0,-3-9-13 0 0,0 1 0 0 0,0-1 1 0 0,1 1-1 0 0,-1-1 1 0 0,1-1-1 0 0,9 5 1 0 0,-7-3 6 0 0,-6-3 43 0 0,0-1 0 0 0,1 1-1 0 0,-1-1 1 0 0,1 1 0 0 0,-1-1-1 0 0,0 1 1 0 0,1-1 0 0 0,-1 0 0 0 0,1 0-1 0 0,-1 1 1 0 0,1-1 0 0 0,-1 0-1 0 0,1 0 1 0 0,-1-1 0 0 0,1 1 0 0 0,-1 0-1 0 0,1 0 1 0 0,-1-1 0 0 0,1 1 0 0 0,-1-1-1 0 0,1 1 1 0 0,-1-1 0 0 0,0 0-1 0 0,1 1 1 0 0,-1-1 0 0 0,0 0 0 0 0,0 0-1 0 0,0 0 1 0 0,1 0 0 0 0,-1 0-1 0 0,0 0 1 0 0,0 0 0 0 0,0-1 0 0 0,1-1-1 0 0,-1 0 26 0 0,1 1 0 0 0,0-1 0 0 0,-1 1 1 0 0,0-1-1 0 0,0 0 0 0 0,0 0 0 0 0,0 1 0 0 0,0-1 0 0 0,0 0 0 0 0,-1 0 0 0 0,1 0 0 0 0,-1 0 0 0 0,0 0 0 0 0,0 0 0 0 0,0 0 1 0 0,0 0-1 0 0,-1 0 0 0 0,1 0 0 0 0,-1 0 0 0 0,1 0 0 0 0,-1 0 0 0 0,0 1 0 0 0,-3-6 0 0 0,2 3 22 0 0,-1 0 0 0 0,0 0-1 0 0,0 0 1 0 0,0 1 0 0 0,-1-1 0 0 0,1 1-1 0 0,-1 0 1 0 0,0 0 0 0 0,-1 0-1 0 0,1 0 1 0 0,-9-5 0 0 0,-5-2 11 0 0,10 6 35 0 0,1 1 1 0 0,-1-1-1 0 0,0 1 0 0 0,0 1 1 0 0,0-1-1 0 0,-1 1 0 0 0,-13-2 1 0 0,2 2 9 0 0,10 1 211 0 0,-1 0 1 0 0,1 1-1 0 0,-1 0 0 0 0,1 1 1 0 0,-21 2-1 0 0,21 0-253 0 0,0 0 0 0 0,0 1-1 0 0,0 0 1 0 0,0 0-1 0 0,-14 7 1 0 0,21-8-69 0 0,-1 0 0 0 0,1 0 0 0 0,0 0-1 0 0,0 1 1 0 0,0-1 0 0 0,0 1 0 0 0,0 0 0 0 0,0-1 0 0 0,1 1 0 0 0,-1 0 0 0 0,1 1-1 0 0,0-1 1 0 0,0 0 0 0 0,0 1 0 0 0,0-1 0 0 0,1 1 0 0 0,-3 6 0 0 0,4-8-40 0 0,0-1 0 0 0,0 1 0 0 0,0-1 0 0 0,0 0 1 0 0,0 1-1 0 0,1-1 0 0 0,-1 1 0 0 0,0-1 0 0 0,1 0 0 0 0,-1 1 1 0 0,1-1-1 0 0,-1 0 0 0 0,1 1 0 0 0,0-1 0 0 0,-1 0 1 0 0,1 0-1 0 0,0 0 0 0 0,0 1 0 0 0,0-1 0 0 0,0 0 0 0 0,0 0 1 0 0,0 0-1 0 0,0-1 0 0 0,0 1 0 0 0,2 1 0 0 0,2 2-54 0 0,1-1 0 0 0,-1 0 0 0 0,1 0 0 0 0,6 2 0 0 0,66 32-569 0 0,-76-36 664 0 0,-1-1 1 0 0,0 1-1 0 0,0-1 1 0 0,1 0-1 0 0,-1 1 1 0 0,0-1-1 0 0,1 0 1 0 0,-1 0-1 0 0,0 0 1 0 0,1 0-1 0 0,-1 0 1 0 0,1 0-1 0 0,-1 0 1 0 0,0 0-1 0 0,1-1 1 0 0,-1 1-1 0 0,0 0 1 0 0,0-1-1 0 0,1 1 1 0 0,-1-1-1 0 0,0 0 1 0 0,0 1-1 0 0,2-2 1 0 0,-2 1 13 0 0,1 0 0 0 0,-1 0 1 0 0,0 0-1 0 0,0 0 0 0 0,0 0 1 0 0,0-1-1 0 0,0 1 0 0 0,0 0 1 0 0,0-1-1 0 0,0 1 0 0 0,0 0 1 0 0,-1-1-1 0 0,1 1 0 0 0,0-1 1 0 0,-1 1-1 0 0,1-1 0 0 0,-1 1 1 0 0,0-4-1 0 0,1 3 20 0 0,-2-1 0 0 0,1 0-1 0 0,0 1 1 0 0,-1-1 0 0 0,1 0-1 0 0,-1 1 1 0 0,0-1 0 0 0,0 1-1 0 0,0-1 1 0 0,-1-2 0 0 0,-3-3 98 0 0,0 0-1 0 0,0 0 1 0 0,-1 1 0 0 0,0 0-1 0 0,-9-8 1 0 0,9 8-68 0 0,-1 1 0 0 0,0 0 0 0 0,0 0 0 0 0,0 1-1 0 0,-1 0 1 0 0,0 0 0 0 0,0 0 0 0 0,0 1 0 0 0,-1 1 0 0 0,1-1 0 0 0,-1 1 0 0 0,0 1 0 0 0,0-1 0 0 0,0 2 0 0 0,-12-2-1 0 0,10 3 157 0 0,0 0 0 0 0,0 0-1 0 0,0 1 1 0 0,0 1-1 0 0,0 0 1 0 0,-13 4-1 0 0,20-4-205 0 0,-1-1 0 0 0,1 1 0 0 0,0-1-1 0 0,0 1 1 0 0,0 1 0 0 0,1-1 0 0 0,-1 0-1 0 0,0 1 1 0 0,1 0 0 0 0,-1 0-1 0 0,1 0 1 0 0,0 0 0 0 0,0 0 0 0 0,1 1-1 0 0,-1-1 1 0 0,0 1 0 0 0,1 0 0 0 0,-3 5-1 0 0,5-6-46 0 0,-1 0 0 0 0,1 0 0 0 0,-1 0 0 0 0,1 0 0 0 0,0 0 0 0 0,0 0-1 0 0,0 0 1 0 0,0 0 0 0 0,1 0 0 0 0,-1 0 0 0 0,1 0 0 0 0,0 0 0 0 0,0 0-1 0 0,0 0 1 0 0,0 0 0 0 0,1-1 0 0 0,-1 1 0 0 0,1 0 0 0 0,-1-1 0 0 0,4 4-1 0 0,2 4-233 0 0,1-2-1 0 0,0 1 1 0 0,0-1-1 0 0,10 7 1 0 0,9 12-201 0 0,-21-20 367 0 0,0-1 1 0 0,1 0-1 0 0,-1 0 1 0 0,14 8 0 0 0,-9-9-203 0 0,0 0 0 0 0,0-1 1 0 0,1 0-1 0 0,0-1 0 0 0,0 0 1 0 0,0-1-1 0 0,14 1 0 0 0,-11-1-3994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6-30T00:06:48.287"/>
    </inkml:context>
    <inkml:brush xml:id="br0">
      <inkml:brushProperty name="width" value="0.1" units="cm"/>
      <inkml:brushProperty name="height" value="0.1" units="cm"/>
      <inkml:brushProperty name="color" value="#CC99FF"/>
    </inkml:brush>
  </inkml:definitions>
  <inkml:trace contextRef="#ctx0" brushRef="#br0">53 20 11312 0 0,'0'0'256'0'0,"0"0"34"0"0,0 0 21 0 0,0 0-35 0 0,0 0-121 0 0,0 0 159 0 0,0 0 92 0 0,0 0 11 0 0,12-8 1170 0 0,-11 8-1586 0 0,0 0 1 0 0,0 0 0 0 0,0 0 0 0 0,0 0 0 0 0,0 0 0 0 0,0 0 0 0 0,-1 0 0 0 0,1 0 0 0 0,0 1 0 0 0,0-1 0 0 0,0 0 0 0 0,0 1 0 0 0,0-1 0 0 0,-1 0 0 0 0,1 1 0 0 0,0-1-1 0 0,0 1 1 0 0,-1 0 0 0 0,1-1 0 0 0,0 1 0 0 0,-1-1 0 0 0,1 1 0 0 0,-1 0 0 0 0,1 0 0 0 0,-1-1 0 0 0,1 1 0 0 0,-1 0 0 0 0,1 0 0 0 0,-1 0 0 0 0,1 1 0 0 0,-2-1 91 0 0,1 0 1 0 0,0 0 0 0 0,-1 0 0 0 0,1 0 0 0 0,0-1 0 0 0,-1 1 0 0 0,1 0-1 0 0,-1 0 1 0 0,0 0 0 0 0,1 0 0 0 0,-1-1 0 0 0,0 1 0 0 0,1 0 0 0 0,-1-1-1 0 0,0 1 1 0 0,0 0 0 0 0,1-1 0 0 0,-1 1 0 0 0,0-1 0 0 0,0 1 0 0 0,0-1-1 0 0,-1 1 1 0 0,-28 10-441 0 0,19-8 458 0 0,3 0-154 0 0,5-2 132 0 0,1 0-1 0 0,0 0 0 0 0,-1-1 0 0 0,1 2 0 0 0,-1-1 0 0 0,1 0 1 0 0,-4 3-1 0 0,6-4 102 0 0,0 0 2 0 0,18-4-984 0 0,-14 2 964 0 0,0 0-1 0 0,0 0 1 0 0,-1 0-1 0 0,1 0 0 0 0,-1 0 1 0 0,0-1-1 0 0,5-4 0 0 0,-4 3-88 0 0,1 0 1 0 0,0 0-1 0 0,0 0 0 0 0,9-4 0 0 0,-13 8-30 0 0,-1 0 17 0 0,0 0 15 0 0,0 0-14 0 0,0 0-1 0 0,0 0 2 0 0,0 0 0 0 0,0 0 43 0 0,0 0 180 0 0,0 0 79 0 0,0 0 12 0 0,0 0-374 0 0,0 0 1 0 0,0 0 0 0 0,0 0 0 0 0,0 0 0 0 0,0 1-1 0 0,0-1 1 0 0,0 0 0 0 0,0 0 0 0 0,0 0 0 0 0,0 0-1 0 0,0 1 1 0 0,0-1 0 0 0,0 0 0 0 0,0 0 0 0 0,0 0-1 0 0,0 0 1 0 0,0 1 0 0 0,0-1 0 0 0,0 0 0 0 0,0 0-1 0 0,0 0 1 0 0,-1 0 0 0 0,1 0 0 0 0,0 1 0 0 0,0-1-1 0 0,0 0 1 0 0,0 0 0 0 0,0 0 0 0 0,0 0 0 0 0,0 0-1 0 0,0 0 1 0 0,-1 0 0 0 0,1 1 0 0 0,0-1 0 0 0,0 0-1 0 0,0 0 1 0 0,0 0 0 0 0,-1 0 0 0 0,1 0 0 0 0,-6 6-55 0 0,6-6-1 0 0,-1 1 1 0 0,1-1-1 0 0,0 0 0 0 0,-1 1 0 0 0,1-1 0 0 0,0 0 0 0 0,-1 1 0 0 0,1-1 0 0 0,-1 0 0 0 0,1 1 0 0 0,0-1 0 0 0,-1 0 0 0 0,1 0 1 0 0,-1 0-1 0 0,1 0 0 0 0,-1 1 0 0 0,1-1 0 0 0,-1 0 0 0 0,1 0 0 0 0,-1 0 0 0 0,1 0 0 0 0,-1 0 0 0 0,1 0 0 0 0,-1 0 0 0 0,1 0 1 0 0,-1 0-1 0 0,1 0 0 0 0,-1-1 0 0 0,1 1 0 0 0,-1 0 0 0 0,1 0 0 0 0,-1 0 0 0 0,1-1 0 0 0,-1 1 0 0 0,1 0 0 0 0,0 0 1 0 0,-1-1-1 0 0,1 1 0 0 0,-1 0 0 0 0,1-1 0 0 0,0 1 0 0 0,-1-1 0 0 0,1 0-48 0 0,0 0 0 0 0,-1 1 0 0 0,1-1 0 0 0,0 0 0 0 0,0 0 1 0 0,0 0-1 0 0,0 0 0 0 0,0 1 0 0 0,0-1 0 0 0,0 0 0 0 0,0 0 0 0 0,0 0 0 0 0,0 0 0 0 0,1 0 0 0 0,-1 1 0 0 0,0-1 0 0 0,0 0 0 0 0,1 0 1 0 0,-1 1-1 0 0,1-1 0 0 0,-1 0 0 0 0,1 0 0 0 0,-1 1 0 0 0,1-1 0 0 0,0 0 0 0 0,0 0 51 0 0,0 0-1 0 0,-1 0 1 0 0,1 0 0 0 0,0 0-1 0 0,0 1 1 0 0,0-1-1 0 0,0 0 1 0 0,0 1-1 0 0,0-1 1 0 0,0 0 0 0 0,0 1-1 0 0,0 0 1 0 0,1-1-1 0 0,-1 1 1 0 0,2-1 0 0 0,6 1-3707 0 0,-8 0 2454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6-30T00:06:52.551"/>
    </inkml:context>
    <inkml:brush xml:id="br0">
      <inkml:brushProperty name="width" value="0.1" units="cm"/>
      <inkml:brushProperty name="height" value="0.1" units="cm"/>
      <inkml:brushProperty name="color" value="#CC99FF"/>
    </inkml:brush>
  </inkml:definitions>
  <inkml:trace contextRef="#ctx0" brushRef="#br0">28 186 8288 0 0,'0'0'190'0'0,"0"0"28"0"0,0 0 7 0 0,0 0 43 0 0,0 0 159 0 0,0 0 70 0 0,0 0 14 0 0,0 0-69 0 0,0 0-220 0 0,1-20 1770 0 0,-7-92-696 0 0,3 154-1281 0 0,-2-3 157 0 0,4-13 98 0 0,1-25-173 0 0,0-1-21 0 0,0 0-10 0 0,0 0 22 0 0,0 0 100 0 0,0 0 41 0 0,0 0 10 0 0,0 0-17 0 0,0 0-71 0 0,3-21 363 0 0,-2 14-527 0 0,3-21 56 0 0,-1 21-15 0 0,-1 12-22 0 0,0 4-93 0 0,-1 0 0 0 0,0 0 0 0 0,-2 17-1 0 0,1-8-66 0 0,-6 5 217 0 0,6-23-9 0 0,0 0-51 0 0,-1 0 0 0 0,0-1 0 0 0,1 1 0 0 0,-1 0 1 0 0,0 0-1 0 0,1-1 0 0 0,-1 1 0 0 0,1-1 0 0 0,-1 1 0 0 0,1 0 0 0 0,-1-1 1 0 0,1 1-1 0 0,-1-1 0 0 0,1 1 0 0 0,0-1 0 0 0,-1 1 0 0 0,1-1 0 0 0,0 0 1 0 0,-1 1-1 0 0,1-1 0 0 0,0 1 0 0 0,0-1 0 0 0,-1 0 0 0 0,1 1 0 0 0,0-2 1 0 0,-4-16-16 0 0,4 17 16 0 0,-5-45-78 0 0,5 46 20 0 0,0 0-38 0 0,0 0-117 0 0,0 0-51 0 0,0 0-10 0 0,0 0 59 0 0,0 0 256 0 0,0 0 109 0 0,5 20-278 0 0,-2 26 404 0 0,-3-46-151 0 0,0 0-196 0 0,0 0-86 0 0,0 0-20 0 0,0 0 42 0 0,0 0 190 0 0,0 0 79 0 0,0 0 20 0 0,4-12-566 0 0,-4 10 408 0 0,-1-3 487 0 0,0 13-961 0 0,1-8 549 0 0,0 0 45 0 0,0 0 9 0 0,0 0-4 0 0,0 0-38 0 0,0 0-20 0 0,0 0-14 0 0,-1-2-62 0 0,0 0 0 0 0,0 0-1 0 0,0 0 1 0 0,0-1 0 0 0,1 1 0 0 0,-1 0 0 0 0,1 0-1 0 0,0-1 1 0 0,-1 1 0 0 0,1 0 0 0 0,0 0 0 0 0,1-4 0 0 0,-1-3-221 0 0,0 8 70 0 0,1 0 26 0 0,0-2-2 0 0,1-14 824 0 0,-2-11-1097 0 0,-2-56-1704 0 0,1 114 2065 0 0,-1-8 56 0 0,1 45 322 0 0,1-67-276 0 0,1 2 15 0 0,-1-1 6 0 0,-7-99 1029 0 0,9 85-1115 0 0,-2 13-42 0 0,0 22-75 0 0,1 39 128 0 0,-1-57 149 0 0,2 16-316 0 0,-2-20 247 0 0,0 4-150 0 0,0-3 46 0 0,0 1 24 0 0,0 18-54 0 0,0-18 44 0 0,1 0 10 0 0,0-1 0 0 0,-1 1 0 0 0,0 0 0 0 0,0 1 0 0 0,1-4 0 0 0,-1 2 0 0 0,0-1 0 0 0,0 0 0 0 0,0 0 0 0 0,0 0 0 0 0,0 0 0 0 0,0 0 0 0 0,0 0 0 0 0,0 0 0 0 0,0 0 0 0 0,0 0 0 0 0,0 0 0 0 0,0 0 0 0 0,0 0 0 0 0,0 0 0 0 0,0 0 0 0 0,0 0 0 0 0,0 0 0 0 0,0 0 0 0 0,0 0 0 0 0,0 0 0 0 0,0 0 0 0 0,0 0 0 0 0,0 0 0 0 0,0 0 0 0 0,0 0 0 0 0,0 0 0 0 0,0 0 0 0 0,0 0 0 0 0,1 0 0 0 0,-1 0 0 0 0,0 0 0 0 0,0 0 0 0 0,0 0 0 0 0,0 0 0 0 0,0 0 0 0 0,0 0 0 0 0,0 0 0 0 0,0 0 0 0 0,0 0 0 0 0,0 0 0 0 0,0 0 0 0 0,0 0 0 0 0,0 0 0 0 0,0 0 0 0 0,0 0 0 0 0,0 0 0 0 0,0 0 0 0 0,0 0 0 0 0,0 0 0 0 0,0 0 0 0 0,0 0 0 0 0,0-1 0 0 0,1 19 0 0 0,1 3-36 0 0,-2-21-155 0 0,0 0-80 0 0,0 0-17 0 0,0 0-6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6-30T00:07:33.792"/>
    </inkml:context>
    <inkml:brush xml:id="br0">
      <inkml:brushProperty name="width" value="0.025" units="cm"/>
      <inkml:brushProperty name="height" value="0.025" units="cm"/>
      <inkml:brushProperty name="color" value="#FFFFFF"/>
    </inkml:brush>
  </inkml:definitions>
  <inkml:trace contextRef="#ctx0" brushRef="#br0">0 0 8592 0 0,'8'5'5274'0'0,"-5"4"-3302"0"0,-3 16-2513 0 0,0-10 905 0 0,0-15-45 0 0,0 0 29 0 0,0 0-27 0 0,-1 4-221 0 0,0-1 1 0 0,1 1-1 0 0,-1 0 1 0 0,1-1-1 0 0,0 1 1 0 0,0-1-1 0 0,1 5 1 0 0,1 9-67 0 0,-1 78 313 0 0,-1-94-294 0 0,0-1-11 0 0,0 0-102 0 0,0 0-68 0 0,0 0-22 0 0,0 0 46 0 0,0 0 202 0 0,0 0 87 0 0,0 0 20 0 0,0 0-21 0 0,0 0-129 0 0,2-31 2 0 0,-2 29-57 0 0,1 0 0 0 0,-1 0 0 0 0,1-6-1205 0 0,-1 7-3545 0 0,0 1-558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6-30T00:07:40.984"/>
    </inkml:context>
    <inkml:brush xml:id="br0">
      <inkml:brushProperty name="width" value="0.025" units="cm"/>
      <inkml:brushProperty name="height" value="0.025" units="cm"/>
      <inkml:brushProperty name="color" value="#FFFFFF"/>
    </inkml:brush>
  </inkml:definitions>
  <inkml:trace contextRef="#ctx0" brushRef="#br0">7 0 11952 0 0,'-1'3'828'0'0,"0"1"-484"0"0,0-1-195 0 0,0-2-170 0 0,1-1-95 0 0,0 0-68 0 0,0 0-10 0 0,0 0 49 0 0,0 0 222 0 0,0 0 98 0 0,0 0 17 0 0,0 0 21 0 0,0 0 65 0 0,0 0 30 0 0,0 0 4 0 0,0 0-16 0 0,0 0-68 0 0,0 0-32 0 0,0 0-4 0 0,0 0-22 0 0,0 0-56 0 0,0 0 95 0 0,0 0 51 0 0,0 0 11 0 0,0 0-11 0 0,0 0-50 0 0,0 0-18 0 0,0 0-7 0 0,0 0 1 0 0,0 0 4 0 0,0 0 2 0 0,0 0 0 0 0,0 0-44 0 0,0 4 503 0 0,-1-3-580 0 0,1 0 0 0 0,0 0 0 0 0,-1 0-1 0 0,1 0 1 0 0,0 0 0 0 0,0 0 0 0 0,0 0 0 0 0,0 0 0 0 0,0 0 0 0 0,0 0 0 0 0,0-1 0 0 0,1 3-1 0 0,2 6-40 0 0,-2-9 119 0 0,7 13 1712 0 0,-7-12-1873 0 0,-1-1-48 0 0,0 0 11 0 0,0 0 94 0 0,0 0 3 0 0,0 0-134 0 0,0 0-14 0 0,0 0 13 0 0,0 0 11 0 0,0 0 21 0 0,0 0 105 0 0,0 0 62 0 0,0 0 16 0 0,0 0-39 0 0,0 0-189 0 0,0 0-85 0 0,0 0-21 0 0,0 0 22 0 0,2-2-993 0 0,-1 0 1130 0 0,0 0 47 0 0,0 0 0 0 0,-1 2 0 0 0,3 1 0 0 0,-1 13 0 0 0,-2-13 0 0 0,0 1 0 0 0,1 0 0 0 0,-1-1-10 0 0,0-1-44 0 0,0 0 1 0 0,1-2 42 0 0,-1 1 11 0 0,1-2 0 0 0,-1 1 0 0 0,0 1 43 0 0,0 1 172 0 0,0 0 47 0 0,0 0 2 0 0,0 0-1 0 0,0 0-7 0 0,0 0-7 0 0,0 0-1 0 0,0 0-41 0 0,1 1-166 0 0,0 0-41 0 0,-1 1 0 0 0,1 0 0 0 0,-1-1 0 0 0,0 11 2080 0 0,0-11-2080 0 0,1-2 0 0 0,0-2 0 0 0,0 1 0 0 0,-1 0 0 0 0,1-1 0 0 0,-1 1 0 0 0,0-1 0 0 0,0 1 0 0 0,0 0 0 0 0,0-1 0 0 0,0 1 0 0 0,0 0 0 0 0,0-1 0 0 0,0 1 0 0 0,6 21-1688 0 0,-6-19 1468 0 0,1-2 176 0 0,0 0 44 0 0,0-1 0 0 0,0 1 0 0 0,-1 1-16 0 0,1-1 20 0 0,0 1 0 0 0,-1 0 0 0 0,1-1 0 0 0,-1 1 0 0 0,0-1 0 0 0,1 1 0 0 0,-1-1 0 0 0,0 1 0 0 0,0-3 0 0 0,0 4 334 0 0,0 0 136 0 0,0 0 34 0 0,0 0-65 0 0,1 22-278 0 0,-1-20-165 0 0,0 0-26 0 0,0-2-118 0 0,0 0-70 0 0,0 0-11 0 0,0 0 56 0 0,0 0 257 0 0,0 0 116 0 0,0 0 20 0 0,0 0-32 0 0,0 2-154 0 0,0-1-62 0 0,0-1-109 0 0,0 0-79 0 0,0 0-20 0 0,0 0 60 0 0,0 0 276 0 0,0 0 109 0 0,0 0 13 0 0,0 0-94 0 0,0 0-414 0 0,0 0-183 0 0,0 0-42 0 0,0 0 65 0 0,0 0 292 0 0,-2-29 108 0 0,2 29-92 0 0,0 0-27 0 0,-1-4 410 0 0,1 3-249 0 0,0 2 0 0 0,0 0 0 0 0,0 1 0 0 0,0-1-16 0 0,0-1-61 0 0,0 0-6 0 0,-5 5-4023 0 0,2-4 2653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6-30T00:07:54.916"/>
    </inkml:context>
    <inkml:brush xml:id="br0">
      <inkml:brushProperty name="width" value="0.35" units="cm"/>
      <inkml:brushProperty name="height" value="0.35" units="cm"/>
      <inkml:brushProperty name="color" value="#FFFFFF"/>
    </inkml:brush>
  </inkml:definitions>
  <inkml:trace contextRef="#ctx0" brushRef="#br0">14 1 2384 0 0,'0'0'92'0'0,"0"0"-15"0"0,0 0 7 0 0,0 0 24 0 0,0 0 11 0 0,0 0 1 0 0,0 0 20 0 0,0 0 84 0 0,0 0 37 0 0,0 0 10 0 0,0 0-10 0 0,0 0-45 0 0,0 0-21 0 0,0 0-3 0 0,0 0 11 0 0,0 0 42 0 0,0 0 12 0 0,0 0 6 0 0,0 0-9 0 0,0 0-39 0 0,0 0-20 0 0,0 0-3 0 0,0 0 2 0 0,0 0 12 0 0,0 0 2 0 0,0 0 0 0 0,0 0 1 0 0,0 0 6 0 0,0 0 1 0 0,0 0 0 0 0,0 0-15 0 0,0 0-62 0 0,0 0-31 0 0,0 0-4 0 0,0 0-6 0 0,0 0-22 0 0,0 0-10 0 0,0 0-2 0 0,-1 8 1021 0 0,1-7-1085 0 0,1 3 783 0 0,-1-3-579 0 0,0-1-1 0 0,1 1 1 0 0,-1 0-1 0 0,0 0 1 0 0,0-1-1 0 0,0 1 0 0 0,0 0 1 0 0,0-1-1 0 0,0 1 1 0 0,0 0-1 0 0,0-1 1 0 0,-1 1-1 0 0,1 0 1 0 0,0-1-1 0 0,-1 2 1 0 0,1-2-146 0 0,0 0 8 0 0,0 0-13 0 0,-1 0-32 0 0,1 0 33 0 0,0 0 15 0 0,0 0 22 0 0,0 0-11 0 0,-1 1-64 0 0,-1 0 5 0 0,2-1 82 0 0,0 0 5 0 0,0 0-4 0 0,0 0-7 0 0,0 0-26 0 0,0 0-2 0 0,0 0 16 0 0,0 0-26 0 0,-2-1-48 0 0,1 0 1 0 0,0 1 50 0 0,1 0 30 0 0,0 0 24 0 0,0 0-14 0 0,0 0-6 0 0,0 0-6 0 0,0 0-18 0 0,0 0 6 0 0,0 0-1 0 0,0 0-10 0 0,0 0-3 0 0,0 0-1 0 0,0 0 3 0 0,0 0 6 0 0,0 0 6 0 0,0 0 1 0 0,0 0-7 0 0,0 0-4 0 0,0 0 11 0 0,0 0 9 0 0,0 0 1 0 0,0 0-18 0 0,0 0-1 0 0,0 0 16 0 0,0 0 50 0 0,0 0 2 0 0,0 0-2 0 0,0 0-12 0 0,0 0-48 0 0,0 0-6 0 0,0 0 15 0 0,0 0-16 0 0,0 0 1 0 0,0 0 20 0 0,0 0 8 0 0,0 0-1 0 0,0 0-21 0 0,0 0-11 0 0,0 0-1 0 0,0 0 0 0 0,0 0 0 0 0,0 0 6 0 0,0 0 20 0 0,0 0 1 0 0,0 0-16 0 0,0 0 15 0 0,0 0 1 0 0,0 0-16 0 0,0 0 15 0 0,0 0 2 0 0,0 0-17 0 0,0 0-10 0 0,0 0 1 0 0,0 0 8 0 0,0 0 18 0 0,0 0-1 0 0,0 0-22 0 0,0 0-5 0 0,0 0 0 0 0,0 0 0 0 0,0 0 0 0 0,0 0 0 0 0,0 1-10 0 0,-1 0-44 0 0,0 1 1 0 0,1-2 44 0 0,-1 1 15 0 0,1-1 1 0 0,0 0-6 0 0,-1 3 97 0 0,0-1-5767 0 0,1-2-1015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6-30T00:07:18.931"/>
    </inkml:context>
    <inkml:brush xml:id="br0">
      <inkml:brushProperty name="width" value="0.025" units="cm"/>
      <inkml:brushProperty name="height" value="0.025" units="cm"/>
      <inkml:brushProperty name="color" value="#FFFFFF"/>
    </inkml:brush>
  </inkml:definitions>
  <inkml:trace contextRef="#ctx0" brushRef="#br0">7 20 6072 0 0,'-4'126'1096'0'0,"4"-122"-1094"0"0,-2 28 57 0 0,2-29-21 0 0,1-20-12 0 0,7-142 315 0 0,-7 153-170 0 0,0 7 238 0 0,-2 15 802 0 0,-2 28 532 0 0,1-17-2065 0 0,0 34 0 0 0,2-56 314 0 0,2-51-74 0 0,10-65 0 0 0,-12 188-57 0 0,-2-51 62 0 0,0-15-18 0 0,1 1 1 0 0,1 0-1 0 0,0 0 1 0 0,3 20 0 0 0,-1-87-1238 0 0,0 7 579 0 0,0-4-3581 0 0,-4 111 5732 0 0,1 1-105 0 0,7-172-1945 0 0,-6 111 3268 0 0,1 4-1016 0 0,-1 16-567 0 0,-2 27-1486 0 0,3-23-91 0 0,-1-23 441 0 0,0 0-94 0 0,0 0-41 0 0,0 0-8 0 0,0 0-30 0 0,0 0-118 0 0,0-21-2297 0 0,0 12 1643 0 0,0 3 481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6-30T00:07:19.311"/>
    </inkml:context>
    <inkml:brush xml:id="br0">
      <inkml:brushProperty name="width" value="0.025" units="cm"/>
      <inkml:brushProperty name="height" value="0.025" units="cm"/>
      <inkml:brushProperty name="color" value="#FFFFFF"/>
    </inkml:brush>
  </inkml:definitions>
  <inkml:trace contextRef="#ctx0" brushRef="#br0">2 1 5040 0 0,'0'0'108'0'0,"0"0"17"0"0,0 0 13 0 0,2 20 468 0 0,-2-9-395 0 0,1-1 1 0 0,-3 21-1 0 0,0 1-382 0 0,2-31 91 0 0,0-1-19 0 0,0 0-80 0 0,0 0-39 0 0,0 0-6 0 0,0 0-11 0 0,0 0-46 0 0,0 0-27 0 0,0 0-4 0 0,0 0 5 0 0,0 0 23 0 0,0 0 11 0 0,2-22-38 0 0,2-47 123 0 0,-4 69 366 0 0,-2 35 3598 0 0,1-3-3882 0 0,1-27 5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6-30T00:07:19.722"/>
    </inkml:context>
    <inkml:brush xml:id="br0">
      <inkml:brushProperty name="width" value="0.025" units="cm"/>
      <inkml:brushProperty name="height" value="0.025" units="cm"/>
      <inkml:brushProperty name="color" value="#FFFFFF"/>
    </inkml:brush>
  </inkml:definitions>
  <inkml:trace contextRef="#ctx0" brushRef="#br0">2 1 4656 0 0,'0'0'133'0'0,"0"18"1566"0"0,-2 44-3727 0 0,2-54 104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6-30T00:07:20.041"/>
    </inkml:context>
    <inkml:brush xml:id="br0">
      <inkml:brushProperty name="width" value="0.025" units="cm"/>
      <inkml:brushProperty name="height" value="0.025" units="cm"/>
      <inkml:brushProperty name="color" value="#FFFFFF"/>
    </inkml:brush>
  </inkml:definitions>
  <inkml:trace contextRef="#ctx0" brushRef="#br0">1 60 2504 0 0,'5'-59'2192'0'0,"-5"59"-1743"0"0,0 0 6 0 0,0 0-13 0 0,0 0-56 0 0,0 0-30 0 0,1 22 2038 0 0,-2 20-2378 0 0,0 0-2825 0 0,1-31 56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6-30T00:07:20.399"/>
    </inkml:context>
    <inkml:brush xml:id="br0">
      <inkml:brushProperty name="width" value="0.025" units="cm"/>
      <inkml:brushProperty name="height" value="0.025" units="cm"/>
      <inkml:brushProperty name="color" value="#FFFFFF"/>
    </inkml:brush>
  </inkml:definitions>
  <inkml:trace contextRef="#ctx0" brushRef="#br0">0 27 2760 0 0,'0'-5'0'0'0,"0"3"112"0"0,1 0-32 0 0,-1-2 16 0 0,0 1-96 0 0,0 0 0 0 0,1 0 0 0 0,-1 0 0 0 0,0 1 0 0 0,0 2 0 0 0,0 0 0 0 0,0 0 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6-30T00:00:01.024"/>
    </inkml:context>
    <inkml:brush xml:id="br0">
      <inkml:brushProperty name="width" value="0.1" units="cm"/>
      <inkml:brushProperty name="height" value="0.1" units="cm"/>
      <inkml:brushProperty name="color" value="#B3FF66"/>
    </inkml:brush>
  </inkml:definitions>
  <inkml:trace contextRef="#ctx0" brushRef="#br0">262 650 9520 0 0,'-16'-8'664'0'0,"7"3"-616"0"0,7 4-18 0 0,-1 0 0 0 0,1 0-1 0 0,0 0 1 0 0,0 0 0 0 0,1 0-1 0 0,-1 0 1 0 0,0-1 0 0 0,0 1-1 0 0,0-1 1 0 0,1 0 0 0 0,-1 1-1 0 0,1-1 1 0 0,-2-2 0 0 0,-5-10 33 0 0,6 10-52 0 0,0 1 0 0 0,0-1 0 0 0,-1 1-1 0 0,1 0 1 0 0,0 0 0 0 0,-1 0-1 0 0,0 0 1 0 0,-4-3 0 0 0,4 3-8 0 0,0 0 1 0 0,0 0 0 0 0,0 0-1 0 0,0 0 1 0 0,1-1-1 0 0,0 1 1 0 0,-1-1 0 0 0,1 1-1 0 0,0-1 1 0 0,-2-8 0 0 0,-1-3 31 0 0,-4-27 1 0 0,-2-5-3 0 0,6 34-44 0 0,1 1 0 0 0,-2-1 0 0 0,0 1 0 0 0,0 0 0 0 0,-1 1 0 0 0,-1-1 0 0 0,-15-17 0 0 0,12 16 183 0 0,6 8-15 0 0,0-1 1 0 0,0 1-1 0 0,0 0 1 0 0,-9-6 0 0 0,4 8 58 0 0,10 2-295 0 0,0 1-9 0 0,0 0 3 0 0,9 12-242 0 0,-6-9 237 0 0,4 1-227 0 0,16-3 127 0 0,-17 0 190 0 0,2-2 0 0 0,2 0 0 0 0,-7 0-6 0 0,0 0 1 0 0,0-1 0 0 0,0 1-1 0 0,0 0 1 0 0,0-1 0 0 0,0 0-1 0 0,-1 0 1 0 0,1 0 0 0 0,-1 0-1 0 0,1 0 1 0 0,2-4 0 0 0,-3 4 33 0 0,-1 0-1 0 0,1 0 1 0 0,-1 0 0 0 0,0 0 0 0 0,1 0 0 0 0,-1 0 0 0 0,0 0 0 0 0,-1 0 0 0 0,1 0 0 0 0,0-1 0 0 0,0 1 0 0 0,-1 0-1 0 0,0-1 1 0 0,1 1 0 0 0,-1-1 0 0 0,0 1 0 0 0,0 0 0 0 0,0-1 0 0 0,-1 1 0 0 0,1 0 0 0 0,0-1 0 0 0,-1 1 0 0 0,0 0-1 0 0,-1-4 1 0 0,1 1 47 0 0,-2 0-1 0 0,1-1 0 0 0,0 1 1 0 0,-1 0-1 0 0,0 1 1 0 0,0-1-1 0 0,0 0 0 0 0,-1 1 1 0 0,-5-6-1 0 0,-14-10 749 0 0,22 19-759 0 0,1 1 0 0 0,-3-2-210 0 0,1 1 196 0 0,1 1-126 0 0,1 0-15 0 0,6-3 4 0 0,-5 2 85 0 0,-1 1 1 0 0,0 0-1 0 0,0 0 1 0 0,1-1-1 0 0,-1 1 1 0 0,0 0-1 0 0,1 0 1 0 0,-1-1-1 0 0,0 1 1 0 0,1 0-1 0 0,-1 0 1 0 0,1 0-1 0 0,-1 0 0 0 0,0 0 1 0 0,1 0-1 0 0,-1-1 1 0 0,0 1-1 0 0,1 0 1 0 0,-1 0-1 0 0,1 0 1 0 0,-1 0-1 0 0,0 0 1 0 0,1 0-1 0 0,-1 1 1 0 0,1-1-1 0 0,-1 0 0 0 0,0 0 1 0 0,1 0-1 0 0,-1 0 1 0 0,1 1-1 0 0,2 0-2 0 0,-1 0 3 0 0,0 0 1 0 0,0 0-1 0 0,0 0 1 0 0,0 1 0 0 0,0-1-1 0 0,0 0 1 0 0,0 1-1 0 0,0-1 1 0 0,0 1-1 0 0,-1 0 1 0 0,1 0-1 0 0,-1-1 1 0 0,2 4 0 0 0,19 29 0 0 0,-12-22 0 0 0,-2 1 0 0 0,1 1 0 0 0,-2 0 0 0 0,0 0 0 0 0,8 23 0 0 0,-3 10 0 0 0,7 25 0 0 0,-15-62-2 0 0,-3-7 5 0 0,-4-9 9 0 0,-2-4-7 0 0,3 6 1 0 0,0 0 1 0 0,0 0-1 0 0,0 0 0 0 0,0 0 0 0 0,-1 0 0 0 0,1 1 0 0 0,-1-1 0 0 0,0 1 1 0 0,0 0-1 0 0,0 0 0 0 0,0 0 0 0 0,-4-2 0 0 0,1 1 19 0 0,2 0-1 0 0,-1 0 0 0 0,0-1 1 0 0,1 0-1 0 0,0 1 0 0 0,0-1 1 0 0,-5-8-1 0 0,-20-39 155 0 0,13 15 48 0 0,-7-15 126 0 0,21 48-412 0 0,-1-1-1 0 0,1 1 1 0 0,0-1 0 0 0,0 0 0 0 0,1 0 0 0 0,-3-10 0 0 0,4 15-91 0 0,0 0 58 0 0,0 0 2 0 0,0 0 4 0 0,6 17-138 0 0,-2 2 180 0 0,-1 1 0 0 0,0 34 0 0 0,-2-19 20 0 0,0-4 24 0 0,-1-17 0 0 0,3 22 0 0 0,-3-24 64 0 0,-2-12-20 0 0,-1-7-24 0 0,-1-8-39 0 0,1 0 0 0 0,0 0-1 0 0,1 0 1 0 0,0 0 0 0 0,2-16 0 0 0,-1 5 6 0 0,-1-7 64 0 0,-5-61 202 0 0,5 86-232 0 0,-1-8 251 0 0,3 15-151 0 0,0 1-7 0 0,0 0-6 0 0,0 0-18 0 0,0 0-8 0 0,0 0-2 0 0,0 0-46 0 0,0 0-191 0 0,0 0 117 0 0,4 1-584 0 0,21 11 27 0 0,-24-11 593 0 0,0 0 0 0 0,1 0 1 0 0,-1 0-1 0 0,0 0 1 0 0,0 0-1 0 0,0 0 0 0 0,0 0 1 0 0,0 0-1 0 0,0 0 1 0 0,0 0-1 0 0,0 1 1 0 0,0-1-1 0 0,-1 0 0 0 0,1 1 1 0 0,0-1-1 0 0,-1 0 1 0 0,1 1-1 0 0,-1 1 0 0 0,7 34 11 0 0,-3-10-9 0 0,-2-16-196 0 0,8-22-20 0 0,-6 2 238 0 0,-1-1 1 0 0,1 0-1 0 0,-2 0 0 0 0,1-1 1 0 0,-1 1-1 0 0,-1 0 1 0 0,0-1-1 0 0,0-14 1 0 0,15 28 75 0 0,-14-2-96 0 0,-1-1 0 0 0,0 1 0 0 0,1 0 0 0 0,-1-1 0 0 0,0 1 0 0 0,0 0 0 0 0,0 0 0 0 0,0 0 0 0 0,0 0 0 0 0,0 0 0 0 0,0 0 0 0 0,0 0 0 0 0,0 0 0 0 0,0 0 0 0 0,-1 1 0 0 0,1-1 0 0 0,1 3 0 0 0,5 25 0 0 0,-3-14 0 0 0,-1-1 2 0 0,0 0 0 0 0,1 21 1 0 0,1 12-84 0 0,0-17 64 0 0,-5-22 5 0 0,1 0 0 0 0,0-1 0 0 0,1 1-1 0 0,0-1 1 0 0,0 1 0 0 0,5 9 0 0 0,-7-16 4 0 0,0-1 1 0 0,0 1 0 0 0,1-1 0 0 0,-1 0 0 0 0,0 1-1 0 0,0-1 1 0 0,0 1 0 0 0,1-1 0 0 0,-1 0 0 0 0,0 1-1 0 0,1-1 1 0 0,-1 0 0 0 0,0 1 0 0 0,1-1 0 0 0,-1 0-1 0 0,1 1 1 0 0,-1-1 0 0 0,0 0 0 0 0,2 1 0 0 0,0-8-263 0 0,-4-17-164 0 0,2 22 426 0 0,-17-102 634 0 0,14 96-577 0 0,0-1-1 0 0,0 1 0 0 0,-1 0 0 0 0,0 0 0 0 0,-1 1 1 0 0,0-1-1 0 0,-6-6 0 0 0,3 3 26 0 0,-12-22 0 0 0,10 20 43 0 0,9 12 7 0 0,-1-1 0 0 0,1 0-1 0 0,0 1 1 0 0,-1-1 0 0 0,1 0 0 0 0,0 1 0 0 0,0-1 0 0 0,-1-3 0 0 0,2 5 49 0 0,-3-1-128 0 0,3 1-37 0 0,0 0-180 0 0,0 0-85 0 0,0 0-20 0 0,0 0 15 0 0,0 0 78 0 0,0 0 31 0 0,0 0 8 0 0,0 0 9 0 0,0 0 34 0 0,0 0 20 0 0,0 0 2 0 0,0 0-11 0 0,0 0-45 0 0,-4-2 26 0 0,0 0 1 0 0,1 1-1 0 0,-1-1 1 0 0,1-1-1 0 0,-6-4 0 0 0,1 2 452 0 0,1 0 0 0 0,-14-7 0 0 0,12 7-290 0 0,8 5-22 0 0,0-1 1 0 0,-1 0-1 0 0,1 0 1 0 0,-1 1 0 0 0,1-1-1 0 0,-1 1 1 0 0,1-1-1 0 0,-1 1 1 0 0,0 0-1 0 0,1-1 1 0 0,-3 1 0 0 0,8 18-343 0 0,0-9 299 0 0,0 1 0 0 0,1 0-1 0 0,1-1 1 0 0,0 0 0 0 0,11 13 0 0 0,40 39 25 0 0,-15-19 36 0 0,-25-24-89 0 0,1-1 0 0 0,1-1 0 0 0,0-1-1 0 0,2-1 1 0 0,-1 0 0 0 0,36 16 0 0 0,-51-28 61 0 0,1 1-1 0 0,0-1 1 0 0,0 0 0 0 0,0 0-1 0 0,0-1 1 0 0,13 1 0 0 0,-17-1-27 0 0,0-1 0 0 0,0 0 0 0 0,1 0 0 0 0,-1 0 0 0 0,0-1 0 0 0,0 1 0 0 0,1-1 0 0 0,-1 1 0 0 0,0-1 1 0 0,0 1-1 0 0,0-1 0 0 0,0 0 0 0 0,0 0 0 0 0,0 0 0 0 0,0-1 0 0 0,0 1 0 0 0,0 0 0 0 0,-1-1 0 0 0,1 1 0 0 0,0-1 0 0 0,-1 1 1 0 0,3-4-1 0 0,-3 4 7 0 0,-1 0 0 0 0,1 0 0 0 0,-1 0 0 0 0,1 0 0 0 0,-1 0 0 0 0,1 0 0 0 0,-1 0 0 0 0,0 0 0 0 0,0-1 0 0 0,0 1 0 0 0,0 0 0 0 0,1 0 0 0 0,-1 0 0 0 0,-1 0 0 0 0,1 0 0 0 0,0 0 0 0 0,0-1 0 0 0,0 1 0 0 0,-1-1 0 0 0,-11-20-1 0 0,1 3 14 0 0,4-2 42 0 0,-1 0 0 0 0,-1 1 1 0 0,-1 0-1 0 0,-1 0 0 0 0,-21-27 1 0 0,27 41-4 0 0,-1 0 1 0 0,0 0 0 0 0,-12-10 0 0 0,15 14-30 0 0,0 0 1 0 0,0 0-1 0 0,0 0 1 0 0,0 1-1 0 0,0-1 1 0 0,0 1-1 0 0,-1 0 1 0 0,1 0-1 0 0,-1 0 1 0 0,1 0-1 0 0,-7 0 1 0 0,9 1-32 0 0,0 0-1 0 0,0 0 1 0 0,0 0-1 0 0,0 0 1 0 0,0 0 0 0 0,0 1-1 0 0,0-1 1 0 0,0 0 0 0 0,0 1-1 0 0,0-1 1 0 0,0 1-1 0 0,0-1 1 0 0,0 1 0 0 0,0-1-1 0 0,0 1 1 0 0,0 0 0 0 0,1-1-1 0 0,-1 1 1 0 0,-1 1-1 0 0,1 0-6 0 0,-1 0-1 0 0,1 0 0 0 0,0 0 0 0 0,0 0 1 0 0,0 0-1 0 0,1 1 0 0 0,-1-1 0 0 0,-1 4 0 0 0,1 4-28 0 0,0 0 0 0 0,1 0-1 0 0,1 14 1 0 0,-1-20 35 0 0,4 46-18 0 0,1-1 1 0 0,3 1-1 0 0,1-2 0 0 0,23 67 1 0 0,-31-112 18 0 0,0 0 1 0 0,0 0 0 0 0,1 0 0 0 0,-1-1-1 0 0,1 1 1 0 0,-1 0 0 0 0,1-1-1 0 0,0 1 1 0 0,0-1 0 0 0,4 4 0 0 0,-6-6 7 0 0,1 0 0 0 0,-1 1 0 0 0,1-1 0 0 0,-1 0 0 0 0,0 0 0 0 0,1 0 0 0 0,-1 0 0 0 0,1 0 0 0 0,-1 0 0 0 0,1 0 0 0 0,-1 0 0 0 0,0 0 0 0 0,1-1 0 0 0,-1 1 0 0 0,1 0 0 0 0,-1 0 0 0 0,0 0 0 0 0,1 0 0 0 0,-1-1 0 0 0,1 1 0 0 0,-1 0 0 0 0,0 0 0 0 0,1-1 0 0 0,-1 1 0 0 0,0 0 0 0 0,1-1 0 0 0,-1 1 0 0 0,0 0 0 0 0,0-1 0 0 0,1 1 0 0 0,-1 0 0 0 0,0-1 0 0 0,0 1 0 0 0,0 0 0 0 0,1-1 0 0 0,-1 1 0 0 0,0-1 0 0 0,0 1 0 0 0,0-1 0 0 0,0 1 0 0 0,0-1 0 0 0,3-9 52 0 0,-1 0 1 0 0,-1 0 0 0 0,0 0-1 0 0,0 0 1 0 0,-1-11 0 0 0,-6-51 263 0 0,-19-55-252 0 0,21 112 29 0 0,-11-26 0 0 0,13 36-68 0 0,-1 0 1 0 0,0 0-1 0 0,1 0 0 0 0,-2 0 1 0 0,1 1-1 0 0,0-1 1 0 0,-1 1-1 0 0,-5-5 0 0 0,8 8 57 0 0,1 1-2 0 0,0 0 0 0 0,0 0 10 0 0,0 0 46 0 0,0 0-123 0 0,-1 0 0 0 0,1 1 0 0 0,-1-1 0 0 0,1 0-1 0 0,-1 0 1 0 0,1 0 0 0 0,-1 1 0 0 0,1-1 0 0 0,-1 0-1 0 0,1 0 1 0 0,0 1 0 0 0,-1-1 0 0 0,1 0 0 0 0,-1 1 0 0 0,1-1-1 0 0,0 1 1 0 0,-1-1 0 0 0,1 0 0 0 0,0 1 0 0 0,0-1-1 0 0,-1 1 1 0 0,1-1 0 0 0,0 1 0 0 0,0-1 0 0 0,0 1 0 0 0,0-1-1 0 0,-1 1 1 0 0,1-1 0 0 0,0 1 0 0 0,0-1 0 0 0,0 1-1 0 0,0 0 1 0 0,1 19-335 0 0,-1-18 333 0 0,3 28-65 0 0,1 0-1 0 0,1 0 0 0 0,12 33 1 0 0,-16-59 51 0 0,1 1 1 0 0,0-1 0 0 0,0 1-1 0 0,0-1 1 0 0,1 0 0 0 0,0 0-1 0 0,0 0 1 0 0,0 0-1 0 0,0-1 1 0 0,0 1 0 0 0,7 5-1 0 0,-8-8-18 0 0,-1-1 0 0 0,0 1-1 0 0,0 0 1 0 0,1 0-1 0 0,-1-1 1 0 0,0 1-1 0 0,1 0 1 0 0,-1-1 0 0 0,1 0-1 0 0,-1 1 1 0 0,1-1-1 0 0,-1 0 1 0 0,1 0-1 0 0,-1 0 1 0 0,1 0 0 0 0,-1 0-1 0 0,1 0 1 0 0,-1 0-1 0 0,0 0 1 0 0,1 0-1 0 0,-1-1 1 0 0,1 1 0 0 0,-1-1-1 0 0,1 1 1 0 0,-1-1-1 0 0,0 1 1 0 0,1-1-1 0 0,-1 0 1 0 0,0 0 0 0 0,0 0-1 0 0,1 0 1 0 0,-1 0-1 0 0,0 0 1 0 0,0 0 0 0 0,0 0-1 0 0,0 0 1 0 0,0 0-1 0 0,-1-1 1 0 0,1 1-1 0 0,1-2 1 0 0,3-5 3 0 0,-1-1 0 0 0,0 0 0 0 0,0 0 1 0 0,0 0-1 0 0,-1 0 0 0 0,-1 0 0 0 0,3-13 0 0 0,-2-1 23 0 0,-1 0 0 0 0,0-23 0 0 0,-2 31 28 0 0,-1 1 1 0 0,-3-17 0 0 0,3 25 109 0 0,0 0 1 0 0,0 1 0 0 0,-1-1 0 0 0,0 1-1 0 0,0 0 1 0 0,-1-1 0 0 0,1 1 0 0 0,-6-7 0 0 0,8 12-136 0 0,0 0 0 0 0,0-1 1 0 0,0 1-1 0 0,-1 0 1 0 0,1 0-1 0 0,0 0 0 0 0,0-1 1 0 0,0 1-1 0 0,0 0 1 0 0,-1 0-1 0 0,1 0 0 0 0,0-1 1 0 0,0 1-1 0 0,-1 0 1 0 0,1 0-1 0 0,0 0 0 0 0,0 0 1 0 0,0 0-1 0 0,-1 0 1 0 0,1 0-1 0 0,0-1 0 0 0,0 1 1 0 0,-1 0-1 0 0,1 0 1 0 0,0 0-1 0 0,0 0 0 0 0,-1 0 1 0 0,1 0-1 0 0,0 0 1 0 0,-1 0-1 0 0,1 0 0 0 0,-1 1 1 0 0,-4 7 40 0 0,0 16-166 0 0,4-22 124 0 0,-1 23-42 0 0,1-1 0 0 0,0 1 1 0 0,6 44-1 0 0,-4-59 30 0 0,1 9 3 0 0,-1-6-2 0 0,0 0 0 0 0,1 0 1 0 0,0-1-1 0 0,1 1 0 0 0,5 13 1 0 0,-8-25-121 0 0,0-1-42 0 0,0 0-8 0 0,0-14 128 0 0,-2-30 189 0 0,-2 1 0 0 0,-13-63 1 0 0,17 105-144 0 0,-3-13 0 0 0,0 0 0 0 0,0 0 0 0 0,-1 1 0 0 0,-10-20 0 0 0,13 31 16 0 0,1 1 61 0 0,0 1 6 0 0,0 0-3 0 0,0 3-93 0 0,0 0 0 0 0,1-1 0 0 0,-1 1 0 0 0,1-1 0 0 0,0 1 0 0 0,0-1 0 0 0,0 1 0 0 0,0-1 0 0 0,3 5 0 0 0,16 21-14 0 0,-10-15 32 0 0,-8-8-4 0 0,2-1 0 0 0,-1-1 0 0 0,0 1 0 0 0,1 0 0 0 0,-1-1 0 0 0,1 0 0 0 0,0 0 0 0 0,8 5 0 0 0,0-2-175 0 0,-1-1-1 0 0,17 4 0 0 0,-25-8 106 0 0,-3-1 52 0 0,0 1 1 0 0,0-1-1 0 0,0 0 1 0 0,1 0 0 0 0,-1 0-1 0 0,0 0 1 0 0,0 0 0 0 0,0 0-1 0 0,1 0 1 0 0,-1 0-1 0 0,0 0 1 0 0,0 0 0 0 0,0 0-1 0 0,1 0 1 0 0,-1 0-1 0 0,0 0 1 0 0,0 0 0 0 0,1 0-1 0 0,-1 0 1 0 0,0 0 0 0 0,0 0-1 0 0,0 0 1 0 0,1 0-1 0 0,-1 0 1 0 0,0 0 0 0 0,0 0-1 0 0,0 0 1 0 0,0 0-1 0 0,1 0 1 0 0,-1-1 0 0 0,0 1-1 0 0,0 0 1 0 0,0 0 0 0 0,0 0-1 0 0,1 0 1 0 0,-1-1-1 0 0,0 1 1 0 0,0 0 0 0 0,-2-10 97 0 0,1 8-47 0 0,0 0 0 0 0,0 0 0 0 0,0 0 1 0 0,-1 0-1 0 0,1 0 0 0 0,-1 0 0 0 0,-3-3 1 0 0,-13-6 24 0 0,-4-3 401 0 0,-29-24 1 0 0,18 17-21 0 0,33 20-372 0 0,-3 1 181 0 0,4 7-318 0 0,1-4 55 0 0,1 1 1 0 0,-1-1 0 0 0,1 0 0 0 0,0 0 0 0 0,0 0 0 0 0,0 0 0 0 0,1-1-1 0 0,-1 1 1 0 0,1-1 0 0 0,-1 0 0 0 0,1 0 0 0 0,0 0 0 0 0,0-1 0 0 0,7 3 0 0 0,6 1 9 0 0,1-1 0 0 0,20 2 1 0 0,-22-3 3 0 0,1-2 0 0 0,0 0 0 0 0,1-1 0 0 0,19-2 0 0 0,13 0 0 0 0,-46 2 0 0 0,0 1 0 0 0,-1 0 14 0 0,-2-1 61 0 0,-1 0 16 0 0,0 0-15 0 0,-16 1 206 0 0,-8-6-180 0 0,20 4-93 0 0,0 1 1 0 0,-1-1-1 0 0,1 0 1 0 0,0-1-1 0 0,0 1 1 0 0,-8-5-1 0 0,-12-5 79 0 0,18 9-16 0 0,1 1-1 0 0,0-1 1 0 0,-1 1-1 0 0,1 0 1 0 0,-8 1 0 0 0,12-1-3 0 0,-2 1-59 0 0,-5 7 68 0 0,8-7-89 0 0,0 0 1 0 0,-1 0-1 0 0,1 1 1 0 0,0-1 0 0 0,0 0-1 0 0,-1 0 1 0 0,1 1-1 0 0,0-1 1 0 0,0 0-1 0 0,-1 0 1 0 0,1 1-1 0 0,0-1 1 0 0,0 0-1 0 0,0 1 1 0 0,0-1-1 0 0,-1 0 1 0 0,1 1 0 0 0,0-1-1 0 0,0 0 1 0 0,0 1-1 0 0,0-1 1 0 0,0 0-1 0 0,0 1 1 0 0,0-1-1 0 0,0 0 1 0 0,0 1-1 0 0,0-1 1 0 0,0 1-1 0 0,0-1 1 0 0,0 0 0 0 0,0 1-1 0 0,0-1 1 0 0,0 0-1 0 0,1 1 1 0 0,-1-1-1 0 0,0 0 1 0 0,0 0-1 0 0,0 1 1 0 0,1-1-1 0 0,-1 0 1 0 0,0 1-1 0 0,0-1 1 0 0,0 0 0 0 0,1 0-1 0 0,-1 1 1 0 0,0-1-1 0 0,1 0 1 0 0,-1 0-1 0 0,0 0 1 0 0,0 1-1 0 0,1-1 1 0 0,-1 0-1 0 0,0 0 1 0 0,1 0-1 0 0,-1 0 1 0 0,1 0-1 0 0,-1 0 1 0 0,1 0 0 0 0,0 0-2 0 0,0 0 1 0 0,0-1-1 0 0,1 1 1 0 0,-1-1-1 0 0,0 1 1 0 0,0-1-1 0 0,0 1 1 0 0,0-1 0 0 0,0 0-1 0 0,0 1 1 0 0,0-1-1 0 0,0 0 1 0 0,0 0-1 0 0,0 0 1 0 0,0 0 0 0 0,0 0-1 0 0,0 0 1 0 0,-1 0-1 0 0,1 0 1 0 0,0-2-1 0 0,14-26 134 0 0,-12 21-82 0 0,-2 5 1 0 0,0 0-1 0 0,0-1 1 0 0,0 1 0 0 0,0 0-1 0 0,0-8 1 0 0,11 30-106 0 0,-6 5 65 0 0,-3-10 0 0 0,9 22 0 0 0,-12-34 10 0 0,0-2-6 0 0,0 1-1 0 0,0-1 1 0 0,0 0-1 0 0,0 0 1 0 0,0 0 0 0 0,0 0-1 0 0,0 1 1 0 0,0-1-1 0 0,0 0 1 0 0,0 0-1 0 0,0 0 1 0 0,0 0-1 0 0,0 1 1 0 0,0-1 0 0 0,0 0-1 0 0,-1 0 1 0 0,1 0-1 0 0,0 0 1 0 0,0 1-1 0 0,0-1 1 0 0,0 0-1 0 0,0 0 1 0 0,0 0 0 0 0,0 0-1 0 0,-1 0 1 0 0,1 0-1 0 0,0 0 1 0 0,0 1-1 0 0,0-1 1 0 0,0 0-1 0 0,-1 0 1 0 0,1 0 0 0 0,0 0-1 0 0,0 0 1 0 0,0 0-1 0 0,0 0 1 0 0,-1 0-1 0 0,1 0 1 0 0,0 0-1 0 0,0 0 1 0 0,0 0 0 0 0,0 0-1 0 0,-1 0 1 0 0,1 0-1 0 0,0 0 1 0 0,0 0-1 0 0,0 0 1 0 0,0 0-1 0 0,-1 0 1 0 0,1 0 0 0 0,0 0-1 0 0,0 0 1 0 0,0-1-1 0 0,-1 1 1 0 0,-7-5-11 0 0,8 5 20 0 0,-4-3 6 0 0,1 1 0 0 0,0-1 0 0 0,0 0 0 0 0,1 0 0 0 0,-1 0 0 0 0,1 0 0 0 0,-1-1 0 0 0,1 1 0 0 0,-3-6 0 0 0,0-3-17 0 0,0 0 0 0 0,-3-12 0 0 0,8 24-9 0 0,0 0 1 0 0,0 0-1 0 0,0-1 1 0 0,0 1-1 0 0,0 0 1 0 0,0 0 0 0 0,0-1-1 0 0,0 1 1 0 0,0 0-1 0 0,0 0 1 0 0,0-1 0 0 0,-1 1-1 0 0,2 0 1 0 0,-1 0-1 0 0,0 0 1 0 0,0-1-1 0 0,0 1 1 0 0,0 0 0 0 0,0 0-1 0 0,0-1 1 0 0,0 1-1 0 0,0 0 1 0 0,0 0 0 0 0,0 0-1 0 0,0-1 1 0 0,0 1-1 0 0,1 0 1 0 0,-1 0 0 0 0,0 0-1 0 0,0-1 1 0 0,0 1-1 0 0,0 0 1 0 0,1 0-1 0 0,-1 0 1 0 0,0 0 0 0 0,0 0-1 0 0,0 0 1 0 0,1-1-1 0 0,-1 1 1 0 0,0 0 0 0 0,1 0-1 0 0,0 0 0 0 0,1 0-1 0 0,0 0 1 0 0,-1 1-1 0 0,1-1 1 0 0,-1 0-1 0 0,1 1 0 0 0,0-1 1 0 0,-1 1-1 0 0,1-1 1 0 0,-1 1-1 0 0,1 0 1 0 0,-1 0-1 0 0,1 0 1 0 0,-1 0-1 0 0,0 0 1 0 0,3 2-1 0 0,0 0-2 0 0,32 26 10 0 0,-34-26 16 0 0,-2-3 70 0 0,0 0 45 0 0,0 0 12 0 0,0 0-42 0 0,0 0-168 0 0,0 0-30 0 0,0 0 37 0 0,0 0 115 0 0,0 0 13 0 0,-13-8 153 0 0,5 3-137 0 0,0 0-1 0 0,0 0 1 0 0,-1 1 0 0 0,-9-4 0 0 0,18 8-83 0 0,0 0 1 0 0,0 0-1 0 0,0 0 1 0 0,0-1-1 0 0,0 1 1 0 0,-1 0 0 0 0,1 0-1 0 0,0 0 1 0 0,0 0-1 0 0,0 0 1 0 0,0 0-1 0 0,-1 0 1 0 0,1 0 0 0 0,0-1-1 0 0,0 1 1 0 0,0 0-1 0 0,-1 0 1 0 0,1 0 0 0 0,0 0-1 0 0,0 0 1 0 0,0 0-1 0 0,-1 0 1 0 0,1 0-1 0 0,0 0 1 0 0,0 0 0 0 0,0 0-1 0 0,0 0 1 0 0,-1 0-1 0 0,1 1 1 0 0,0-1-1 0 0,0 0 1 0 0,0 0 0 0 0,-1 0-1 0 0,1 0 1 0 0,0 0-1 0 0,0 0 1 0 0,0 0 0 0 0,0 0-1 0 0,0 1 1 0 0,-1-1-1 0 0,1 0 1 0 0,0 0-1 0 0,0 0 1 0 0,0 0 0 0 0,0 0-1 0 0,0 1 1 0 0,0-1-1 0 0,0 0 1 0 0,-1 0-1 0 0,6 11-175 0 0,-4-10 187 0 0,3 6-24 0 0,-1-2 8 0 0,0 2-1 0 0,0-1 0 0 0,5 12 1 0 0,-39-46 123 0 0,27 25-98 0 0,0 0 0 0 0,0 0 0 0 0,0 0 0 0 0,-1 0 1 0 0,1 1-1 0 0,-1-1 0 0 0,-5-1 0 0 0,-13-7 171 0 0,23 11-190 0 0,0 0-1 0 0,0 0 1 0 0,-1 0-1 0 0,1 0 1 0 0,0 0 0 0 0,0 0-1 0 0,0-1 1 0 0,0 1-1 0 0,0 0 1 0 0,0 0 0 0 0,0 0-1 0 0,0 0 1 0 0,-1 0-1 0 0,1 0 1 0 0,0 0-1 0 0,0 0 1 0 0,0 0 0 0 0,0 0-1 0 0,0 0 1 0 0,0 0-1 0 0,-1 0 1 0 0,1 0 0 0 0,0 0-1 0 0,0 0 1 0 0,0 0-1 0 0,0 0 1 0 0,0 1-1 0 0,0-1 1 0 0,0 0 0 0 0,-1 0-1 0 0,1 0 1 0 0,0 0-1 0 0,0 0 1 0 0,0 0 0 0 0,0 0-1 0 0,0 0 1 0 0,0 0-1 0 0,0 0 1 0 0,0 0-1 0 0,0 1 1 0 0,0-1 0 0 0,-1 0-1 0 0,1 8-29 0 0,3 11-111 0 0,-3-16 148 0 0,2 4-21 0 0,0-1-1 0 0,1 1 1 0 0,-1 0-1 0 0,1-1 1 0 0,8 12-1 0 0,6 16 14 0 0,-8-12-10 0 0,-2-1-88 0 0,2 0 0 0 0,0 0 0 0 0,2-1 0 0 0,15 23 0 0 0,-26-49 142 0 0,-6-17 145 0 0,-8-30-68 0 0,13 46-117 0 0,-1 0-1 0 0,0 0 0 0 0,-1 1 1 0 0,0-1-1 0 0,0 1 0 0 0,0 0 1 0 0,0 0-1 0 0,-1 0 1 0 0,0 0-1 0 0,-1 0 0 0 0,1 1 1 0 0,-1 0-1 0 0,-7-7 0 0 0,-18-17 59 0 0,29 31-66 0 0,1-1 1 0 0,-1 1-1 0 0,1-1 0 0 0,0 1 1 0 0,-1-1-1 0 0,1 1 0 0 0,0 0 1 0 0,0-1-1 0 0,0 1 0 0 0,0-1 1 0 0,1 3-1 0 0,0-1-9 0 0,0 0 0 0 0,0 0 0 0 0,0 0 0 0 0,1-1-1 0 0,-1 1 1 0 0,3 3 0 0 0,5 10-16 0 0,15 46-25 0 0,-12-29 30 0 0,1 0 0 0 0,28 47 1 0 0,-40-78 7 0 0,0 1 0 0 0,1-1 1 0 0,0 1-1 0 0,-1-1 1 0 0,1 0-1 0 0,0 0 0 0 0,0 0 1 0 0,1 0-1 0 0,-1 0 1 0 0,0 0-1 0 0,0-1 0 0 0,1 1 1 0 0,-1-1-1 0 0,1 1 1 0 0,0-1-1 0 0,-1 0 1 0 0,1 0-1 0 0,0 0 0 0 0,0-1 1 0 0,3 1-1 0 0,-5-1 6 0 0,-1 0 0 0 0,1 0 1 0 0,0-1-1 0 0,-1 1 0 0 0,1 0 0 0 0,-1-1 0 0 0,1 1 0 0 0,0-1 0 0 0,-1 1 0 0 0,1-1 1 0 0,-1 1-1 0 0,1-1 0 0 0,-1 1 0 0 0,0-1 0 0 0,1 1 0 0 0,-1-1 0 0 0,1 0 0 0 0,-1 1 1 0 0,0-1-1 0 0,0 0 0 0 0,1 1 0 0 0,-1-1 0 0 0,0 0 0 0 0,0 1 0 0 0,0-2 0 0 0,3-18 31 0 0,-4 11 27 0 0,0 1 1 0 0,0-1-1 0 0,-1 0 1 0 0,-1 1-1 0 0,1 0 1 0 0,-2-1 0 0 0,1 1-1 0 0,-1 0 1 0 0,0 1-1 0 0,0-1 1 0 0,-1 1-1 0 0,0-1 1 0 0,-7-6-1 0 0,7 10 21 0 0,4 3-31 0 0,1 1-99 0 0,1 4 37 0 0,-1 0-1 0 0,1 0 0 0 0,0-1 1 0 0,0 1-1 0 0,0 0 0 0 0,1-1 1 0 0,-1 1-1 0 0,1-1 0 0 0,0 0 0 0 0,0 1 1 0 0,0-1-1 0 0,2 3 0 0 0,4 3 8 0 0,0 0 0 0 0,13 12 1 0 0,-15-15 12 0 0,-4-4-6 0 0,0 0 1 0 0,0 0 0 0 0,0 0 0 0 0,0-1-1 0 0,1 1 1 0 0,-1-1 0 0 0,0 1-1 0 0,1-1 1 0 0,3 2 0 0 0,-4-3-36 0 0,1 0 46 0 0,-2 0 61 0 0,-6-20 332 0 0,-3 5-322 0 0,1 1 1 0 0,-2-1-1 0 0,0 2 1 0 0,-1 0-1 0 0,-13-15 0 0 0,22 27 20 0 0,1 1 54 0 0,0 0 20 0 0,0 0 6 0 0,0 0-44 0 0,0 0-197 0 0,0 0-86 0 0,7 12-274 0 0,8 10 326 0 0,28 29-1 0 0,-40-48 82 0 0,-1 0 0 0 0,1 0-1 0 0,0-1 1 0 0,0 1 0 0 0,1-1-1 0 0,-1 0 1 0 0,0 1 0 0 0,1-2-1 0 0,-1 1 1 0 0,5 1-1 0 0,-2 1-28 0 0,-5-4 38 0 0,0 1 1 0 0,0 0-1 0 0,0-1 0 0 0,0 1 1 0 0,0-1-1 0 0,0 0 1 0 0,0 1-1 0 0,0-1 1 0 0,0 0-1 0 0,0 1 1 0 0,0-1-1 0 0,0 0 1 0 0,0 0-1 0 0,2 0 1 0 0,-2 0-47 0 0,0-11 265 0 0,-2 8-175 0 0,-1 0 0 0 0,0 0 0 0 0,0 1-1 0 0,0-1 1 0 0,0 0 0 0 0,-5-4-1 0 0,-5-5-9 0 0,5 1 82 0 0,1 1 0 0 0,-10-22 0 0 0,13 25-160 0 0,7 18-198 0 0,-3-8 246 0 0,0-1 0 0 0,0 1 1 0 0,1 0-1 0 0,-1-1 0 0 0,1 0 0 0 0,3 5 0 0 0,26 24-24 0 0,-3-2-26 0 0,-27-29 56 0 0,-1 1-1 0 0,0-1 1 0 0,0 0-1 0 0,0 0 1 0 0,0 0-1 0 0,0 0 1 0 0,0 0-1 0 0,1 0 1 0 0,-1 0-1 0 0,0 1 1 0 0,0-1 0 0 0,0 0-1 0 0,0 0 1 0 0,0 0-1 0 0,1 0 1 0 0,-1 0-1 0 0,0 0 1 0 0,0 0-1 0 0,0 0 1 0 0,0 0-1 0 0,1 0 1 0 0,-1 0-1 0 0,0 0 1 0 0,0 0 0 0 0,0 0-1 0 0,0 0 1 0 0,1 0-1 0 0,-1 0 1 0 0,0 0-1 0 0,0 0 1 0 0,0 0-1 0 0,0 0 1 0 0,1 0-1 0 0,-1-1 1 0 0,0 1-1 0 0,0 0 1 0 0,0 0-1 0 0,0 0 1 0 0,0 0 0 0 0,1 0-1 0 0,-1 0 1 0 0,0 0-1 0 0,0-1 1 0 0,0 1-1 0 0,0 0 1 0 0,0 0-1 0 0,0 0 1 0 0,0 0-1 0 0,0 0 1 0 0,0-1-1 0 0,0 1 1 0 0,1 0 0 0 0,-1 0-1 0 0,0 0 1 0 0,0-1-1 0 0,2-16 79 0 0,-4-21 45 0 0,0 20-111 0 0,11 39 42 0 0,-8-18-64 0 0,0 0-1 0 0,0-1 0 0 0,0 1 1 0 0,0 0-1 0 0,0 0 0 0 0,1-1 1 0 0,-1 1-1 0 0,1-1 0 0 0,0 1 1 0 0,0-1-1 0 0,2 3 0 0 0,-4-5 9 0 0,0 0 0 0 0,0 0-1 0 0,0 0 1 0 0,1 0 0 0 0,-1 0-1 0 0,0 0 1 0 0,0 0 0 0 0,0 0-1 0 0,0 0 1 0 0,0 0 0 0 0,0 0-1 0 0,0 0 1 0 0,0 0-1 0 0,1 0 1 0 0,-1 0 0 0 0,0 0-1 0 0,0 0 1 0 0,0 0 0 0 0,0 0-1 0 0,0 0 1 0 0,0 0 0 0 0,0 0-1 0 0,1 0 1 0 0,-1 0 0 0 0,0 0-1 0 0,0 0 1 0 0,0 0-1 0 0,0 0 1 0 0,0 0 0 0 0,0 0-1 0 0,0 0 1 0 0,0 0 0 0 0,0 0-1 0 0,1-1 1 0 0,-1 1 0 0 0,0 0-1 0 0,0 0 1 0 0,0 0-1 0 0,0 0 1 0 0,0 0 0 0 0,0 0-1 0 0,0 0 1 0 0,0 0 0 0 0,0 0-1 0 0,0-1 1 0 0,4-7-53 0 0,0-8 38 0 0,-3-5 16 0 0,-1-36 0 0 0,-1 13 90 0 0,1 43-85 0 0,0 1 0 0 0,0 0 0 0 0,0 0 0 0 0,0 0 0 0 0,0-1-1 0 0,0 1 1 0 0,0 0 0 0 0,0 0 0 0 0,1 0 0 0 0,-1-1 0 0 0,0 1-1 0 0,0 0 1 0 0,0 0 0 0 0,0 0 0 0 0,0-1 0 0 0,0 1 0 0 0,1 0-1 0 0,-1 0 1 0 0,0 0 0 0 0,0 0 0 0 0,0-1 0 0 0,1 1 0 0 0,-1 0-1 0 0,0 0 1 0 0,0 0 0 0 0,0 0 0 0 0,1 0 0 0 0,-1 0 0 0 0,0 0-1 0 0,0 0 1 0 0,0 0 0 0 0,1 0 0 0 0,-1 0 0 0 0,0 0 0 0 0,0 0-1 0 0,1 0 1 0 0,-1 0 0 0 0,0 0 0 0 0,0 0 0 0 0,1 0 0 0 0,-1 0-1 0 0,0 0 1 0 0,0 0 0 0 0,0 0 0 0 0,1 0 0 0 0,-1 0 0 0 0,0 0-1 0 0,0 0 1 0 0,0 1 0 0 0,1-1 0 0 0,-1 0 0 0 0,0 0 0 0 0,0 0-1 0 0,0 0 1 0 0,0 1 0 0 0,1-1 0 0 0,-1 0 0 0 0,11 8-60 0 0,-7-2 57 0 0,-1-1 0 0 0,1 1 0 0 0,-1 0 0 0 0,0 0 0 0 0,-1 0 0 0 0,0 0 0 0 0,3 11 0 0 0,7 17 0 0 0,-10-31-7 0 0,-2-2 3 0 0,1 0-1 0 0,-1 0 1 0 0,0 0-1 0 0,1 0 0 0 0,-1 0 1 0 0,0 0-1 0 0,0 0 0 0 0,0 1 1 0 0,1-1-1 0 0,-1 0 0 0 0,-1 0 1 0 0,1 0-1 0 0,0 2 0 0 0,-11-30 312 0 0,7 8-252 0 0,2 9-55 0 0,0 1-1 0 0,0-15 0 0 0,-6 68-375 0 0,5-23 249 0 0,2-8 56 0 0,-1 0 0 0 0,0-1 1 0 0,-5 17-1 0 0,7-28-29 0 0,0-1 93 0 0,0 0 1 0 0,0 1-1 0 0,0-1 0 0 0,0 0 1 0 0,0 0-1 0 0,0 0 0 0 0,1 0 1 0 0,-1 0-1 0 0,0 0 1 0 0,0 0-1 0 0,0 0 0 0 0,0 0 1 0 0,0 0-1 0 0,0 1 0 0 0,0-1 1 0 0,0 0-1 0 0,0 0 0 0 0,0 0 1 0 0,0 0-1 0 0,1 0 1 0 0,-1 0-1 0 0,0 1 0 0 0,0-1 1 0 0,0 0-1 0 0,0 0 0 0 0,0 0 1 0 0,0 0-1 0 0,0 0 0 0 0,0 0 1 0 0,0 1-1 0 0,0-1 1 0 0,0 0-1 0 0,0 0 0 0 0,0 0 1 0 0,-1 0-1 0 0,1 0 0 0 0,0 1 1 0 0,1 1-4983 0 0,-1-2 229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6-30T00:07:21.047"/>
    </inkml:context>
    <inkml:brush xml:id="br0">
      <inkml:brushProperty name="width" value="0.025" units="cm"/>
      <inkml:brushProperty name="height" value="0.025" units="cm"/>
      <inkml:brushProperty name="color" value="#FFFFFF"/>
    </inkml:brush>
  </inkml:definitions>
  <inkml:trace contextRef="#ctx0" brushRef="#br0">4 0 7312 0 0,'0'0'165'0'0,"0"0"22"0"0,0 21 1133 0 0,-3 127 570 0 0,6-224-1877 0 0,-1 9-20 0 0,-1 47 7 0 0,-3 155-2056 0 0,2-129 1544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6-30T00:07:21.426"/>
    </inkml:context>
    <inkml:brush xml:id="br0">
      <inkml:brushProperty name="width" value="0.025" units="cm"/>
      <inkml:brushProperty name="height" value="0.025" units="cm"/>
      <inkml:brushProperty name="color" value="#FFFFFF"/>
    </inkml:brush>
  </inkml:definitions>
  <inkml:trace contextRef="#ctx0" brushRef="#br0">6 1 2760 0 0,'-6'130'-1104'0'0,"6"-128"592"0"0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6-30T00:07:21.822"/>
    </inkml:context>
    <inkml:brush xml:id="br0">
      <inkml:brushProperty name="width" value="0.025" units="cm"/>
      <inkml:brushProperty name="height" value="0.025" units="cm"/>
      <inkml:brushProperty name="color" value="#FFFFFF"/>
    </inkml:brush>
  </inkml:definitions>
  <inkml:trace contextRef="#ctx0" brushRef="#br0">0 102 4608 0 0,'1'-20'480'0'0,"6"-61"3073"0"0,-13 186-3002 0 0,6-97-551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6-30T00:07:22.209"/>
    </inkml:context>
    <inkml:brush xml:id="br0">
      <inkml:brushProperty name="width" value="0.025" units="cm"/>
      <inkml:brushProperty name="height" value="0.025" units="cm"/>
      <inkml:brushProperty name="color" value="#FFFFFF"/>
    </inkml:brush>
  </inkml:definitions>
  <inkml:trace contextRef="#ctx0" brushRef="#br0">1 27 5152 0 0,'0'0'116'0'0,"0"0"17"0"0,0 0 10 0 0,0 0 30 0 0,0 0 123 0 0,3 21 763 0 0,-6 62-2774 0 0,3-83 1535 0 0,0 0 11 0 0,0 0-3 0 0,0 0-17 0 0,0 0-10 0 0,0 0-1 0 0,1-20-920 0 0,0-9 1955 0 0,7-46-1 0 0,-7 68-2420 0 0,-1 9 1463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6-30T00:07:22.581"/>
    </inkml:context>
    <inkml:brush xml:id="br0">
      <inkml:brushProperty name="width" value="0.025" units="cm"/>
      <inkml:brushProperty name="height" value="0.025" units="cm"/>
      <inkml:brushProperty name="color" value="#FFFFFF"/>
    </inkml:brush>
  </inkml:definitions>
  <inkml:trace contextRef="#ctx0" brushRef="#br0">1 1 2760 0 0,'0'0'107'0'0,"0"0"-19"0"0,2 20 2029 0 0,-4 75-2598 0 0,2-93-51 0 0,-1 0-983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6-30T00:07:23.059"/>
    </inkml:context>
    <inkml:brush xml:id="br0">
      <inkml:brushProperty name="width" value="0.025" units="cm"/>
      <inkml:brushProperty name="height" value="0.025" units="cm"/>
      <inkml:brushProperty name="color" value="#FFFFFF"/>
    </inkml:brush>
  </inkml:definitions>
  <inkml:trace contextRef="#ctx0" brushRef="#br0">1 0 4608 0 0,'0'0'101'0'0,"0"0"22"0"0,0 0 5 0 0,1 19 0 0 0,-3 18-529 0 0,2-32-70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6-30T00:08:03.776"/>
    </inkml:context>
    <inkml:brush xml:id="br0">
      <inkml:brushProperty name="width" value="0.35" units="cm"/>
      <inkml:brushProperty name="height" value="0.35" units="cm"/>
      <inkml:brushProperty name="color" value="#FFFFFF"/>
    </inkml:brush>
  </inkml:definitions>
  <inkml:trace contextRef="#ctx0" brushRef="#br0">8 0 12528 0 0,'0'0'281'0'0,"0"0"40"0"0,0 0 22 0 0,0 0-39 0 0,0 0-255 0 0,0 0-337 0 0,0 0-126 0 0,0 0-30 0 0,0 0 48 0 0,0 0 217 0 0,0 0 92 0 0,0 0 21 0 0,0 0 27 0 0,0 0 98 0 0,0 0 9 0 0,0 0 1 0 0,0 0 22 0 0,0 0 2 0 0,0 0-10 0 0,0 0-3 0 0,0 0 0 0 0,0 0-3 0 0,0 0-10 0 0,0 0-3 0 0,0 0 0 0 0,0 0 26 0 0,0 0 112 0 0,0 0 43 0 0,0 0 10 0 0,0 0-59 0 0,0 0-239 0 0,0 0-54 0 0,0 0 38 0 0,0 0 146 0 0,0 0 19 0 0,0 0-35 0 0,0 0-115 0 0,0 0-20 0 0,0 0 123 0 0,0 0 17 0 0,0 0-6 0 0,0 0-4 0 0,0 0-2 0 0,0 0-11 0 0,-1 1-57 0 0,1-1-65 0 0,0 0 22 0 0,0 0 94 0 0,-5 4 306 0 0,4-3-332 0 0,1 0 34 0 0,0-1 14 0 0,0 0-3 0 0,0 0-2 0 0,0 0 2 0 0,0 0 12 0 0,0 0 2 0 0,7 10 625 0 0,-7-10-624 0 0,0 0-5 0 0,0 0-10 0 0,0 0-2 0 0,0 0 5 0 0,0 0 16 0 0,0 0-15 0 0,0 0-6 0 0,5 2 203 0 0,-3-1 3785 0 0,-1-1-3988 0 0,0 0 0 0 0,-1 0 0 0 0,0 0 0 0 0,0 0 0 0 0,0 0 0 0 0,0 0 0 0 0,0 0 0 0 0,0 0 0 0 0,0 0 0 0 0,0 0 0 0 0,0 0 6 0 0,0 0 20 0 0,0 0 1 0 0,0 0-22 0 0,0 0-5 0 0,0 0 0 0 0,0 0 0 0 0,0 0 0 0 0,0 0 0 0 0,0 0 0 0 0,0 0 2 0 0,0 0 6 0 0,0 0 8 0 0,0 0 8 0 0,0 0 1 0 0,0 0-20 0 0,0 0-5 0 0,0 0 0 0 0,0 0 0 0 0,0 0 0 0 0,0 0 0 0 0,0 0 0 0 0,0 0 2 0 0,0 0 4 0 0,0 0 1 0 0,0 0-6 0 0,0 0-1 0 0,0 0 0 0 0,0 0 2 0 0,0 0 3 0 0,0 0-4 0 0,0 0-22 0 0,2-1-75 0 0,-1 1 8 0 0,0-1-29 0 0,2 1 39 0 0,-1 0 14 0 0,0 0 0 0 0,1-1 0 0 0,-1 1 0 0 0,1-1 0 0 0,-1 1-13 0 0,-2 0-51 0 0,1 0 19 0 0,1 0 77 0 0,0 0-22 0 0,1-1-10 0 0,0 0-10 0 0,-2 1-44 0 0,-1 0 12 0 0,0 0 63 0 0,0 0-38 0 0,0 0 65 0 0,1-2-23 0 0,0 2 18 0 0,0 1-43 0 0,0-1-32 0 0,-1 0 50 0 0,0 0-72 0 0,0 0-8 0 0,1-2 61 0 0,0 2 58 0 0,-1 0-1 0 0,0 0-106 0 0,0 0-1 0 0,0 0 71 0 0,0 0-41 0 0,0 0 37 0 0,0 0-80 0 0,0 0-6 0 0,0 0 28 0 0,0 0 63 0 0,0 0-42 0 0,0 0 42 0 0,0 0-64 0 0,0 0-10 0 0,0-1 53 0 0,0 0 29 0 0,0 1-83 0 0,0 0-20 0 0,0 0-2 0 0,0 0-16 0 0,0 0-4 0 0,0 0 0 0 0,0 0 6 0 0,0 0 20 0 0,0 0 6 0 0,0 1 11 0 0,0-1 21 0 0,0 0-77 0 0,0 0-33 0 0,0 0-2 0 0,0 0 14 0 0,0 0 52 0 0,0 0 8 0 0,0 0-26 0 0,0 0-2 0 0,0 0 2 0 0,0 0-16 0 0,0 0-68 0 0,0 0-32 0 0,0 0-4 0 0,0 0 0 0 0,0 0 0 0 0,0 0 0 0 0,0 0 0 0 0,0 0 6 0 0,0 0 22 0 0,0 0 10 0 0,0 0 2 0 0,0 0-17 0 0,-7-3-4791 0 0,4 2 3626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6-30T00:09:16.120"/>
    </inkml:context>
    <inkml:brush xml:id="br0">
      <inkml:brushProperty name="width" value="0.1" units="cm"/>
      <inkml:brushProperty name="height" value="0.1" units="cm"/>
      <inkml:brushProperty name="color" value="#66B2FF"/>
      <inkml:brushProperty name="ignorePressure" value="1"/>
    </inkml:brush>
  </inkml:definitions>
  <inkml:trace contextRef="#ctx0" brushRef="#br0">716 522,'-24'6,"-35"6,19-4,-53 12,-195 35,246-51,0-1,-72-5,114 2,-1 0,0 0,1 0,-1 0,0 0,1 0,-1 0,1 0,-1 0,0-1,1 1,-1 0,1 0,-1-1,0 1,1 0,-1-1,1 1,-1 0,1-1,-1 0,1 1,0-1,0 1,0-1,0 1,0-1,0 1,0-1,0 1,1 0,-1-1,0 1,0-1,1 1,-1 0,0-1,0 1,1 0,-1-1,0 1,1 0,-1-1,1 1,27-17,0 3,2 2,0 1,0 1,40-7,-7 6,73-4,-49 13,27-2,-105 2,0 0,0 0,-1-1,15-7,-12 5,-8 2,-10 1,-13 2,-125 12,-99 2,241-14,0 0,1 0,-1 0,0 1,0-1,1 1,-5 1,28-4,220-27,-35 5,-200 23,27-6,-34 7,1 0,0 0,0 0,0 0,0 0,0 0,-1 0,1-1,0 1,0 0,0 0,0 0,0 0,0 0,0 0,-1-1,1 1,0 0,0 0,0 0,0 0,0 0,0-1,0 1,0 0,0 0,0 0,0 0,0-1,0 1,0 0,0 0,0 0,0 0,0 0,0-1,0 1,0 0,0 0,1 0,-1 0,0 0,0-1,0 1,0 0,0 0,0 0,0 0,1 0,-1 0,0 0,0 0,0-1,0 1,1 0,-18-3,-29-1,-64 3,-48 11,87-4,71-6,0 0,1 0,-1 0,0 0,0 0,0 0,0 0,0 0,0 0,0-1,0 1,0 0,0 0,0 0,0 0,0 0,0 0,0 0,0 0,0 0,0 0,0 0,0 0,0 0,0 0,0 0,0 0,0 0,0 0,0-1,0 1,0 0,0 0,0 0,0 0,0 0,0 0,0 0,0 0,0 0,0 0,0 0,0 0,0 0,0 0,0 0,0 0,0 0,-1 0,1 0,0 0,0 0,0 0,0 0,0 0,0 0,0 0,0-1,8-5,11-6,-3 3,46-26,-54 31,-1 1,0 0,1 1,0 0,-1 0,15-1,-49 6,-28 7,26-5,-50 5,65-10,13 1,2-1,22-3,38-8,0 3,0 3,110 4,-169 1,3 0,-1 0,0 1,0-1,0 1,0 0,6 2,-9-3,1 1,-1-1,0 1,0 0,0 0,0 0,0 0,0 0,0 0,-1 0,1 0,0 0,0 0,-1 0,1 0,-1 1,1-1,-1 0,1 0,-1 1,0-1,0 0,0 1,0 1,1 2,-1 0,0 0,-1 0,1 0,-1 1,0-1,0 0,-1 0,0-1,0 1,0 0,0 0,-1-1,1 0,-1 1,0-1,-1 0,1 0,-1-1,1 1,-6 3,1-1,1-1,-1 0,0-1,0 0,0 0,-1-1,1 0,-1 0,0-1,0 0,-12 0,21-1,-1-1,1 0,-1 0,1 0,0 0,-1 0,1 0,-1 0,1 0,0 0,-1 0,1 0,-1 0,1 0,0-1,-1 1,1 0,-1 0,1 0,0 0,-1-1,1 1,-1-1,5-6,15-8,-17 14,177-127,-170 121,-7 5,0 0,0 0,0 0,0 1,1-1,-1 0,0 1,1 0,-1 0,1 0,0 0,3-1,-6 2,0 1,0-1,0 0,1 0,-1 0,0 0,0 1,0-1,1 0,-1 0,0 0,0 1,0-1,0 0,0 0,0 1,0-1,1 0,-1 0,0 0,0 1,0-1,0 0,0 1,0-1,0 0,0 0,0 1,0-1,0 0,-1 0,1 1,0-1,0 0,0 0,0 0,0 1,0-1,0 0,-1 1,-4 11,4-12,-5 11,0-1,-1-1,0 1,-1-1,0-1,0 1,-1-1,0-1,0 0,-1 0,0-1,0 0,-1 0,-19 6,6-4,-1 0,0-2,0-1,0-1,-48 1,46-6,27 1,0 0,0 0,0 0,0 0,-1 0,1 0,0 0,0 0,0 0,0 0,0 0,0 0,0 0,0 0,0 0,0 0,0 0,0 0,-1 0,1 0,0 0,0 0,0 0,0 0,0 0,0 0,0 0,0 0,0 0,0-1,0 1,0 0,0 0,0 0,0 0,0 0,0 0,0 0,0 0,0 0,0 0,0 0,0 0,0-1,0 1,0 0,0 0,0 0,0 0,0 0,0 0,0 0,0 0,0 0,0 0,0 0,0 0,0-1,0 1,7-5,12-5,-19 10,71-35,-5 4,-1-2,74-53,-139 85,1 1,0-1,-1 1,1-1,0 1,0-1,-1 1,1-1,0 1,0 0,0-1,0 1,-1 0,1 0,1-1,-2 2,1-1,-1 0,0 1,0-1,0 0,0 0,0 1,0-1,0 0,0 1,0-1,0 0,0 1,0-1,0 0,0 1,0-1,0 0,0 0,0 1,0-1,0 0,0 1,0-1,-1 0,1 0,0 1,-16 27,5-13,0-1,-1-1,0 0,-1 0,-1-1,-18 12,0-2,-64 31,55-35,32-15,27-13,227-123,-213 114,-27 16,-3 2,-1 0,1 0,0 0,0 0,0 0,0 0,0 0,0 1,0-1,0 1,0-1,2 1,-4 0,0 0,0 0,0 0,0 1,0-1,0 0,0 0,0 0,0 0,0 0,0 1,0-1,0 0,0 0,0 0,0 0,0 1,0-1,0 0,0 0,0 0,0 0,0 1,0-1,0 0,0 0,-1 0,1 0,0 0,0 0,0 0,0 1,0-1,0 0,-1 0,1 0,0 0,0 0,-9 7,-31 23,-2-2,-75 38,-101 31,145-66,64-26,15-7,18-5,66-27,-2-3,158-92,-227 116,-13 9,1-1,-1 1,1 0,0 1,0-1,9-1,-16 5,0 0,0-1,1 1,-1 0,0 0,0 0,1 0,-1 0,0 0,0 0,1 0,-1 0,0 0,0 0,1 0,-1 0,0 0,0 0,0 0,1 0,-1 0,0 0,0 1,1-1,-1 0,0 0,0 0,0 0,1 0,-1 1,0-1,0 0,-2 8,-11 8,-19 14,-1-1,-38 25,70-53,-5 5,19-11,49-20,1 2,129-29,-106 40,-70 10,-166 11,75-5,37-1,-18 1,51-4,1 0,0 1,0-1,0 1,0 0,0 0,0 0,0 0,0 1,0-1,-7 5,-14 3,22-8,-1-1,0 1,1 1,-1-1,-4 3,7-3,0-1,0 1,0 0,1 0,-1 0,0-1,0 1,0 0,1 0,-1 0,0 1,1-1,-1 0,1 0,-1 0,1 0,0 0,0 1,-1-1,1 2,0-2,0-1,0 1,0-1,0 1,0-1,0 0,1 1,-1-1,0 1,0-1,0 1,0-1,1 1,-1-1,0 0,0 1,1-1,-1 0,0 1,1-1,-1 0,1 1,-1-1,0 0,1 0,-1 1,1-1,-1 0,0 0,1 0,-1 0,1 1,-1-1,1 0,-1 0,1 0,-1 0,1 0,-1 0,1 0,0-1,22-3,37-14,12-4,-61 19,0 1,0 1,0 0,18 0,-28 1,0 0,0 0,-1 0,1 0,0 0,0 0,-1 0,1 0,0 1,-1-1,1 0,0 0,-1 1,1-1,0 0,-1 1,1-1,0 1,-1-1,1 1,-1-1,1 1,-1-1,1 2,-1-1,1 0,-1 0,0-1,0 1,0 0,0 0,-1 0,1 0,0 0,0-1,0 1,-1 0,1 0,0 0,-1-1,1 1,-1 1,-2 2,0 0,-1 0,1 0,-1 0,-6 5,1-4,1 0,-1 0,0-1,0-1,0 1,0-1,-1-1,1 0,-14 2,-11-1,-44-2,57-1,-116-3,188 3,-1 1,92 16,-37 2,-89-16,0-1,32-1,-90 6,-18 3,-113 5,172-16,3 1,11-2,17-2,126-13,-155 17,0 0,-1 0,1 0,-1 0,1 0,-1-1,1 1,-1 0,1 0,-1 0,1 0,-1-1,1 1,-1 0,1 0,-1-1,1 1,-1-1,1 1,-1 0,0-1,1 1,-1-1,0 1,1-1,-1 0,-1 0,1 0,0 0,-1 1,1-1,0 0,-1 0,1 1,-1-1,1 0,-1 0,0 1,1-1,-1 1,0-1,1 0,-2 0,-15-11,1 1,-2 0,-26-12,-61-21,88 38,12 4,-68-27,-100-26,168 54,0 0,0 0,0 0,0 1,-9-1,76 5,27-4,173-23,-202 13,-1-3,0-3,103-42,-144 52,-17 7,-3 2,-27 16,-278 153,288-162,-5 6,20-13,-1 1,0-1,0 0,0-1,-7 4,27-21,-1 6,1 0,0 1,1 0,22-6,67-17,137-23,-235 53,-9 1,-13 2,-2 0,-280 12,-6-14,233 0,69 0,0 0,0 0,0 0,1 0,-1 0,0 0,0-1,0 1,0 0,0 0,1-1,-1 1,0 0,0-1,-1 0,2 0,0 1,-1 0,1-1,0 1,0 0,0-1,0 1,0 0,-1-1,1 1,0-1,0 1,0 0,0-1,0 1,0-1,0 1,0-1,0 1,0 0,1-1,-1 1,0 0,0-1,2-3,0 1,0-1,1 1,-1 0,1 0,2-3,42-41,3 3,1 2,78-50,-98 72,1 1,1 2,1 1,0 2,39-12,-71 26,1-1,0 0,0 0,0 0,0 1,1-1,-1 1,0 0,0 0,0 0,0 0,6 2,-8-2,-1 0,0 0,0 1,1-1,-1 0,0 0,0 0,1 1,-1-1,0 0,0 0,0 1,0-1,0 0,1 0,-1 1,0-1,0 0,0 1,0-1,0 0,0 1,0-1,0 0,0 0,0 1,0-1,0 0,0 1,0-1,0 0,0 0,-1 1,1-1,0 0,0 1,0-1,0 0,-1 0,1 1,0-1,0 0,-11 12,-2-2,-1 0,1-1,-2-1,-29 14,-68 19,107-39,-57 17,0-1,-1-4,-1-2,-104 5,125-17,37-3,12 0,16-3,20-3,1 2,-1 2,54 0,-73 5,-1 1,1 1,-1 1,0 1,0 1,0 1,-1 1,22 10,-37-14,1 1,-1-1,0 1,-1 0,1 0,-1 1,1-1,-1 1,-1 0,1 1,4 7,-7-10,-1 0,1 0,-1 0,0 0,0 0,0 0,0 0,-1 1,0-1,1 0,-1 1,0-1,0 0,-1 1,1-1,-1 0,0 0,0 1,0-1,0 0,0 0,-1 0,1 0,-1 0,-3 4,-1 1,0-1,-1 0,0 0,0 0,-1-1,0 0,0-1,-13 8,-6 0,-43 16,16-10,-94 19,111-32,0-1,0-1,-63-3,91-2,-1 1,1-1,0-1,-1 1,1-2,0 1,0-1,-12-6,20 8,1 1,-1-1,0 1,0-1,0 0,1 0,-1 1,0-1,1 0,-1 0,1 0,-1 0,1 0,-1 0,1 0,0 0,-1 0,1 0,0 0,0 0,0 0,0 0,-1 0,2 0,-1 0,0 0,0 0,0 0,0 0,1 0,-1 0,0 0,1 0,-1 0,2-1,0-2,0 0,1 0,0 0,0 0,0 1,0-1,4-2,8-6,0 2,0 0,1 1,0 0,19-6,90-28,-124 43,49-15,0 2,83-9,-106 19,0 2,0 0,0 2,-1 1,1 2,48 11,-72-14,24 9,-25-9,-1-1,1 1,-1 0,0 0,1-1,-1 1,0 0,0 1,0-1,0 0,0 0,0 0,0 1,0-1,1 2,-2-2,0-1,0 1,0 0,0-1,0 1,0 0,-1-1,1 1,0 0,0-1,0 1,-1 0,1-1,0 1,-1 0,1-1,-1 1,1-1,0 1,-1-1,1 1,-1-1,0 1,1-1,-1 0,1 1,-1-1,0 0,1 1,-2-1,-25 12,21-10,-27 9,-1-1,0-2,-56 7,-107-1,184-14,-218 0,190-3,0-2,1-2,-63-18,94 22,0 0,1 0,0-1,0 0,0 0,-12-9,19 12,-1 0,1-1,0 1,-1-1,1 1,0-1,0 1,0-1,0 0,0 0,0 1,1-1,-1 0,0-4,1 4,0 0,0 0,0-1,0 1,1 0,-1 0,1-1,-1 1,1 0,0 0,0 0,0 0,0 0,1 0,-1 0,2-1,3-5,1 0,1 0,-1 1,1 0,1 0,-1 1,16-9,-9 8,0 0,0 1,0 0,24-4,-8 4,0 2,0 1,0 2,54 4,-47 0,1 1,0 3,-1 1,37 13,-58-15,0 1,-1 1,-1 0,24 17,-29-18,-1 1,0 0,-1 0,1 1,-1 0,-1 1,10 16,-11-16,-2 0,1 0,-1 0,-1 0,0 1,0-1,-1 1,1 18,-2-24,-1 0,0 0,0 0,-1 0,0 0,0 0,0 0,0 0,-1 0,0-1,0 1,0 0,0-1,-1 0,0 1,0-1,0 0,0 0,-1-1,-7 7,-2-1,0-1,-1-1,0 0,0-1,-1 0,0-2,0 1,-25 3,5-4,-1 0,-62-4,67-2,0-1,0-2,1-1,0-1,0-2,0-1,1-2,1 0,0-2,1-1,-43-31,61 40,1 0,0-1,0 0,0 0,1-1,0 0,1-1,0 1,-8-15,13 21,0 0,0 0,1 0,-1 0,1-1,-1 1,1 0,0 0,0 0,0-1,0 1,0 0,1 0,-1 0,2-4,-1 2,1 1,0-1,-1 1,1 0,1 0,-1 0,0 0,5-4,3-2,1 1,-1 1,1 0,16-8,-3 4,0 1,1 1,0 1,0 2,0 0,48-4,-33 8,0 1,0 2,70 11,-84-7,31 9,-49-12,-1 1,1 0,-1 0,0 1,0 0,0 0,-1 1,9 6,-14-10,1 1,-1-1,0 0,0 1,0-1,-1 0,1 1,0-1,0 1,-1 0,1-1,-1 1,1-1,-1 1,0 0,0-1,1 1,-1 0,-1-1,1 1,0 0,0-1,0 1,-1 0,1-1,-1 1,-1 2,-2 5</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7-06T16:19:51.015"/>
    </inkml:context>
    <inkml:brush xml:id="br0">
      <inkml:brushProperty name="width" value="0.35" units="cm"/>
      <inkml:brushProperty name="height" value="0.35" units="cm"/>
      <inkml:brushProperty name="color" value="#FFFFFF"/>
    </inkml:brush>
  </inkml:definitions>
  <inkml:trace contextRef="#ctx0" brushRef="#br0">4 2 14800 0 0,'0'0'320'0'0,"0"0"72"0"0,-2 0 16 0 0,2 0 8 0 0,-2-1-329 0 0,2 1-87 0 0,0 0 0 0 0,0 0 0 0 0,0 0-895 0 0,0 0-201 0 0,0 0-40 0 0,0 0-4304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7-06T16:19:51.016"/>
    </inkml:context>
    <inkml:brush xml:id="br0">
      <inkml:brushProperty name="width" value="0.35" units="cm"/>
      <inkml:brushProperty name="height" value="0.35" units="cm"/>
      <inkml:brushProperty name="color" value="#FFFFFF"/>
    </inkml:brush>
  </inkml:definitions>
  <inkml:trace contextRef="#ctx0" brushRef="#br0">6 169 7224 0 0,'0'0'165'0'0,"0"0"22"0"0,0 0 7 0 0,0 0-10 0 0,0 0-78 0 0,0 0-5 0 0,0 0 10 0 0,0 0 33 0 0,0 0 134 0 0,0 0 61 0 0,0 0 12 0 0,0 0-47 0 0,-3-6 1816 0 0,2 5-2120 0 0,1 0 0 0 0,-2-8 229 0 0,2 9-190 0 0,0 0-95 0 0,0 0-12 0 0,0-1 14 0 0,0 0 44 0 0,0 0-38 0 0,0 0 0 0 0,1 0 1 0 0,-1 0-1 0 0,0 0 0 0 0,0-1 0 0 0,1 1 1 0 0,-1 0-1 0 0,1 0 0 0 0,-1 0 1 0 0,1 0-1 0 0,0 0 0 0 0,-1 0 1 0 0,1 0-1 0 0,0 0 0 0 0,1-1 1 0 0,2-5-193 0 0,-3 7 279 0 0,-1 0-74 0 0,0 0 52 0 0,0 0-38 0 0,3-2 53 0 0,-3 1-34 0 0,1 1 0 0 0,-1-1 0 0 0,1 1 0 0 0,-1-1 0 0 0,1 1 0 0 0,-1-1 0 0 0,0 0 0 0 0,1 1 0 0 0,-1-1 0 0 0,0 0 0 0 0,0 1 0 0 0,1-1 0 0 0,-1 0-1 0 0,0 0 1 0 0,0 1 0 0 0,0-1 0 0 0,0 0 0 0 0,0-1 0 0 0,1-4 140 0 0,-1 6-100 0 0,0 0-96 0 0,0 0-10 0 0,0 0 25 0 0,3-9-709 0 0,-3 9 648 0 0,0 0-64 0 0,0 0-21 0 0,0 0 10 0 0,0 0 56 0 0,0 0 25 0 0,0 0 2 0 0,0 0 29 0 0,0 0 82 0 0,0 0 20 0 0,1 0 0 0 0,0 0 0 0 0,-1 0 0 0 0,1 0 0 0 0,-1 0 0 0 0,1 0 0 0 0,-1 0 0 0 0,1 0 0 0 0,0 0 0 0 0,-1 0 0 0 0,1 0 0 0 0,-1 1 0 0 0,1-1 1 0 0,-1 0-1 0 0,1 0 0 0 0,-1 1 0 0 0,1-1 0 0 0,-1 0 0 0 0,1 1 0 0 0,-1-1 0 0 0,1 0 0 0 0,0 2 0 0 0,0 11 357 0 0,-1-11-434 0 0,1-3 122 0 0,-1 1-79 0 0,0 0 0 0 0,0 0 0 0 0,0 0 0 0 0,0 0 0 0 0,0 0 0 0 0,0 0 1 0 0,0 0-1 0 0,1 0 0 0 0,-1 0 0 0 0,0 0 0 0 0,0-1 0 0 0,0 1 0 0 0,0 0 0 0 0,0 0 0 0 0,0 0 1 0 0,0 0-1 0 0,1 0 0 0 0,-1 0 0 0 0,0 0 0 0 0,0 0 0 0 0,0 0 0 0 0,0 0 0 0 0,0 0 1 0 0,0 0-1 0 0,1 0 0 0 0,-1 0 0 0 0,0 0 0 0 0,0 0 0 0 0,0 0 0 0 0,0 0 0 0 0,0 0 0 0 0,0 0 1 0 0,0 1-1 0 0,1-1 0 0 0,-1 0 0 0 0,0 0 0 0 0,0 0 0 0 0,0 0 0 0 0,0 0 0 0 0,0 0 1 0 0,0 0-1 0 0,0 0 0 0 0,0 0 0 0 0,0 0 0 0 0,1 1 0 0 0,-1-1 0 0 0,0 0 0 0 0,0 0 0 0 0,0 0 1 0 0,0 0-1 0 0,0 0 0 0 0,0 0 0 0 0,0 0 0 0 0,0 1 0 0 0,0-1 0 0 0,0 0 0 0 0,0 0 1 0 0,0 0-1 0 0,0 0 0 0 0,0 0 0 0 0,0 1 0 0 0,1 0-196 0 0,2-11 201 0 0,-3 10 72 0 0,0 0 10 0 0,0-1-6 0 0,2 0-5 0 0,-2 1-21 0 0,1-1-35 0 0,-1 1 22 0 0,2-2-32 0 0,0 1-9 0 0,-1-1-1 0 0,1 1 1 0 0,0 0 0 0 0,-1 0 0 0 0,1 0 0 0 0,0 0 0 0 0,0 0 0 0 0,0 1 0 0 0,0-1 0 0 0,0 0 0 0 0,0 1 0 0 0,0-1-1 0 0,0 1 1 0 0,0 0 0 0 0,0 0 0 0 0,0 0 0 0 0,0 0 0 0 0,0 0 0 0 0,0 0 0 0 0,3 1 0 0 0,-4 0-2 0 0,-1 0 0 0 0,1-1 0 0 0,1 0 0 0 0,3 2-128 0 0,-5-1 138 0 0,1 0 44 0 0,-1-1 10 0 0,0 0-11 0 0,1 3-42 0 0,-1-3-10 0 0,0 1-1 0 0,0 0 1 0 0,0 0-1 0 0,0 0 1 0 0,0 0 0 0 0,0-1-1 0 0,0 1 1 0 0,0 0-1 0 0,0 0 1 0 0,0 0-1 0 0,0 0 1 0 0,0-1 0 0 0,1 1-1 0 0,-1 0 1 0 0,0 0-1 0 0,1 0 1 0 0,0 0-1 0 0,-1 0 54 0 0,0-1-1 0 0,1 2-42 0 0,0 0-11 0 0,-1-2 17 0 0,0 1 0 0 0,1-1 0 0 0,-1 0 1 0 0,0 1-1 0 0,1-1 0 0 0,-1 0 0 0 0,0 0 0 0 0,1 1 1 0 0,-1-1-1 0 0,0 0 0 0 0,1 0 0 0 0,-1 0 0 0 0,0 1 1 0 0,1-1-1 0 0,-1 0 0 0 0,1 0 0 0 0,-1 0 1 0 0,1 0-1 0 0,-1 0 0 0 0,0 0 0 0 0,1 0 0 0 0,-1 0 1 0 0,1 0-1 0 0,-1 0 0 0 0,1 0 0 0 0,-1 0 1 0 0,0 0-1 0 0,1 0 0 0 0,-1 0 0 0 0,1 0 0 0 0,-1-1 1 0 0,0 1-1 0 0,1 0 0 0 0,15-2 339 0 0,-16 3-382 0 0,14 0 35 0 0,-14-1-9 0 0,0 0 1 0 0,0 0-1 0 0,0 0 1 0 0,0 0 0 0 0,0 0-1 0 0,0 0 1 0 0,0 0-1 0 0,0 0 1 0 0,0 0-1 0 0,0 0 1 0 0,0 0 0 0 0,0 0-1 0 0,0 1 1 0 0,0-1-1 0 0,0 0 1 0 0,0 0 0 0 0,0 0-1 0 0,0 0 1 0 0,0 0-1 0 0,0 0 1 0 0,0 0-1 0 0,0 0 1 0 0,0 0 0 0 0,0 0-1 0 0,0 0 1 0 0,0 0-1 0 0,0 0 1 0 0,0 0-1 0 0,0 0 1 0 0,0 0 0 0 0,0 0-1 0 0,0 0 1 0 0,0 0-1 0 0,0 0 1 0 0,0 0 0 0 0,0 0-1 0 0,1 0 1 0 0,6-2-8 0 0,1 0-36 0 0,-6 2 43 0 0,1 1 0 0 0,0-2 0 0 0,0 1 0 0 0,0 0 0 0 0,-1 0 0 0 0,1 0-11 0 0,-3 0-21 0 0,1 0 64 0 0,1 1-21 0 0,1 0-11 0 0,0 0 0 0 0,-1 0 0 0 0,4 3 0 0 0,4-1 0 0 0,5-1 0 0 0,-13-2 0 0 0,9 0 265 0 0,-11-1-334 0 0,0 1 1 0 0,0 0 14 0 0,1 0 44 0 0,1 0 10 0 0,-1 1 0 0 0,1-1 0 0 0,17-1 0 0 0,1-5 0 0 0,-9 6 0 0 0,-10 0 0 0 0,1 1 0 0 0,0-1 0 0 0,0 0 0 0 0,-1 0 12 0 0,-1 0 46 0 0,0 0-16 0 0,0 0-85 0 0,2 0 42 0 0,-2 0 59 0 0,0 0-16 0 0,0 0-102 0 0,1 0-23 0 0,1 0 76 0 0,-2 0 61 0 0,0 0-14 0 0,1 0-83 0 0,4-1 102 0 0,-3 1-48 0 0,-1-1 1 0 0,0 1 0 0 0,0 0 0 0 0,0 0-1 0 0,0 0 1 0 0,1 0 0 0 0,-1 0-1 0 0,0 1 1 0 0,0-1 0 0 0,0 0 0 0 0,0 0-1 0 0,0 1 1 0 0,1-1 0 0 0,0 1 0 0 0,0 0-12 0 0,0-1 0 0 0,0 0 0 0 0,0 0 0 0 0,-1 0 0 0 0,1 0 0 0 0,0 0 0 0 0,0 0 0 0 0,3-1 0 0 0,-3 0 0 0 0,-1 1 0 0 0,0 0 0 0 0,1 0 0 0 0,-1 0 0 0 0,0 0 0 0 0,1-1 0 0 0,-1 2 0 0 0,1-1 0 0 0,-1 0 0 0 0,2 1 0 0 0,-2-1 6 0 0,-1 0 0 0 0,0 0 0 0 0,1 0-1 0 0,-1 0 1 0 0,0 0 0 0 0,1 0 0 0 0,-1 0 0 0 0,0 0 0 0 0,1 0 0 0 0,-1 0 0 0 0,0 0 0 0 0,1-1 0 0 0,-1 1 0 0 0,0 0 0 0 0,1 0 0 0 0,-1 0 0 0 0,0 0 0 0 0,0 0 0 0 0,1 0 0 0 0,-1-1 0 0 0,0 1 0 0 0,1 0 0 0 0,1-1 15 0 0,-1 0 0 0 0,1 0 0 0 0,0 0 1 0 0,0 0-1 0 0,0 1 0 0 0,0-1 0 0 0,0 0 1 0 0,0 1-1 0 0,0 0 0 0 0,0 0 1 0 0,0-1-1 0 0,0 1 0 0 0,2 1 0 0 0,-3-1 33 0 0,-1 0 10 0 0,0 0-11 0 0,2 0-42 0 0,0 0-11 0 0,-1 0 10 0 0,0 0 44 0 0,-1 0-1 0 0,0-1-50 0 0,1 1 0 0 0,0 0 0 0 0,-1 0-1 0 0,1 0 1 0 0,-1 0 0 0 0,1-1 0 0 0,-1 1 0 0 0,1 0 0 0 0,-1-1 0 0 0,1 1 0 0 0,-1 0-1 0 0,0-1 1 0 0,1 1 0 0 0,-1 0 0 0 0,1-1 0 0 0,-1 1 0 0 0,0-1 0 0 0,1 1 0 0 0,-1-1-1 0 0,0 1 1 0 0,0-1 0 0 0,1 1 0 0 0,-1-1 0 0 0,0 1 0 0 0,0-2 0 0 0,3-3-14 0 0,-3 5-45 0 0,0 0 7 0 0,0 0 105 0 0,0 0 1 0 0,2-2-46 0 0,0 1-22 0 0,-2 1-42 0 0,1 0 36 0 0,0 0-17 0 0,-3-1 11 0 0,17-3 105 0 0,-12 4-82 0 0,0-1 0 0 0,-1 1 16 0 0,-2 0 64 0 0,3 0 10 0 0,-3 0-31 0 0,2 0-64 0 0,3 1 152 0 0,0-1 1 0 0,-1 0 0 0 0,1 0 0 0 0,9-2 0 0 0,-4 1-194 0 0,-4 1 55 0 0,-3 0-9 0 0,1 0 0 0 0,-1-1 1 0 0,0 1-1 0 0,1-1 0 0 0,-1 0 0 0 0,4-1 1 0 0,-4 1-1 0 0,-1 1 0 0 0,-1 0 0 0 0,1 0 0 0 0,0 0 0 0 0,16-3 0 0 0,-6-1 0 0 0,24-1 0 0 0,-33 5 13 0 0,1-1 0 0 0,-1 1 0 0 0,0 0 1 0 0,0-1-1 0 0,6 2 0 0 0,-6-1 3 0 0,0 0 0 0 0,0 0 0 0 0,0 0 0 0 0,0 0 0 0 0,0 0 1 0 0,4-1-1 0 0,-3 0-10 0 0,-1 0 1 0 0,1 1 0 0 0,0 0-1 0 0,0 0 1 0 0,6 0-1 0 0,13 0-80 0 0,-18 0 60 0 0,1-1 0 0 0,-1 1 0 0 0,1 1 1 0 0,-1-1-1 0 0,8 2 0 0 0,14 1 68 0 0,8-1-33 0 0,15 3-2 0 0,-12-3-221 0 0,18-1 164 0 0,-49-1 47 0 0,1 0 0 0 0,-1-1 1 0 0,1 1-1 0 0,-1-2 0 0 0,1 1 1 0 0,-1-1-1 0 0,9-3 0 0 0,-8 2 40 0 0,1 1-1 0 0,-1 0 1 0 0,10-1-1 0 0,-9 2-82 0 0,-1-1 0 0 0,1 0 0 0 0,8-3 0 0 0,-1 0 107 0 0,-1 1 0 0 0,18-4 1 0 0,10 1-34 0 0,-37 7-44 0 0,0 0 0 0 0,-1 0 0 0 0,1 0 0 0 0,11 3 0 0 0,10 0 232 0 0,18 2 948 0 0,-32-3-1068 0 0,22 1 0 0 0,50-5-392 0 0,1 0 48 0 0,-47 1 350 0 0,19-7 268 0 0,-6 2-166 0 0,-11-3-217 0 0,-18 3 114 0 0,14 0 95 0 0,19 3 135 0 0,-23 2-390 0 0,-25 0 10 0 0,1 0 0 0 0,0 1 1 0 0,0 0-1 0 0,-1 1 0 0 0,1 0 0 0 0,0 0 0 0 0,0 1 1 0 0,15 5-1 0 0,2 3-156 0 0,-4-4 16 0 0,0-1 0 0 0,0-1 1 0 0,24 1-1 0 0,-17-3 585 0 0,-5-3-395 0 0,-1-1-1 0 0,1 0 1 0 0,25-7 0 0 0,-30 4 4 0 0,44-7 365 0 0,-57 11-350 0 0,-1 0 1 0 0,1 1-1 0 0,0 0 1 0 0,-1 0-1 0 0,1 1 1 0 0,-1 0-1 0 0,1 0 1 0 0,9 3 0 0 0,10 5 3 0 0,-11-2 29 0 0,1-2 0 0 0,20 6 0 0 0,-23-10-13 0 0,-10-1-20 0 0,1 0 0 0 0,0 1 0 0 0,0-1 0 0 0,-1 1-1 0 0,1-1 1 0 0,0 1 0 0 0,4 2 0 0 0,-4-1-1018 0 0,-1-3 674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6-30T00:00:41.769"/>
    </inkml:context>
    <inkml:brush xml:id="br0">
      <inkml:brushProperty name="width" value="0.025" units="cm"/>
      <inkml:brushProperty name="height" value="0.025" units="cm"/>
      <inkml:brushProperty name="color" value="#FF6666"/>
    </inkml:brush>
  </inkml:definitions>
  <inkml:trace contextRef="#ctx0" brushRef="#br0">450 631 9560 0 0,'-7'0'343'0'0,"-21"-2"286"0"0,27 1-625 0 0,0 1 0 0 0,0 0 1 0 0,0-1-1 0 0,0 1 0 0 0,0-1 1 0 0,-1 1-1 0 0,1-1 0 0 0,0 0 1 0 0,0 1-1 0 0,0-1 0 0 0,0 0 1 0 0,1 0-1 0 0,-1 0 0 0 0,0 0 0 0 0,0 0 1 0 0,0 1-1 0 0,1-1 0 0 0,-1-1 1 0 0,1 1-1 0 0,-2-1 0 0 0,-2-6 41 0 0,-1 1-1 0 0,0-1 0 0 0,0 1 1 0 0,-1 0-1 0 0,-12-12 1 0 0,10 10 22 0 0,-14-9 267 0 0,17 15-248 0 0,1-1 0 0 0,-1 1 0 0 0,1-1 0 0 0,-6-7 0 0 0,-6-11 43 0 0,1 0 0 0 0,2 0 0 0 0,-15-33 0 0 0,-10-23 1161 0 0,28 52-1038 0 0,10 25-198 0 0,0 1-13 0 0,0 0-96 0 0,0 0-45 0 0,9 12-122 0 0,0 3 339 0 0,10 27-1 0 0,4 6 32 0 0,-21-45-154 0 0,0 2-12 0 0,1 0 1 0 0,0 0 0 0 0,0-1-1 0 0,0 1 1 0 0,0-1-1 0 0,1 0 1 0 0,0 0 0 0 0,-1 0-1 0 0,2 0 1 0 0,-1 0 0 0 0,5 2-1 0 0,25 16-668 0 0,-41-26 784 0 0,1 0-1 0 0,0-1 1 0 0,0 0 0 0 0,0 0 0 0 0,0 0 0 0 0,1-1 0 0 0,-9-11 0 0 0,-27-50-28 0 0,28 44 71 0 0,-15-21 1 0 0,16 27 212 0 0,-1 1 0 0 0,0 1 0 0 0,-1 0 1 0 0,0 1-1 0 0,-1 1 0 0 0,-28-20 0 0 0,22 15 20 0 0,18 15-268 0 0,0 0 0 0 0,-1 0 0 0 0,1 1 0 0 0,0-1 0 0 0,-5-2 0 0 0,7 5 60 0 0,1 0-46 0 0,0 0-201 0 0,0 0-88 0 0,0 0-21 0 0,0 0 8 0 0,1 6 118 0 0,0-1 1 0 0,1 1-1 0 0,-1 0 1 0 0,1-1-1 0 0,0 1 0 0 0,1-1 1 0 0,-1 1-1 0 0,1-1 1 0 0,0 0-1 0 0,0 0 1 0 0,6 6-1 0 0,6 8-189 0 0,-1 0 0 0 0,-1 1 0 0 0,-1 0 0 0 0,19 44 0 0 0,-13-28 72 0 0,-17-33 193 0 0,-1-2 69 0 0,0-1 96 0 0,-1-6-57 0 0,0 1 1 0 0,0 0-1 0 0,-1 0 0 0 0,0 0 0 0 0,0 0 0 0 0,-3-6 1 0 0,-1-4 13 0 0,2 5-118 0 0,0-1 1 0 0,-1 1-1 0 0,0 0 0 0 0,-13-17 1 0 0,3 5 38 0 0,-14-24 0 0 0,-3-7 321 0 0,20 37-487 0 0,13 16 85 0 0,0-1 0 0 0,0 1-1 0 0,0 0 1 0 0,0-1-1 0 0,0 1 1 0 0,0 0-1 0 0,0 0 1 0 0,0 0-1 0 0,0-1 1 0 0,0 1 0 0 0,2 0-1 0 0,4 2 8 0 0,0 1 1 0 0,-1-1-1 0 0,1 1 0 0 0,11 6 1 0 0,-9-4 17 0 0,3 2-17 0 0,-2 0 0 0 0,1 1 0 0 0,-1 0 0 0 0,16 16 0 0 0,-3-2-32 0 0,19 17-258 0 0,-32-32 301 0 0,-10-7 94 0 0,0 0-11 0 0,0 0-4 0 0,-49-84 506 0 0,4 9-281 0 0,42 69-242 0 0,-1 1 0 0 0,0 0 0 0 0,0 0 0 0 0,-1 0-1 0 0,1 0 1 0 0,-1 1 0 0 0,0-1 0 0 0,-6-2 0 0 0,3 0 56 0 0,-1 0 1 0 0,2 0 0 0 0,-10-10-1 0 0,14 14-132 0 0,3 2-94 0 0,0 1-55 0 0,1 3 117 0 0,0-1 0 0 0,0 1 0 0 0,0-1 0 0 0,0 0 0 0 0,1 1-1 0 0,-1-1 1 0 0,1 0 0 0 0,-1 0 0 0 0,1 0 0 0 0,0 0 0 0 0,0 0 0 0 0,0 0 0 0 0,3 1 0 0 0,4 5 14 0 0,2 5 17 0 0,0 1 0 0 0,13 23 0 0 0,4 4-37 0 0,-19-29 63 0 0,-2-2-40 0 0,0 0 1 0 0,1 0-1 0 0,0-1 0 0 0,1 0 0 0 0,0-1 0 0 0,0 0 0 0 0,11 8 1 0 0,-3-4-125 0 0,-14-10 157 0 0,-3-2 83 0 0,0-3 21 0 0,-1 0 1 0 0,0 0-1 0 0,-1 0 1 0 0,1 1-1 0 0,0-1 0 0 0,-1 0 1 0 0,1 1-1 0 0,-1-1 1 0 0,-2-2-1 0 0,-4-5 183 0 0,-2-7-113 0 0,-19-21-1 0 0,18 25-171 0 0,0-1 1 0 0,-11-21-1 0 0,22 35 2 0 0,-24-40 274 0 0,22 37-249 0 0,-1 0 0 0 0,0-1 0 0 0,1 1 1 0 0,-1 0-1 0 0,0 1 0 0 0,-1-1 1 0 0,1 0-1 0 0,-7-3 0 0 0,-2-2 29 0 0,-12-8-7 0 0,23 16-124 0 0,1 0-19 0 0,0 1 74 0 0,-1 0 0 0 0,1 0 1 0 0,0 0-1 0 0,0 0 0 0 0,0 0 0 0 0,0 0 0 0 0,0 0 0 0 0,0 0 0 0 0,0-1 0 0 0,0 1 1 0 0,0 0-1 0 0,0 0 0 0 0,0 0 0 0 0,0 0 0 0 0,1 0 0 0 0,-1 0 0 0 0,0 0 0 0 0,1 1 1 0 0,12 18-66 0 0,-6-9 89 0 0,35 79-167 0 0,-26-55-18 0 0,25 46 0 0 0,-33-68 88 0 0,17 28 44 0 0,-25-39 72 0 0,0-2 92 0 0,-16-6 422 0 0,7-4-478 0 0,-1-1 0 0 0,1 0 0 0 0,-12-18 0 0 0,11 14-94 0 0,-18-20 0 0 0,21 27 39 0 0,0-1 0 0 0,0 0 0 0 0,1-1 0 0 0,1 1 0 0 0,-1-1-1 0 0,-5-15 1 0 0,-18-64 57 0 0,28 84-68 0 0,0 0-16 0 0,0 0-1 0 0,0 0 0 0 0,1 1 0 0 0,0-8 0 0 0,0 8 65 0 0,0 3 28 0 0,0 1-29 0 0,0 0-98 0 0,0 0-9 0 0,2 1 27 0 0,0-1-1 0 0,0 1 1 0 0,0-1-1 0 0,0 1 1 0 0,0 0-1 0 0,0 0 1 0 0,-1 0-1 0 0,1 0 0 0 0,0 0 1 0 0,0 0-1 0 0,-1 0 1 0 0,1 1-1 0 0,-1-1 1 0 0,1 0-1 0 0,-1 1 0 0 0,0 0 1 0 0,1-1-1 0 0,0 4 1 0 0,4 3 32 0 0,-1 0 0 0 0,6 15 0 0 0,3 12 9 0 0,16 60 0 0 0,-28-88-7 0 0,0 4 17 0 0,1-1 0 0 0,1 1 1 0 0,0-1-1 0 0,8 16 0 0 0,-6-18-1681 0 0,-6-8 907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7-06T16:19:51.017"/>
    </inkml:context>
    <inkml:brush xml:id="br0">
      <inkml:brushProperty name="width" value="0.025" units="cm"/>
      <inkml:brushProperty name="height" value="0.025" units="cm"/>
      <inkml:brushProperty name="color" value="#FFFFFF"/>
    </inkml:brush>
  </inkml:definitions>
  <inkml:trace contextRef="#ctx0" brushRef="#br0">18 15 5344 0 0,'0'0'157'0'0,"0"0"66"0"0,0 0 189 0 0,0 0 78 0 0,0 0 20 0 0,14 8 3058 0 0,-10-5-3124 0 0,12 2 196 0 0,-14-5 2154 0 0,-4-3-2256 0 0,-8-4-10 0 0,2 4-415 0 0,8 3-241 0 0,0 0 15 0 0,0 0 33 0 0,0 0 5 0 0,0 0-6 0 0,0 0 9 0 0,0 0-15 0 0,0 0-8 0 0,0 0 11 0 0,0 0-49 0 0,13 5-872 0 0,-11-5 1021 0 0,0 0-6 0 0,2 2 48 0 0,5 0-73 0 0,-9-2 63 0 0,0 0-1 0 0,0 0 1 0 0,0 0 0 0 0,0 0-1 0 0,0 0 1 0 0,-1-1 0 0 0,1 1-1 0 0,0 0 1 0 0,0 0 0 0 0,0 0-1 0 0,0 0 1 0 0,0 0-1 0 0,0 0 1 0 0,0 0 0 0 0,0 0-1 0 0,0 0 1 0 0,0 0 0 0 0,0-1-1 0 0,0 1 1 0 0,0 0 0 0 0,0 0-1 0 0,0 0 1 0 0,0 0 0 0 0,0 0-1 0 0,0 0 1 0 0,0 0 0 0 0,1 0-1 0 0,-1 0 1 0 0,0 0 0 0 0,0 0-1 0 0,0-1 1 0 0,0 1 0 0 0,0 0-1 0 0,0 0 1 0 0,0 0 0 0 0,0 0-1 0 0,0 0 1 0 0,0 0 0 0 0,0 0-1 0 0,0 0 1 0 0,0 0 0 0 0,0 0-1 0 0,0 0 1 0 0,1 0 0 0 0,-1 0-1 0 0,0 0 1 0 0,0 0 0 0 0,0 0-1 0 0,0 0 1 0 0,0 0 0 0 0,-9-4-124 0 0,-13 6 40 0 0,20-2-12 0 0,0 0 46 0 0,-1 0 45 0 0,-13-1-88 0 0,15 0 82 0 0,-4-1-352 0 0,6-1-1206 0 0,6 2 1011 0 0,11 1 763 0 0,-13 0-288 0 0,17 2-68 0 0,-22-2 173 0 0,0 0-2 0 0,0 0-15 0 0,2 1-42 0 0,1-1-11 0 0,-1 1 0 0 0,0-1-16 0 0,14 1 7 0 0,-9-1 56 0 0,-5 0-51 0 0,-2-1 9 0 0,1 1 0 0 0,0 0 0 0 0,-1 0 0 0 0,1-1-1 0 0,0 1 1 0 0,0 0 0 0 0,-1 0 0 0 0,1 0 0 0 0,0 0 0 0 0,0 0 0 0 0,-1 0-1 0 0,1 0 1 0 0,0 0 0 0 0,1 0 0 0 0,1 3-8 0 0,41-7-77 0 0,-27 5 360 0 0,-14-1-276 0 0,-4-1-8 0 0,1 1 4 0 0,0 0 0 0 0,0 0 0 0 0,0 0 0 0 0,0 0 0 0 0,0 0 0 0 0,0 0 0 0 0,0 0 0 0 0,0 0 0 0 0,0 0 0 0 0,0 0 0 0 0,0 0 0 0 0,0 0 0 0 0,0 0 0 0 0,0 0 0 0 0,0 0 0 0 0,0 0 0 0 0,0 0 0 0 0,0 0 0 0 0,0 0 0 0 0,0 0 0 0 0,0 0 0 0 0,0 0 0 0 0,0 0 0 0 0,0 0 0 0 0,0 0 0 0 0,0 0 0 0 0,0-1 0 0 0,0 1 0 0 0,0 0 0 0 0,0 0 0 0 0,0 0 0 0 0,0 0 0 0 0,0 0 0 0 0,0 0 1 0 0,0 0-1 0 0,19 0 63 0 0,1-5 201 0 0,-14 5-264 0 0,5-2 0 0 0,0 0 0 0 0,-9 2 0 0 0,-1 0 0 0 0,3-1-3 0 0,6-3 16 0 0,-10 4 41 0 0,0 0 10 0 0,0 0 0 0 0,0 0-11 0 0,1-1-58 0 0,-1 1-70 0 0,0 0 6 0 0,0 0 15 0 0,1 0 33 0 0,-1 0-11 0 0,0 0 47 0 0,0 0-85 0 0,0 0 0 0 0,0 0 6 0 0,0 0 0 0 0,0 0-3 0 0,0 0-30 0 0,0 0-82 0 0,-4 9-134 0 0,4-8 226 0 0,-13 10-234 0 0,12-11 310 0 0,-9 5-366 0 0,-8 8 237 0 0,4-6 750 0 0,3-4-244 0 0,7 4-366 0 0,4-7 0 0 0,-1 1 0 0 0,1 0 0 0 0,0 0 0 0 0,0-1 0 0 0,-1 1 0 0 0,1 0 0 0 0,-1-1 0 0 0,1 1 0 0 0,0 0 0 0 0,-1-1 0 0 0,1 1 0 0 0,-1 0 0 0 0,0-1 0 0 0,1 1 0 0 0,-1-1 0 0 0,1 1 0 0 0,-1-1 0 0 0,0 1 0 0 0,1-1 0 0 0,-1 0 0 0 0,0 1 0 0 0,0-1 0 0 0,1 0 0 0 0,-1 0 0 0 0,0 1 0 0 0,0-1 0 0 0,1 0 0 0 0,-1 0 0 0 0,0 0 0 0 0,-1 0 0 0 0,-12 1 138 0 0,13-1-95 0 0,0-1-32 0 0,-2 1-11 0 0,1-1 0 0 0,2 1 3 0 0,-1-1 1 0 0,0 0 0 0 0,0 0 0 0 0,1 0 0 0 0,-1 0-1 0 0,1 1 1 0 0,-1-1 0 0 0,1 0 0 0 0,-1 0 0 0 0,1 0-1 0 0,0 0 1 0 0,-1 0 0 0 0,1 0 0 0 0,0 0 0 0 0,0 0-1 0 0,-1 0 1 0 0,1 0 0 0 0,0-1 0 0 0,0 0 0 0 0,0 2 54 0 0,-20-9 605 0 0,9 7-651 0 0,-12-2-13 0 0,21 4 1 0 0,-4 0-16 0 0,0-2 1 0 0,1 1-1 0 0,-1 0 1 0 0,-8-5-1 0 0,-6-4 70 0 0,18 10-54 0 0,1 0-14 0 0,0 0-54 0 0,0 0 55 0 0,0 0 0 0 0,0 0 0 0 0,0 0 0 0 0,0-1 0 0 0,0 1 0 0 0,0 0 0 0 0,0 0 0 0 0,0-1 0 0 0,0 1 0 0 0,0-1 0 0 0,0 1 0 0 0,0-1 0 0 0,-1 0 0 0 0,2 1-63 0 0,0 0 1 0 0,0 0 10 0 0,0 0 1 0 0,0 0 0 0 0,0 0 0 0 0,0 0 0 0 0,0 0 0 0 0,0 0 0 0 0,0 0 0 0 0,0 0 0 0 0,0 0 0 0 0,0 0 0 0 0,0 0 0 0 0,20 5-800 0 0,-17-3 866 0 0,-3-2-9 0 0,26-1 65 0 0,-25 1-101 0 0,0 1 43 0 0,0-1 54 0 0,2 1-12 0 0,-1 0-74 0 0,1 0 22 0 0,-1 0 10 0 0,-1 1 0 0 0,1 0 0 0 0,-1-1 0 0 0,-1-1 0 0 0,1 1 0 0 0,0-1 0 0 0,-1 0 0 0 0,1 1 0 0 0,0-1 0 0 0,-1 0 0 0 0,1 1 0 0 0,0-1 0 0 0,0 0 0 0 0,0 0 0 0 0,-1 0 0 0 0,1 0 0 0 0,0 0 0 0 0,1 0 0 0 0,9 2 0 0 0,-8-2 0 0 0,-1 0 0 0 0,0 0 0 0 0,0 0 0 0 0,-1 0 0 0 0,1 0 0 0 0,0-1 30 0 0,-2 1 128 0 0,0 0 47 0 0,0 0 10 0 0,0 0-5 0 0,0 0-22 0 0,0 0-10 0 0,0 0-2 0 0,0 0-8 0 0,0 0-35 0 0,0 0-18 0 0,-23-2 373 0 0,-4-7-408 0 0,0 2-206 0 0,26 7 169 0 0,0-1-43 0 0,1 1-43 0 0,-2 0 19 0 0,0 0-40 0 0,1 0 8 0 0,0 0 35 0 0,0-1-22 0 0,0 1 33 0 0,-2 0 10 0 0,1 0-16 0 0,-3 0-1075 0 0,5 1 298 0 0,10 2 52 0 0,-2 0 870 0 0,-6-3-123 0 0,1 1 1 0 0,-1 0 0 0 0,1-1-1 0 0,-1 0 1 0 0,1 1 0 0 0,-1-1-1 0 0,3 0 1 0 0,-2-2 4 0 0,-1 1-10 0 0,6 5 62 0 0,-7-4-64 0 0,0 1 0 0 0,1 0 1 0 0,-1-1-1 0 0,0 1 1 0 0,1-1-1 0 0,-1 1 1 0 0,0-1-1 0 0,1 0 1 0 0,-1 0-1 0 0,1 0 0 0 0,-1 1 1 0 0,2-1-1 0 0,5 0-2 0 0,0 2-8 0 0,-6-1 25 0 0,0-1-14 0 0,0 0 0 0 0,12 2 10 0 0,-13-2 44 0 0,-1 0 10 0 0,0 0 0 0 0,0 0 6 0 0,0 0 29 0 0,0 0 12 0 0,0 0 1 0 0,0 0 14 0 0,0 0 64 0 0,0 0 30 0 0,0 0 4 0 0,0 0-24 0 0,0 0-94 0 0,0 0-12 0 0,-14-4 98 0 0,6 4-162 0 0,-1 0 11 0 0,0-1-1 0 0,-15-2 1 0 0,18 2-17 0 0,5 0-25 0 0,0 1-1 0 0,0-1 1 0 0,0 1 0 0 0,0 0 0 0 0,0-1 0 0 0,0 1-1 0 0,0 0 1 0 0,0 0 0 0 0,0 0 0 0 0,0 0-1 0 0,-1 0 1 0 0,1 0 0 0 0,0 0 0 0 0,0 0 0 0 0,0 0-1 0 0,0 0 1 0 0,0 1 0 0 0,0-1 0 0 0,-2 1 0 0 0,3-1-11 0 0,0 0-48 0 0,-1 1-3 0 0,-1-1 1 0 0,0 1 0 0 0,0 0-1 0 0,1-1 1 0 0,-1 0-1 0 0,0 1 1 0 0,0-1-1 0 0,0 0 1 0 0,-3 0 0 0 0,5 0 136 0 0,0 0-4 0 0,0 0-6 0 0,0 0-30 0 0,0 0-112 0 0,0 0-13 0 0,0 0 38 0 0,0 0 109 0 0,0 0 12 0 0,0 0-4 0 0,0 0-147 0 0,0 0-608 0 0,0 0-231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7-06T16:19:51.018"/>
    </inkml:context>
    <inkml:brush xml:id="br0">
      <inkml:brushProperty name="width" value="0.025" units="cm"/>
      <inkml:brushProperty name="height" value="0.025" units="cm"/>
      <inkml:brushProperty name="color" value="#FFFFFF"/>
    </inkml:brush>
  </inkml:definitions>
  <inkml:trace contextRef="#ctx0" brushRef="#br0">0 52 6952 0 0,'0'0'201'0'0,"0"0"76"0"0,0 0 171 0 0,0 0 68 0 0,0 0 18 0 0,0 0-29 0 0,0 0-128 0 0,0 0-51 0 0,0 0-8 0 0,0 0-12 0 0,0 0-36 0 0,0 0-12 0 0,0 0-2 0 0,0 0-26 0 0,0 0-106 0 0,0 0-48 0 0,0 0-10 0 0,15 5-218 0 0,-9-3 152 0 0,2 3 0 0 0,-5-3 0 0 0,-1-1 0 0 0,0 1 0 0 0,1 0 2268 0 0,-2-4-1332 0 0,-6-7-1134 0 0,0 0 333 0 0,5 7-136 0 0,-1 0-6 0 0,1 0 0 0 0,-1 0 0 0 0,1 0 0 0 0,-1 0-1 0 0,1 0 1 0 0,0 0 0 0 0,0 0 0 0 0,0-3 0 0 0,0 4 5 0 0,0 1 0 0 0,0 0 0 0 0,0-1-1 0 0,0 1 1 0 0,0-1 0 0 0,0 1 0 0 0,0 0 0 0 0,0-1 0 0 0,0 1 0 0 0,1-1 0 0 0,-1 1 0 0 0,0 0 0 0 0,0-1 0 0 0,0 1 0 0 0,0-1 0 0 0,1 1 0 0 0,-1 0 0 0 0,0-1 0 0 0,0 1 0 0 0,1 0 0 0 0,-1-1 0 0 0,0 1 0 0 0,1 0 0 0 0,-1 0 0 0 0,0-1 0 0 0,1 1 0 0 0,-1 0 0 0 0,0 0 0 0 0,1 0 0 0 0,-1-1 0 0 0,1 1 0 0 0,-1 0 0 0 0,0 0 0 0 0,1 0 0 0 0,-1 0 0 0 0,1 0 0 0 0,-1 0 0 0 0,1 0 0 0 0,-1 0 0 0 0,0 0 0 0 0,1 0 0 0 0,-1 0 0 0 0,1 0 0 0 0,-1 0 0 0 0,0 0 0 0 0,1 0 0 0 0,-1 0 0 0 0,1 1 0 0 0,-1-1 0 0 0,0 0 0 0 0,1 1 0 0 0,6 0-68 0 0,-6-1 61 0 0,-1 0-1 0 0,1 0 1 0 0,-1 1 0 0 0,1-1 0 0 0,-1 1-1 0 0,1-1 1 0 0,0 1 0 0 0,-1-1 0 0 0,0 1-1 0 0,1-1 1 0 0,-1 1 0 0 0,1-1-1 0 0,-1 1 1 0 0,0-1 0 0 0,1 1 0 0 0,-1 0-1 0 0,0-1 1 0 0,0 1 0 0 0,1 0 0 0 0,-1-1-1 0 0,0 1 1 0 0,0 0 0 0 0,0-1 0 0 0,0 1-1 0 0,0 0 1 0 0,0-1 0 0 0,0 1 0 0 0,0 1-1 0 0,0-2 2 0 0,-1 3-9 0 0,4 3 50 0 0,-3-6 45 0 0,0 0 10 0 0,2-11 350 0 0,-1 9-427 0 0,-1 0-10 0 0,-9-5-12 0 0,9 6-45 0 0,0 1-25 0 0,0 0-15 0 0,0 0 13 0 0,0 0 10 0 0,0 0 23 0 0,0 0 81 0 0,2 0-20 0 0,0 0-11 0 0,0 0 0 0 0,0 0 0 0 0,0 0 10 0 0,-1 0 33 0 0,0 0-43 0 0,-1 0-32 0 0,1 0 64 0 0,0 0-32 0 0,0 0-32 0 0,-1 0 75 0 0,0 0 21 0 0,0 0 0 0 0,0 0 0 0 0,-4-4 0 0 0,3 3-64 0 0,0 0-11 0 0,1 1-57 0 0,0 0-67 0 0,0 0-3 0 0,0 0 2 0 0,0 0 8 0 0,0 0 34 0 0,0 0 20 0 0,0 0 2 0 0,0 0 1 0 0,0 0 6 0 0,0 0 1 0 0,0 0 0 0 0,1 0 10 0 0,1 1 44 0 0,1-1 10 0 0,0 1-5 0 0,0 0-1 0 0,-2 0-49 0 0,-1-1 18 0 0,0 0 129 0 0,0 0 21 0 0,0 0-14 0 0,0 0-23 0 0,0 0 11 0 0,0 0-13 0 0,0 0-8 0 0,0 0-2 0 0,0 0 5 0 0,-1-1 16 0 0,0 1-26 0 0,0-1-48 0 0,-1 1-11 0 0,0 0 0 0 0,1-1 0 0 0,-1 1 0 0 0,1-1 10 0 0,0 1 17 0 0,1 0-94 0 0,0 0-14 0 0,0 0 2 0 0,0 0-13 0 0,0 0 18 0 0,0 0-6 0 0,0 0 6 0 0,0 0-11 0 0,0 0 16 0 0,0 0 5 0 0,1 0 10 0 0,-1 1 44 0 0,2 0 10 0 0,0 1 0 0 0,-1-1 0 0 0,0-1-11 0 0,-1 0 17 0 0,0 0 0 0 0,1 0 0 0 0,-1 1 0 0 0,0-1 0 0 0,0 0 0 0 0,0 0 0 0 0,0 0 0 0 0,0 0 0 0 0,0 0 0 0 0,0 0 0 0 0,0 0 0 0 0,0 0 0 0 0,0 0 0 0 0,0 0 0 0 0,0 0 0 0 0,0 0 0 0 0,0 0 0 0 0,0 0 0 0 0,0 1 0 0 0,0-1 0 0 0,0 0 0 0 0,0 0 0 0 0,0 0 0 0 0,0 0 0 0 0,1 0 0 0 0,-1 0 1 0 0,0 0-1 0 0,0 0 0 0 0,0 0 0 0 0,0 0 0 0 0,0 0 0 0 0,0 0 0 0 0,0 0 0 0 0,0 0 0 0 0,0 0 0 0 0,0 0 0 0 0,0 0 0 0 0,1 0 0 0 0,-1 0 0 0 0,0 0 0 0 0,0 0 0 0 0,0 0 0 0 0,0 0 0 0 0,0 0 0 0 0,0 0 0 0 0,0 0 0 0 0,0 0 0 0 0,0 0 0 0 0,0 0 0 0 0,0-1 0 0 0,0 1 0 0 0,0 0 0 0 0,1 0 0 0 0,-1 0 0 0 0,0 0 0 0 0,0 0 0 0 0,0 0 0 0 0,0 0 0 0 0,0 0 0 0 0,0 0 0 0 0,0 0 0 0 0,0 0 0 0 0,0 0 0 0 0,0 0 0 0 0,0 0 0 0 0,0-1 0 0 0,-10-7 434 0 0,9 9-454 0 0,-5-6-388 0 0,13 9 45 0 0,1-1 498 0 0,-5-3 81 0 0,-7-2 113 0 0,-1-2-455 0 0,4 3 185 0 0,1 1 9 0 0,0 0-2 0 0,0 0-23 0 0,0 0-90 0 0,0 0-26 0 0,0 0-26 0 0,0 0-65 0 0,0 0-4 0 0,0 0 2 0 0,12 3 0 0 0,-10-3 177 0 0,-2 0 68 0 0,0 0 11 0 0,0 0-8 0 0,-3 2 37 0 0,-8-1 27 0 0,-8-1-139 0 0,16 0-24 0 0,3 0-45 0 0,0 0-20 0 0,0 0 4 0 0,17-4-209 0 0,-5 2 265 0 0,-11 2-60 0 0,-1 0 157 0 0,-2-4 137 0 0,1 4-207 0 0,0-1-1 0 0,0 1 1 0 0,0-1 0 0 0,0 1-1 0 0,0 0 1 0 0,0 0-1 0 0,0-1 1 0 0,0 1 0 0 0,-1 0-1 0 0,1 0 1 0 0,0 0-1 0 0,-1 0 1 0 0,1 0-83 0 0,1 0 4 0 0,-2 1 37 0 0,2-1-51 0 0,0 0-1 0 0,0 0 10 0 0,0 0-10 0 0,0 0 50 0 0,0 1 0 0 0,0-1 0 0 0,0 1 0 0 0,0-1 0 0 0,1 0 0 0 0,-1 1 0 0 0,0-1 0 0 0,0 1 0 0 0,1-1-1 0 0,-1 0 1 0 0,0 1 0 0 0,0-1 0 0 0,1 0 0 0 0,-1 1 0 0 0,0-1 0 0 0,1 0 0 0 0,-1 1 0 0 0,0-1 0 0 0,1 0 0 0 0,-1 0 0 0 0,1 1 0 0 0,1 0 44 0 0,-1-1-1 0 0,1 1 1 0 0,0-1 0 0 0,0 1-1 0 0,-1-1 1 0 0,1 1 0 0 0,0-1 0 0 0,0 0-1 0 0,3 0 1 0 0,-5 0-59 0 0,0 0 95 0 0,0 0 63 0 0,0 0 37 0 0,0 0 12 0 0,0 0-13 0 0,0 0-55 0 0,0 0-24 0 0,0 0-3 0 0,0 0-11 0 0,-2 0-28 0 0,1 1 1 0 0,-1-1-1 0 0,1 0 0 0 0,-1 0 1 0 0,1 0-1 0 0,-1 0 1 0 0,1 0-1 0 0,-1 0 0 0 0,1-1 1 0 0,0 1-1 0 0,-1-1 1 0 0,1 1-1 0 0,-1-1 0 0 0,1 1 1 0 0,0-1-1 0 0,-1 1 1 0 0,1-1-1 0 0,0 0 0 0 0,0 0 1 0 0,-2-1-1 0 0,3 1 18 0 0,-1 0-44 0 0,1 1-5 0 0,0 0 1 0 0,0 0 0 0 0,0 0 0 0 0,0 0 0 0 0,0 0 0 0 0,1 0 0 0 0,-1 0 0 0 0,0 0-1 0 0,0 0 1 0 0,0 0 0 0 0,0 0 0 0 0,0 0 0 0 0,0 0 0 0 0,0 0 0 0 0,0 0 0 0 0,0 0-1 0 0,0 0 1 0 0,0 0 0 0 0,1 0 0 0 0,-1 0 0 0 0,0-1 0 0 0,0 1 0 0 0,0 0 0 0 0,0 0 0 0 0,0 0-1 0 0,0 0 1 0 0,0 0 0 0 0,0 0 0 0 0,0 0 0 0 0,0 0 0 0 0,0 0 0 0 0,0 0 0 0 0,0-1-1 0 0,0 1 1 0 0,0 0 0 0 0,0 0 0 0 0,0 0 0 0 0,0 0 0 0 0,0 0 0 0 0,0 0 0 0 0,0 0-1 0 0,0 0 1 0 0,0 0 0 0 0,0-1 0 0 0,0 1 0 0 0,0 0 0 0 0,0 0 0 0 0,0 0 0 0 0,0 0-1 0 0,0 0 1 0 0,0 0 0 0 0,0 0 0 0 0,0 0 0 0 0,-1 0 0 0 0,1 0 0 0 0,0 0 0 0 0,0-1-1 0 0,0 1 1 0 0,0 0 0 0 0,0 0 0 0 0,0 0 0 0 0,0 0 0 0 0,0 0 0 0 0,0 0 0 0 0,0 0 0 0 0,0 0-1 0 0,-1 0 1 0 0,1 0 0 0 0,10 4-705 0 0,8 3-9 0 0,-18-7 731 0 0,0 0 1 0 0,0 0-1 0 0,0 0 1 0 0,0 0-1 0 0,0 0 1 0 0,0 0-1 0 0,0 0 1 0 0,0 0-1 0 0,0 0 1 0 0,0 0-1 0 0,0 0 1 0 0,0 0-1 0 0,0 0 1 0 0,0-1-1 0 0,0 1 1 0 0,0 0-1 0 0,0 0 1 0 0,0 0-1 0 0,0 0 1 0 0,0 0-1 0 0,0 0 1 0 0,0 0-1 0 0,0 0 0 0 0,0 0 1 0 0,0 0-1 0 0,0 0 1 0 0,0 0-1 0 0,0 0 1 0 0,0 0-1 0 0,0 0 1 0 0,0 0-1 0 0,0 0 1 0 0,0-1-1 0 0,0 1 1 0 0,0 0-1 0 0,0 0 1 0 0,0 0-1 0 0,1 0 1 0 0,-1 0-1 0 0,0 0 1 0 0,0 0-1 0 0,0 0 1 0 0,0 0-1 0 0,-11-5 957 0 0,-1 0-575 0 0,12 4-451 0 0,0 1-23 0 0,0 0 12 0 0,0 0 4 0 0,0 0 0 0 0,0 0 0 0 0,0 0 0 0 0,15 7-128 0 0,-9-7 712 0 0,-9-2-198 0 0,-21-3-503 0 0,24 5 118 0 0,0 0-49 0 0,0 0-14 0 0,0 0-2 0 0,26 4-378 0 0,-25-4 576 0 0,-1 0-2 0 0,1 1-68 0 0,0-1 2 0 0,-1 0 1 0 0,0 0-1 0 0,0-1 1 0 0,0 1-1 0 0,0 0 1 0 0,0 0-1 0 0,0 0 1 0 0,0 0 0 0 0,0 0-1 0 0,1 0 1 0 0,-1 0-1 0 0,0 0 1 0 0,0 0-1 0 0,0 0 1 0 0,0 0-1 0 0,0 0 1 0 0,0 0-1 0 0,0 0 1 0 0,1 0-1 0 0,-1 0 1 0 0,0 0-1 0 0,0 0 1 0 0,0 0-1 0 0,0 0 1 0 0,0 0-1 0 0,0 0 1 0 0,0 0-1 0 0,0 1 1 0 0,1-1 0 0 0,-1 0-1 0 0,0 0 1 0 0,0 0-1 0 0,0 0 1 0 0,0 0-1 0 0,0 0 1 0 0,0 0-1 0 0,0 0 1 0 0,0 0-1 0 0,0 0 1 0 0,0 0-1 0 0,0 1 1 0 0,0-1-1 0 0,0 0 1 0 0,1 0-1 0 0,-1 0 1 0 0,0 0-1 0 0,0 0 1 0 0,0 1 125 0 0,0-1 32 0 0,0 0 7 0 0,0 0-7 0 0,0 0-35 0 0,-16 4-168 0 0,15-4 21 0 0,0 1-37 0 0,0-1 122 0 0,0 0-4302 0 0,1 0-298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7-06T16:19:51.019"/>
    </inkml:context>
    <inkml:brush xml:id="br0">
      <inkml:brushProperty name="width" value="0.025" units="cm"/>
      <inkml:brushProperty name="height" value="0.025" units="cm"/>
      <inkml:brushProperty name="color" value="#FFFFFF"/>
    </inkml:brush>
  </inkml:definitions>
  <inkml:trace contextRef="#ctx0" brushRef="#br0">5 18 8208 0 0,'0'0'182'0'0,"0"0"29"0"0,0 0 13 0 0,0 0-17 0 0,0 0-94 0 0,0 0-18 0 0,-5-10 1893 0 0,5 8-1976 0 0,0 1-27 0 0,0 1-54 0 0,0 0 1 0 0,0-1 62 0 0,1 1 0 0 0,-1 0 1 0 0,0 0-1 0 0,1-1 1 0 0,-1 1-1 0 0,0 0 1 0 0,1 0-1 0 0,-1 0 0 0 0,0 0 1 0 0,1-1-1 0 0,-1 1 1 0 0,0 0-1 0 0,1 0 0 0 0,-1 0 1 0 0,0 0-1 0 0,1 0 1 0 0,-1 0-1 0 0,0 0 0 0 0,1 0 1 0 0,-1 0-1 0 0,1 0 1 0 0,-1 0-1 0 0,0 0 0 0 0,1 0 1 0 0,-1 0-1 0 0,0 1 1 0 0,1-1-1 0 0,-1 0 0 0 0,0 0 1 0 0,1 0-1 0 0,-1 1 1 0 0,19 8 467 0 0,-16-8-389 0 0,0 1-1 0 0,0 0 1 0 0,0-1 0 0 0,1 0-1 0 0,-1 0 1 0 0,5 2 0 0 0,-2-4 207 0 0,-3 2-238 0 0,-1-1 0 0 0,1 1 1 0 0,0 0-1 0 0,-1 0 0 0 0,1 0 1 0 0,-1 0-1 0 0,3 2 0 0 0,-5-3-20 0 0,6 0 187 0 0,-6 0-253 0 0,0 0 99 0 0,0 0 13 0 0,0 0 21 0 0,0 0 106 0 0,0 0 42 0 0,0 0 10 0 0,0 0-3 0 0,-8-10 1048 0 0,-1 8-1156 0 0,8 2-161 0 0,0 0 0 0 0,1 0 0 0 0,-1 0 0 0 0,0 0 0 0 0,0 0 0 0 0,0 0 1 0 0,0-1-1 0 0,1 1 0 0 0,-1 0 0 0 0,0 0 0 0 0,0-1 0 0 0,1 1 0 0 0,-1 0 0 0 0,0-1 0 0 0,1 1 0 0 0,-1-1 0 0 0,-1 0 1 0 0,-1-5 324 0 0,5 4-846 0 0,0 2 501 0 0,1 1 0 0 0,-1-1 0 0 0,0 1 0 0 0,0-1 0 0 0,1 1 0 0 0,-1 0 0 0 0,3 1 0 0 0,9 5 25 0 0,-8-5 2 0 0,4-2 50 0 0,-9 0-28 0 0,15 2 6 0 0,-16-2 33 0 0,1-1-16 0 0,-1 1 58 0 0,0 0 38 0 0,0 0 6 0 0,0 0 10 0 0,0 0 17 0 0,0 0 4 0 0,0 0 0 0 0,0 0-4 0 0,-19-4 392 0 0,-3 1-320 0 0,16 2-235 0 0,-1-1-1 0 0,1 0 1 0 0,0 0 0 0 0,-5-2 0 0 0,9 3-105 0 0,1 0 52 0 0,1 1 0 0 0,-1-1-1 0 0,0 1 1 0 0,0 0 0 0 0,0-1-1 0 0,0 1 1 0 0,0 0 0 0 0,0 0 0 0 0,0 0-1 0 0,0-1 1 0 0,0 1 0 0 0,0 0-1 0 0,-1 0 1 0 0,0 1 0 0 0,-2-1-796 0 0,15 2 405 0 0,-10-2 448 0 0,0 0 0 0 0,0 1 0 0 0,1-1 0 0 0,-1 0 0 0 0,0 0 0 0 0,1 0 0 0 0,-1 0 0 0 0,0 0 0 0 0,1 0 0 0 0,1 0 0 0 0,15 2-17 0 0,-17-2-19 0 0,3 0 230 0 0,-2 1-191 0 0,0-1 0 0 0,0 1 0 0 0,0-1 0 0 0,0 1 0 0 0,1-1 0 0 0,2 0-169 0 0,3 0 560 0 0,-4 0 208 0 0,-9 0-60 0 0,-3-1 118 0 0,-9 2-178 0 0,-10-2-1023 0 0,20 3 585 0 0,7-2-158 0 0,0 0-39 0 0,0 0-4 0 0,0 0 16 0 0,0 0 58 0 0,0 0-2 0 0,0 0 7 0 0,0 0 8 0 0,0 0-3 0 0,0 0-11 0 0,0 0 11 0 0,0 0-19 0 0,0 0 6 0 0,21 13-216 0 0,13-10 305 0 0,-31-3 2 0 0,1 0 47 0 0,4 0 120 0 0,-8 0-204 0 0,0 0 92 0 0,0 0 33 0 0,0 0-16 0 0,0 0-8 0 0,0 0-2 0 0,0 0 0 0 0,-6-1 99 0 0,1 1 0 0 0,-1-1 0 0 0,0-1 0 0 0,1 1 0 0 0,-8-3 0 0 0,11 3-233 0 0,-1-1 150 0 0,-13 1-31 0 0,16 1-136 0 0,-1 0 10 0 0,0 0 37 0 0,1 0 21 0 0,0 0 0 0 0,0 0 0 0 0,0 0 0 0 0,-1 0 0 0 0,1 0 0 0 0,0 0 0 0 0,0 0 0 0 0,0 0 0 0 0,0 0 0 0 0,0 0 0 0 0,0 0 0 0 0,0 1 0 0 0,0-1 0 0 0,-1 0 0 0 0,1 0 0 0 0,0 0 0 0 0,0 0-1 0 0,0 0 1 0 0,0 0 0 0 0,0 0 0 0 0,0 0 0 0 0,0 1 0 0 0,0-1 0 0 0,0 0 0 0 0,0 0 0 0 0,0 0 0 0 0,0 0 0 0 0,0 0 0 0 0,0 0 0 0 0,0 0 0 0 0,0 1 0 0 0,0-1 0 0 0,0 0 0 0 0,0 0 0 0 0,0 0 0 0 0,0 0 0 0 0,0 0 0 0 0,0 0 0 0 0,0 0 0 0 0,0 1 0 0 0,0-1 0 0 0,0 0 0 0 0,0 0 0 0 0,0 0 0 0 0,0 0 0 0 0,0 0 0 0 0,0 0 0 0 0,0 0 0 0 0,1 0 0 0 0,-1 1 0 0 0,0-1 0 0 0,0 0 0 0 0,0 0 0 0 0,0 0 0 0 0,0 0 0 0 0,0 0 0 0 0,0 0 0 0 0,0 0 0 0 0,1 0 0 0 0,-1 0 0 0 0,0 0 0 0 0,0 0 0 0 0,0 0 0 0 0,0 0 0 0 0,0 0 0 0 0,2 1 26 0 0,-1 0 0 0 0,0 0 0 0 0,1 0 0 0 0,-1-1 0 0 0,0 1 0 0 0,1 0 0 0 0,-1-1 0 0 0,1 1 0 0 0,-1-1 0 0 0,3 1 1 0 0,-1 0-8 0 0,15 6 10 0 0,-18-7 45 0 0,0 0 16 0 0,0 0 1 0 0,0 0 2 0 0,0 0 8 0 0,0 0-13 0 0,0 0 22 0 0,0 0 86 0 0,0 0 42 0 0,0 0 5 0 0,0-1-214 0 0,0 0 0 0 0,0 0 0 0 0,0 1 0 0 0,0-1 0 0 0,0 0 0 0 0,-1 1 0 0 0,1-1 0 0 0,0 0 0 0 0,0 0 0 0 0,-1 1 0 0 0,1-1 0 0 0,0 0 0 0 0,-1 1 0 0 0,1-1 0 0 0,0 0 0 0 0,-1 1 0 0 0,1-1 0 0 0,-1 1 0 0 0,1-1 0 0 0,-1 1 0 0 0,0-1 0 0 0,1 1 0 0 0,-1-1 1 0 0,1 1-1 0 0,-1-1 0 0 0,0 1 0 0 0,1 0 0 0 0,-1 0 0 0 0,0-1 0 0 0,0 1 0 0 0,1 0 0 0 0,-1 0 0 0 0,0 0 0 0 0,0-1 0 0 0,1 1 0 0 0,-1 0 0 0 0,0 0 0 0 0,0 0 0 0 0,1 1 0 0 0,-2-1 0 0 0,-15-4 75 0 0,17 4-160 0 0,5 2-2066 0 0,7-2 2191 0 0,0 0 1 0 0,1 1 0 0 0,12 3-1 0 0,-12-2-44 0 0,13-1 234 0 0,3-4 72 0 0,-22 3 295 0 0,-7 0-593 0 0,0 1 0 0 0,0-1 0 0 0,0 0 0 0 0,0 0 0 0 0,0 0 0 0 0,0 0 0 0 0,0 0 1 0 0,0 0-1 0 0,0 0 0 0 0,0 0 0 0 0,0 0 0 0 0,0 0 0 0 0,0 0 0 0 0,0 0 0 0 0,0 0 0 0 0,0 0 0 0 0,0 0 0 0 0,0 0 0 0 0,0 0 1 0 0,0 0-1 0 0,0 0 0 0 0,0 0 0 0 0,0 0 0 0 0,0 0 0 0 0,0 0 0 0 0,0 0 0 0 0,0 1 0 0 0,0-1 0 0 0,0 0 0 0 0,0 0 0 0 0,0 0 1 0 0,0 0-1 0 0,0 0 0 0 0,0 0 0 0 0,0 0 0 0 0,0 0 0 0 0,0 0 0 0 0,1 0 0 0 0,-1 0 0 0 0,-1 0-114 0 0,1 0-10 0 0,0 0 16 0 0,-1-1 97 0 0,-41-2 368 0 0,39 3-450 0 0,0-1 1 0 0,0 1 0 0 0,0 0 0 0 0,0 0 0 0 0,1 0 0 0 0,-1 0 0 0 0,-5 1 0 0 0,-10 1-757 0 0,18-2 745 0 0,-1 0 34 0 0,-1 1 46 0 0,-1-1 10 0 0,1 1 0 0 0,0-1 0 0 0,0 0 0 0 0,0-1 0 0 0,0 2 0 0 0,0 0 0 0 0,0-2 0 0 0,1 1 0 0 0,-1 0 0 0 0,0 1 0 0 0,2-1 7 0 0,-1 0 0 0 0,1 0 0 0 0,0 0 0 0 0,-1 0 0 0 0,1 1 0 0 0,-1-1 0 0 0,1 0 0 0 0,0 0 0 0 0,-1 0 0 0 0,1 0-1 0 0,-1 0 1 0 0,1 0 0 0 0,0 0 0 0 0,-1 0 0 0 0,1-1 0 0 0,-1 1 0 0 0,1 0 0 0 0,0 0 0 0 0,-1 0 0 0 0,1 0 0 0 0,0 0 0 0 0,-1-1 0 0 0,1 1 0 0 0,0 0 0 0 0,-1 0 0 0 0,1 0 0 0 0,-1-1 0 0 0,0 0 10 0 0,0 0-1 0 0,0 0 1 0 0,0 1-1 0 0,-1-1 0 0 0,1 0 1 0 0,0 1-1 0 0,0-1 1 0 0,-1 1-1 0 0,-1-1 1 0 0,1 1-16 0 0,1 0-2 0 0,0 0 0 0 0,0 0 0 0 0,0 0 0 0 0,0-1 0 0 0,0 1 0 0 0,-1 0 0 0 0,1-1 0 0 0,0 1 0 0 0,0 0 0 0 0,0-1 0 0 0,-1-1 0 0 0,1 2-54 0 0,1 0-29 0 0,0 0-56 0 0,0 0-20 0 0,0 0-6 0 0,0 0 7 0 0,0 0 40 0 0,0 0 21 0 0,0 0 2 0 0,22 7-24 0 0,-19-6 143 0 0,1 0 0 0 0,-1 1 0 0 0,0-1 0 0 0,1 0 0 0 0,-1-1 0 0 0,1 1 0 0 0,0-1 0 0 0,-1 1 0 0 0,1-1 0 0 0,-1 0 0 0 0,7-1 0 0 0,8 0-603 0 0,-18 1 332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7-06T16:19:51.020"/>
    </inkml:context>
    <inkml:brush xml:id="br0">
      <inkml:brushProperty name="width" value="0.35" units="cm"/>
      <inkml:brushProperty name="height" value="0.35" units="cm"/>
      <inkml:brushProperty name="color" value="#FFFFFF"/>
    </inkml:brush>
  </inkml:definitions>
  <inkml:trace contextRef="#ctx0" brushRef="#br0">0 44 14368 0 0,'0'0'330'0'0,"0"0"45"0"0,0 0 17 0 0,0 0-47 0 0,0 0-241 0 0,0 0-168 0 0,9 8 158 0 0,29-9-152 0 0,73-10 0 0 0,-100 9 59 0 0,0-1 1 0 0,11-5-1 0 0,-12 4 23 0 0,-1 1 0 0 0,20-4 0 0 0,-18 6-31 0 0,16-4-155 0 0,0 2 0 0 0,0 0 0 0 0,0 2 0 0 0,53 5 1 0 0,-43 0 217 0 0,1-1 0 0 0,57-4 0 0 0,-91 0-67 0 0,-1 1 1 0 0,1 0 0 0 0,0 0 0 0 0,-1 0 0 0 0,1 0 0 0 0,0 1 0 0 0,-1-1 0 0 0,1 1-1 0 0,-1 0 1 0 0,1 0 0 0 0,-1 1 0 0 0,1-1 0 0 0,-1 1 0 0 0,0-1 0 0 0,0 1 0 0 0,4 3 0 0 0,-1-1-4 0 0,0 1 1 0 0,0-1 0 0 0,0-1 0 0 0,1 1 0 0 0,-1-1 0 0 0,9 3-1 0 0,43 11-39 0 0,-37-12 141 0 0,7 1 325 0 0,-1 2-1 0 0,32 12 1 0 0,-48-16-421 0 0,0 0 1 0 0,0-2 0 0 0,1 1 0 0 0,-1-1-1 0 0,0-1 1 0 0,1 0 0 0 0,19-1 0 0 0,14 1-7 0 0,-18 1 28 0 0,0-1 0 0 0,0-2 1 0 0,0 0-1 0 0,35-7 1 0 0,53-6 21 0 0,-21 4-8 0 0,-68 7-47 0 0,0 2 1 0 0,40 2-1 0 0,-12 1-5 0 0,-40-2 5 0 0,0 2 0 0 0,-1 0 1 0 0,16 4-1 0 0,-19-3 4 0 0,0-1-1 0 0,1 0 0 0 0,-1 0 1 0 0,0-1-1 0 0,1-1 0 0 0,18-1 1 0 0,-14 0-92 0 0,0 0 0 0 0,0 0 0 0 0,0 2 0 0 0,26 4 0 0 0,-17-3 27 0 0,15 0-257 0 0,-29-2 313 0 0,-1 0 1 0 0,1 1-1 0 0,0 0 0 0 0,-1 0 1 0 0,11 4-1 0 0,-1 3-283 0 0,-16-6 226 0 0,0 0 0 0 0,1-1 0 0 0,-1 1 0 0 0,1-1 0 0 0,-1 0 0 0 0,7 1 0 0 0,-7-2 81 0 0,0 0 1 0 0,-1 1 0 0 0,1-1-1 0 0,-1 0 1 0 0,1 1 0 0 0,-1 0-1 0 0,1-1 1 0 0,-1 1 0 0 0,0 0-1 0 0,1 0 1 0 0,-1 1 0 0 0,0-1-1 0 0,0 0 1 0 0,1 1 0 0 0,1 2-1 0 0,-2-3 2 0 0,-1 0 1 0 0,1 1-1 0 0,-1-1 0 0 0,1 0 0 0 0,-1 0 1 0 0,1 0-1 0 0,0 0 0 0 0,-1 0 0 0 0,1 0 1 0 0,0 0-1 0 0,0-1 0 0 0,0 1 0 0 0,0-1 0 0 0,3 1 1 0 0,28 1 16 0 0,-30-2-18 0 0,22 4-1 0 0,-25-4 18 0 0,1-1 1 0 0,-1 1 0 0 0,1 0 0 0 0,-1 0-1 0 0,1-1 1 0 0,-1 1 0 0 0,1-1-1 0 0,0 1 1 0 0,-1 0 0 0 0,0-1 0 0 0,1 1-1 0 0,-1-1 1 0 0,1 1 0 0 0,-1-1 0 0 0,0 0-1 0 0,1 1 1 0 0,-1-1 0 0 0,0 1 0 0 0,1-1-1 0 0,-1 1 1 0 0,0-1 0 0 0,0 0 0 0 0,0 1-1 0 0,0-1 1 0 0,0 0 0 0 0,1-1 18 0 0,-1 0-1 0 0,1 1 1 0 0,0-1 0 0 0,-1 1 0 0 0,1-1 0 0 0,0 1 0 0 0,0 0 0 0 0,0-1 0 0 0,1-1 0 0 0,6-2-37 0 0,8-1 0 0 0,-13 5-23 0 0,0 0 0 0 0,0 0 1 0 0,0 0-1 0 0,0 1 0 0 0,0-1 1 0 0,1 1-1 0 0,-1 0 1 0 0,6 0-1 0 0,-2 0-7 0 0,-7 0-52 0 0,1 0-1 0 0,0 0 73 0 0,0 0 1 0 0,0 0-1 0 0,1 0 0 0 0,-1 0 1 0 0,0 0-1 0 0,0 0 0 0 0,1-1 1 0 0,-1 1-1 0 0,0 0 0 0 0,0-1 1 0 0,2 0-1 0 0,9-2 63 0 0,-12 3 1 0 0,0 0 10 0 0,0 0 0 0 0,0 0-11 0 0,0 0-53 0 0,0-1-53 0 0,0 1-11 0 0,0 0 0 0 0,3-1-366 0 0,-1 0-3452 0 0,-2 0-542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7-06T16:19:51.023"/>
    </inkml:context>
    <inkml:brush xml:id="br0">
      <inkml:brushProperty name="width" value="0.35" units="cm"/>
      <inkml:brushProperty name="height" value="0.35" units="cm"/>
      <inkml:brushProperty name="color" value="#FFE6CC"/>
    </inkml:brush>
  </inkml:definitions>
  <inkml:trace contextRef="#ctx0" brushRef="#br0">336 132 12928 0 0,'0'0'381'0'0,"0"0"-6"0"0,0 0-273 0 0,0 0-248 0 0,-10-12-1649 0 0,6 8 1275 0 0,0-1 1 0 0,0 0-1 0 0,0 0 1 0 0,0 0-1 0 0,1-1 1 0 0,-5-8-1 0 0,5 7 756 0 0,0 1 0 0 0,-1 0 0 0 0,0 0 0 0 0,0 1 0 0 0,-10-11 0 0 0,11 13-51 0 0,0 1 1 0 0,-1-1 0 0 0,1 1-1 0 0,-1 0 1 0 0,0 0 0 0 0,1 0-1 0 0,-1 1 1 0 0,0-1 0 0 0,0 1 0 0 0,0 0-1 0 0,-7-1 1 0 0,-2 1-67 0 0,1 0 0 0 0,-20 2 1 0 0,21 0-51 0 0,-1-1 1 0 0,1 0-1 0 0,-18-3 1 0 0,10-1 58 0 0,18 4-64 0 0,0 0-11 0 0,-6 1-42 0 0,0 3-30 0 0,7-1 5 0 0,0-1-1 0 0,0 1 1 0 0,0-1 0 0 0,0 1-1 0 0,1-1 1 0 0,-1 1 0 0 0,1-1-1 0 0,0 0 1 0 0,-1 1 0 0 0,1-1-1 0 0,0 0 1 0 0,1 0 0 0 0,-1 0-1 0 0,0 0 1 0 0,3 3 0 0 0,0-1 14 0 0,0 0 0 0 0,0-1 0 0 0,0 0 0 0 0,0 0 0 0 0,1 0 0 0 0,6 2 0 0 0,13 10 0 0 0,24 21-17 0 0,42 29 98 0 0,-78-58-29 0 0,0 0 0 0 0,1-1 0 0 0,0 0 0 0 0,0-1 0 0 0,26 6 0 0 0,34 0-52 0 0,-37-8 728 0 0,-33-1-515 0 0,3 2-186 0 0,-5-3-103 0 0,-1-1 0 0 0,0 0 42 0 0,-8 0 358 0 0,-8-1-39 0 0,-1 0 0 0 0,1-2 0 0 0,-17-4-1 0 0,-9-2 199 0 0,29 7-391 0 0,-7-2-45 0 0,0 1 0 0 0,-1 1 1 0 0,1 0-1 0 0,-1 2 0 0 0,-23 2 1 0 0,38-1-16 0 0,-23 2-35 0 0,1 1-1 0 0,0 1 1 0 0,0 1 0 0 0,-28 11 0 0 0,36-10-28 0 0,18-7-124 0 0,2 0-37 0 0,0 0-6 0 0,0 0 16 0 0,0 0 73 0 0,0 0 14 0 0,9-3 25 0 0,-5 0 96 0 0,0 0-1 0 0,0 0 1 0 0,0 0 0 0 0,-1 0 0 0 0,5-5 0 0 0,15-13 99 0 0,-15 17-116 0 0,0 0 1 0 0,0 1 0 0 0,0 0-1 0 0,0 0 1 0 0,1 1 0 0 0,12-2-1 0 0,-9 1-4 0 0,16-6-5 0 0,2-1 0 0 0,-21 9-10 0 0,-1-1 0 0 0,1 0 1 0 0,-1-1-1 0 0,1 0 0 0 0,-1 0 1 0 0,0-1-1 0 0,0 0 0 0 0,8-5 1 0 0,-16 9-71 0 0,0 0 7 0 0,-1 0 1 0 0,-34 14-191 0 0,23-8 182 0 0,0-1 1 0 0,0-1 0 0 0,-14 3 0 0 0,5-2 29 0 0,-46 7-58 0 0,57-11 123 0 0,7-1 56 0 0,3 0-2 0 0,10 3-4 0 0,52-7 94 0 0,0-2 0 0 0,69-17 0 0 0,33-18 374 0 0,-12 2-106 0 0,-22 10-426 0 0,-128 28-14 0 0,16-3-215 0 0,-14 2 108 0 0,-11 2 69 0 0,-42 5 51 0 0,21-3-40 0 0,-53 11 0 0 0,29 1-102 0 0,0 2 0 0 0,-65 29 0 0 0,83-27 143 0 0,-44 30 0 0 0,72-44 4 0 0,1 1 1 0 0,-1-1 0 0 0,1 1 0 0 0,0 0 0 0 0,-8 11 0 0 0,11-14 152 0 0,2-2 75 0 0,0 0 22 0 0,0 0-25 0 0,1 1-226 0 0,-1 0 0 0 0,1 0 0 0 0,0 0 1 0 0,0 0-1 0 0,0 0 0 0 0,0 0 0 0 0,0 0 0 0 0,0-1 1 0 0,0 1-1 0 0,0 0 0 0 0,0 0 0 0 0,0-1 0 0 0,0 1 0 0 0,0-1 1 0 0,0 1-1 0 0,0-1 0 0 0,1 1 0 0 0,-1-1 0 0 0,0 0 1 0 0,0 1-1 0 0,1-1 0 0 0,-1 0 0 0 0,2 0 0 0 0,4 0-2 0 0,0-1-1 0 0,0 1 1 0 0,10-4-1 0 0,1 1-3 0 0,12-2 72 0 0,0-1 0 0 0,56-21 0 0 0,-67 21-52 0 0,17-5-103 0 0,43-6 1 0 0,27-7-43 0 0,-67 11 104 0 0,36-10-5 0 0,-60 22-41 0 0,-31 16 73 0 0,-4 0 111 0 0,9-8-272 0 0,1 0 0 0 0,0 1 0 0 0,-9 9 1 0 0,11-10 125 0 0,1-3 42 0 0,6-3-7 0 0,1 0 0 0 0,0 0 0 0 0,-1 0 0 0 0,1 0 0 0 0,0 0 0 0 0,0 0 0 0 0,0 0 0 0 0,0 0 0 0 0,0 0 0 0 0,0 0 0 0 0,0 0 0 0 0,0 0 0 0 0,0 0 0 0 0,0 0 0 0 0,1 0 0 0 0,-1 0 0 0 0,1 1 0 0 0,1-1 1 0 0,0 1 0 0 0,0 0 1 0 0,0-1-1 0 0,0 1 0 0 0,0-1 1 0 0,0 1-1 0 0,1-1 1 0 0,-1 0-1 0 0,0 0 0 0 0,1 0 1 0 0,-1-1-1 0 0,1 1 0 0 0,-1 0 1 0 0,1-1-1 0 0,-1 0 0 0 0,4 1 1 0 0,2-1 18 0 0,0 0 0 0 0,0 0 1 0 0,-1 0-1 0 0,11-3 0 0 0,37-6 135 0 0,49-11 35 0 0,28-22 9 0 0,-24 7-81 0 0,-79 26-150 0 0,49-22 0 0 0,-77 30 103 0 0,-1 1 14 0 0,0 0-4 0 0,0 0-11 0 0,0 0 12 0 0,-13 1-16 0 0,-66 22 13 0 0,54-17-103 0 0,1 0 0 0 0,0 2 0 0 0,1 1 0 0 0,-35 18 0 0 0,39-17 21 0 0,12-6 2 0 0,-1 0-1 0 0,1 1 1 0 0,0 0 0 0 0,1 0-1 0 0,-12 11 1 0 0,38-20 51 0 0,1-3-47 0 0,-5 1 18 0 0,33-7 0 0 0,30-8 37 0 0,-41 10-48 0 0,-7 1-13 0 0,41-21 0 0 0,-70 30 0 0 0,35-18 0 0 0,-34 18 0 0 0,-1-1 0 0 0,0 1 0 0 0,1-1 0 0 0,-1 0 0 0 0,0 0 0 0 0,0 0 0 0 0,0 0 0 0 0,0 0 0 0 0,-1 0 0 0 0,1 0 0 0 0,2-5 0 0 0,-4 6 1 0 0,1 0 0 0 0,-1 0 0 0 0,0 0-1 0 0,0 0 1 0 0,0 1 0 0 0,-1-1 0 0 0,1 0-1 0 0,0 0 1 0 0,0 0 0 0 0,0 0-1 0 0,-1 1 1 0 0,1-1 0 0 0,0 0 0 0 0,-1 0-1 0 0,1 0 1 0 0,0 1 0 0 0,-1-1-1 0 0,1 0 1 0 0,-1 1 0 0 0,0-1 0 0 0,1 0-1 0 0,-1 1 1 0 0,1-1 0 0 0,-1 1-1 0 0,-1-2 1 0 0,-18-11 34 0 0,8 8-63 0 0,0 1 1 0 0,-1 0-1 0 0,0 1 0 0 0,0 0 1 0 0,0 1-1 0 0,-18-1 1 0 0,23 2 14 0 0,-222-4-358 0 0,138 6 351 0 0,-72 9 766 0 0,163-10-729 0 0,1 0 0 0 0,0 0 1 0 0,-1-1-1 0 0,1 1 0 0 0,0 0 0 0 0,-1 0 0 0 0,1 0 0 0 0,0 0 0 0 0,0 0 1 0 0,-1 0-1 0 0,1 1 0 0 0,0-1 0 0 0,-1 0 0 0 0,1 0 0 0 0,0 0 0 0 0,0 0 0 0 0,-1 0 1 0 0,1 0-1 0 0,0 0 0 0 0,0 1 0 0 0,-1-1 0 0 0,1 0 0 0 0,0 0 0 0 0,0 0 1 0 0,0 0-1 0 0,-1 1 0 0 0,1-1 0 0 0,0 0 0 0 0,0 0 0 0 0,0 1 0 0 0,-1-1 1 0 0,1 0-1 0 0,0 0 0 0 0,0 1 0 0 0,0-1 0 0 0,0 0 0 0 0,0 1 0 0 0,0-1 0 0 0,0 0 1 0 0,9 10-127 0 0,18 5-219 0 0,-7-10 305 0 0,0 0 0 0 0,1-2 0 0 0,30 2 0 0 0,-28-4 23 0 0,1-2 0 0 0,25-4 0 0 0,-8 1 0 0 0,330-30 0 0 0,-342 32-40 0 0,44 3 0 0 0,-64 0 24 0 0,0 0 0 0 0,0 0 1 0 0,-1 1-1 0 0,1 0 0 0 0,0 0 0 0 0,-1 1 0 0 0,0 1 0 0 0,1-1 1 0 0,9 7-1 0 0,-15-9-45 0 0,3 4-631 0 0,-5-4 691 0 0,-1-1 0 0 0,0 1 0 0 0,0-1 0 0 0,1 1 1 0 0,-1 0-1 0 0,0-1 0 0 0,0 1 0 0 0,0 0 1 0 0,0 0-1 0 0,0-1 0 0 0,0 1 0 0 0,0 0 1 0 0,0-1-1 0 0,0 1 0 0 0,0 0 0 0 0,0-1 1 0 0,0 1-1 0 0,0 0 0 0 0,0-1 0 0 0,-1 1 0 0 0,1 0 1 0 0,0-1-1 0 0,-1 1 0 0 0,1 0 0 0 0,0-1 1 0 0,-1 1-1 0 0,1-1 0 0 0,-1 1 0 0 0,1-1 1 0 0,-1 1-1 0 0,1-1 0 0 0,-1 1 0 0 0,1-1 1 0 0,-1 1-1 0 0,1-1 0 0 0,-2 1 0 0 0,0 0 14 0 0,-2 2-11 0 0,1 0 0 0 0,-1-1 0 0 0,-1 0 0 0 0,1 0 0 0 0,0 0 0 0 0,0 0 0 0 0,-1 0 0 0 0,-6 1 1 0 0,-15 5-6 0 0,-46 16 99 0 0,47-17-40 0 0,-31 13 0 0 0,45-14-64 0 0,-46 21 24 0 0,53-24-26 0 0,-1 0 1 0 0,1 0-1 0 0,-1 0 0 0 0,1 1 0 0 0,0-1 0 0 0,0 1 1 0 0,1 0-1 0 0,-1 0 0 0 0,-2 5 0 0 0,5-8 1 0 0,1-1-1 0 0,0 1 1 0 0,-1 0-1 0 0,1 0 0 0 0,0-1 1 0 0,0 1-1 0 0,0 0 1 0 0,0 0-1 0 0,0-1 1 0 0,-1 1-1 0 0,1 0 1 0 0,1 0-1 0 0,-1-1 0 0 0,0 1 1 0 0,0 0-1 0 0,0 0 1 0 0,0-1-1 0 0,0 1 1 0 0,1 0-1 0 0,-1 0 1 0 0,0-1-1 0 0,1 1 1 0 0,-1 0-1 0 0,0-1 0 0 0,1 1 1 0 0,-1-1-1 0 0,1 1 1 0 0,-1 0-1 0 0,1-1 1 0 0,-1 1-1 0 0,1-1 1 0 0,0 1-1 0 0,-1-1 0 0 0,1 1 1 0 0,-1-1-1 0 0,1 0 1 0 0,0 1-1 0 0,0-1 1 0 0,3 2-9 0 0,-1 0 1 0 0,1-1 0 0 0,-1 1 0 0 0,1-1-1 0 0,6 1 1 0 0,3 0 54 0 0,1-1 0 0 0,0 0 0 0 0,0-1 1 0 0,0-1-1 0 0,0 0 0 0 0,0-1 0 0 0,-1-1 0 0 0,1 0 0 0 0,0 0 0 0 0,12-6 0 0 0,13-4-61 0 0,-23 8 35 0 0,0-1 1 0 0,0 0-1 0 0,22-13 0 0 0,-10 6 72 0 0,-27 12-29 0 0,-1 1 10 0 0,0 0 5 0 0,0 0 21 0 0,-13-3 156 0 0,12 3-243 0 0,0-1-1 0 0,-1 1 1 0 0,1 0 0 0 0,0-1 0 0 0,0 1 0 0 0,-1 0 0 0 0,1 0 0 0 0,0 0-1 0 0,-1 0 1 0 0,1 0 0 0 0,0 0 0 0 0,-1 0 0 0 0,1 0 0 0 0,-2 1-1 0 0,-6 2-2 0 0,-2 0 0 0 0,0 1 0 0 0,0 0 0 0 0,0 1 0 0 0,0 0 0 0 0,1 1 0 0 0,0 0 0 0 0,0 1 0 0 0,0 0 0 0 0,-13 12 0 0 0,19-13 0 0 0,4 3 0 0 0,1-8 1 0 0,-1 0-1 0 0,0 0 0 0 0,1 0 0 0 0,-1 0 0 0 0,1 0 0 0 0,-1 0 0 0 0,1 0 0 0 0,0-1 0 0 0,-1 1 0 0 0,1 0 0 0 0,0 0 0 0 0,0 0 0 0 0,0-1 0 0 0,-1 1 0 0 0,1-1 0 0 0,0 1 0 0 0,0 0 0 0 0,0-1 0 0 0,0 1 0 0 0,0-1 0 0 0,0 0 0 0 0,0 1 0 0 0,0-1 0 0 0,0 0 0 0 0,0 0 0 0 0,0 0 0 0 0,0 1 0 0 0,0-1 0 0 0,1 0 0 0 0,-1 0 0 0 0,1-1 0 0 0,5 1-2 0 0,0-1 0 0 0,0 0 0 0 0,11-4 0 0 0,-13 4-3 0 0,16-3-71 0 0,34-3-1 0 0,-27 4-36 0 0,88-10-248 0 0,-98 9 257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7-06T16:19:51.024"/>
    </inkml:context>
    <inkml:brush xml:id="br0">
      <inkml:brushProperty name="width" value="0.35" units="cm"/>
      <inkml:brushProperty name="height" value="0.35" units="cm"/>
      <inkml:brushProperty name="color" value="#FF9999"/>
    </inkml:brush>
  </inkml:definitions>
  <inkml:trace contextRef="#ctx0" brushRef="#br0">12 222 11256 0 0,'-9'-12'1485'0'0,"9"11"-1497"0"0,-1 1 1 0 0,1-1-1 0 0,0 0 0 0 0,-1 0 0 0 0,1 1 1 0 0,0-1-1 0 0,0 0 0 0 0,0 1 1 0 0,-1-1-1 0 0,1 0 0 0 0,0 0 0 0 0,0 1 1 0 0,0-1-1 0 0,0 0 0 0 0,0 0 1 0 0,1 1-1 0 0,-1-1 0 0 0,0 0 0 0 0,0 0 1 0 0,0 1-1 0 0,1-1 0 0 0,-1 0 1 0 0,0 1-1 0 0,1-2 0 0 0,15-16-448 0 0,-13 15 437 0 0,0 0 1 0 0,0 0-1 0 0,0 0 1 0 0,-1 0-1 0 0,3-4 1 0 0,1-5 76 0 0,0 1 0 0 0,1 0-1 0 0,0 0 1 0 0,10-11 0 0 0,-14 18-10 0 0,1 1 0 0 0,-1 0-1 0 0,1 0 1 0 0,-1 0 0 0 0,1 0 0 0 0,0 1-1 0 0,0-1 1 0 0,0 1 0 0 0,0 0 0 0 0,1 0-1 0 0,-1 1 1 0 0,0-1 0 0 0,1 1 0 0 0,0 0 0 0 0,6-1-1 0 0,6 2-18 0 0,0 0-1 0 0,-1 0 0 0 0,1 2 0 0 0,-1 0 0 0 0,20 5 1 0 0,-26-3-25 0 0,-1-1 0 0 0,0 1 0 0 0,0 1 0 0 0,0 0 0 0 0,-1 0 0 0 0,1 1 0 0 0,12 12 0 0 0,-10-10 0 0 0,-1 0 0 0 0,1 0 0 0 0,18 9 0 0 0,-15-12-7 0 0,0 0 0 0 0,1-1-1 0 0,-1-1 1 0 0,1 0 0 0 0,0-1 0 0 0,18 0 0 0 0,-24-1-17 0 0,2 0 19 0 0,1-2 0 0 0,-1 1 0 0 0,1-1-1 0 0,-1-1 1 0 0,0 0 0 0 0,0 0 0 0 0,1-1-1 0 0,-2-1 1 0 0,1 0 0 0 0,0 0 0 0 0,-1-1 0 0 0,19-12-1 0 0,-16 8 9 0 0,0 2 0 0 0,0-1-1 0 0,1 2 1 0 0,20-8-1 0 0,-29 12-12 0 0,0 1-1 0 0,0-1 0 0 0,0 1 0 0 0,1 0 0 0 0,-1 1 1 0 0,0-1-1 0 0,1 1 0 0 0,-1 0 0 0 0,1 0 0 0 0,-1 1 0 0 0,0 0 1 0 0,1 0-1 0 0,-1 0 0 0 0,0 0 0 0 0,9 4 0 0 0,17 14-2 0 0,-22-14 14 0 0,-1 1-1 0 0,1-2 1 0 0,10 5 0 0 0,-1 0-1 0 0,0 0 0 0 0,28 20 0 0 0,-1-4 0 0 0,-34-17 0 0 0,0-2 0 0 0,0 1 0 0 0,1-2 0 0 0,17 7 0 0 0,-27-12 0 0 0,0 0 1 0 0,0 0 0 0 0,-1 0 0 0 0,1 0-1 0 0,0 0 1 0 0,0 0 0 0 0,-1 0 0 0 0,1-1 0 0 0,0 1-1 0 0,0-1 1 0 0,-1 1 0 0 0,1-1 0 0 0,-1 0-1 0 0,1 1 1 0 0,0-1 0 0 0,-1 0 0 0 0,0 0 0 0 0,3-2-1 0 0,-3 2 70 0 0,-1 1-2 0 0,0 0-24 0 0,0 0 0 0 0,0-1 0 0 0,0 1 0 0 0,0-1 0 0 0,0 1 0 0 0,0-1 0 0 0,0 1 0 0 0,0-1 0 0 0,0 1 0 0 0,0-1 0 0 0,0 1 0 0 0,-1 0 0 0 0,1-1 0 0 0,0 1 0 0 0,0-1 0 0 0,0 1 0 0 0,-1-1 0 0 0,-8-2-19 0 0,0 1 1 0 0,-1 0-1 0 0,1 0 1 0 0,0 1 0 0 0,-1 0-1 0 0,0 1 1 0 0,1 0-1 0 0,-1 1 1 0 0,-15 2 0 0 0,9 0-26 0 0,-1-1 0 0 0,1-1 0 0 0,-31-2 0 0 0,12 0 0 0 0,-22-2 320 0 0,1-3 1 0 0,-95-23 0 0 0,119 22-278 0 0,23 5-42 0 0,1-1 1 0 0,0 0 0 0 0,0-1-1 0 0,0 1 1 0 0,1-2-1 0 0,-1 1 1 0 0,1-1 0 0 0,-12-10-1 0 0,11 8 10 0 0,-1 1 0 0 0,0 0-1 0 0,0 0 1 0 0,0 1 0 0 0,-18-8 0 0 0,-53-13 281 0 0,78 26-259 0 0,2 0-157 0 0,0 0-51 0 0,0 0-7 0 0,0 0 14 0 0,0 0 68 0 0,2 0 80 0 0,1 1 0 0 0,-1-1 1 0 0,1 0-1 0 0,-1 0 1 0 0,1 0-1 0 0,-1 0 0 0 0,1 0 1 0 0,-1-1-1 0 0,4 0 1 0 0,4-1 19 0 0,30-2 45 0 0,57-3 126 0 0,128 18-350 0 0,-214-10 174 0 0,0 1-1 0 0,0 0 1 0 0,0 1 0 0 0,0 0-1 0 0,-1 0 1 0 0,1 1 0 0 0,-1 1-1 0 0,0 0 1 0 0,10 7 0 0 0,-2-2 5 0 0,1 0 0 0 0,0-1 0 0 0,0-1 0 0 0,1-1 0 0 0,0 0 0 0 0,0-2 0 0 0,1 0 0 0 0,0-2 0 0 0,34 3 0 0 0,-24-5 0 0 0,-17 0 0 0 0,-1-1 0 0 0,23-2 0 0 0,-19-1 8 0 0,-8 2 11 0 0,0-1-1 0 0,0 1 1 0 0,0-2-1 0 0,0 1 0 0 0,0-1 1 0 0,-1-1-1 0 0,11-5 1 0 0,-15 7-18 0 0,18-11 14 0 0,1 1 0 0 0,0 1 0 0 0,1 1 0 0 0,38-11 0 0 0,-54 18-30 0 0,-7 3-54 0 0,-1 0 1 0 0,-21-2 24 0 0,-25 1 0 0 0,-11 0 4 0 0,-121-21-604 0 0,18 1-3 0 0,-120 3 2 0 0,262 17 642 0 0,-77 0 630 0 0,84 2-345 0 0,-1 0 0 0 0,1 0-1 0 0,0 2 1 0 0,0-1 0 0 0,0 1 0 0 0,-13 6 0 0 0,22-8-288 0 0,1 0 0 0 0,-1 0 1 0 0,0 0-1 0 0,0 1 0 0 0,0-1 1 0 0,1 1-1 0 0,-1-1 0 0 0,1 1 1 0 0,-1-1-1 0 0,1 1 0 0 0,-1 0 0 0 0,1 0 1 0 0,0 0-1 0 0,0 0 0 0 0,0 0 1 0 0,0 0-1 0 0,0 3 0 0 0,-2 3-106 0 0,1 1 1 0 0,1-1-1 0 0,-2 11 1 0 0,1 0-251 0 0,1-15 248 0 0,0 2-63 0 0,0 1 0 0 0,0-1 0 0 0,1 10 0 0 0,0-14 165 0 0,0-1 1 0 0,0 0 0 0 0,0 0 0 0 0,0 1-1 0 0,1-1 1 0 0,-1 0 0 0 0,0 0 0 0 0,1 0-1 0 0,-1 1 1 0 0,1-1 0 0 0,-1 0 0 0 0,1 0-1 0 0,0 0 1 0 0,-1 0 0 0 0,1 0 0 0 0,0 0-1 0 0,0 0 1 0 0,0 0 0 0 0,0 0 0 0 0,0-1-1 0 0,-1 1 1 0 0,2 0 0 0 0,-1 0 0 0 0,1 0-1 0 0,6 2-104 0 0,0-1 0 0 0,0 0 0 0 0,0 0 0 0 0,0-1 0 0 0,0 0 0 0 0,11 0 0 0 0,52-3 670 0 0,-36-1-345 0 0,64 4-161 0 0,150 20 0 0 0,-241-20-45 0 0,117 15-3 0 0,76 8 0 0 0,-169-22 0 0 0,0 1 0 0 0,0-2 0 0 0,46-3 0 0 0,-51-1 5 0 0,-10 1 26 0 0,0 0 1 0 0,1 0-1 0 0,-1-2 1 0 0,0 0 0 0 0,24-10-1 0 0,5-9 265 0 0,-41 20-249 0 0,-1 0 0 0 0,0 0 0 0 0,0 0 0 0 0,0-1-1 0 0,0 1 1 0 0,0-1 0 0 0,-1 0 0 0 0,4-4 0 0 0,-2 0 31 0 0,0 0 0 0 0,0-1 1 0 0,-1 0-1 0 0,0 1 1 0 0,-1-1-1 0 0,0 0 0 0 0,0-1 1 0 0,-1 1-1 0 0,3-18 1 0 0,-5 26-70 0 0,0 0 1 0 0,-1 0 0 0 0,1-1 0 0 0,0 1-1 0 0,0 0 1 0 0,-1 0 0 0 0,1 0 0 0 0,0-1-1 0 0,-1 1 1 0 0,1 0 0 0 0,-1 0 0 0 0,0 0-1 0 0,1 0 1 0 0,-1 0 0 0 0,0 0 0 0 0,1 0-1 0 0,-1 0 1 0 0,0 0 0 0 0,0 0 0 0 0,-1-1-1 0 0,-1 1-6 0 0,1-1-1 0 0,-1 1 1 0 0,1 0-1 0 0,-1-1 1 0 0,0 1-1 0 0,0 1 1 0 0,1-1-1 0 0,-6-1 1 0 0,-1 1-58 0 0,0 1 0 0 0,-1 0 0 0 0,1 0 0 0 0,-16 3 0 0 0,17-3 46 0 0,1 2 0 0 0,-1-1 0 0 0,1 1 1 0 0,0 0-1 0 0,0 0 0 0 0,0 1 0 0 0,0 0 1 0 0,0 1-1 0 0,1-1 0 0 0,-7 5 1 0 0,-8 10 8 0 0,12-10 0 0 0,-1 0 0 0 0,1 0 0 0 0,-1-1 0 0 0,0-1 0 0 0,-1 0 0 0 0,-12 5 0 0 0,0-4 0 0 0,-1-1 0 0 0,0-1 0 0 0,0-1 0 0 0,-34 2 0 0 0,0-1 0 0 0,-95 9-70 0 0,92-9 40 0 0,13 0-44 0 0,-48 12 0 0 0,90-16 66 0 0,0 0 0 0 0,1 1 1 0 0,-1 0-1 0 0,0 1 1 0 0,1-1-1 0 0,-7 5 1 0 0,10-7 16 0 0,1 1 1 0 0,0 0-1 0 0,0 0 1 0 0,0 0-1 0 0,0 0 1 0 0,0 0-1 0 0,0 0 1 0 0,0 0-1 0 0,0 0 1 0 0,0 0-1 0 0,0 0 1 0 0,0 1-1 0 0,1-1 1 0 0,-1 0-1 0 0,0 1 1 0 0,1-1-1 0 0,-1 0 1 0 0,1 1-1 0 0,0-1 1 0 0,-1 1-1 0 0,1-1 1 0 0,0 0-1 0 0,0 1 0 0 0,0-1 1 0 0,0 1-1 0 0,0-1 1 0 0,0 1-1 0 0,0-1 1 0 0,1 1-1 0 0,0 1 1 0 0,1 3-75 0 0,0-1 1 0 0,1 0-1 0 0,0 0 1 0 0,0 0-1 0 0,0 0 1 0 0,1 0-1 0 0,0 0 1 0 0,0-1 0 0 0,0 0-1 0 0,0 0 1 0 0,0 0-1 0 0,1 0 1 0 0,0-1-1 0 0,0 1 1 0 0,0-1-1 0 0,0 0 1 0 0,0-1-1 0 0,1 1 1 0 0,11 2-1 0 0,-8-2 25 0 0,1-1 0 0 0,0 0 0 0 0,-1-1 0 0 0,1 1 0 0 0,0-2 0 0 0,0 0 0 0 0,0 0 0 0 0,0-1 0 0 0,0 0 1 0 0,0 0-1 0 0,12-5 0 0 0,106-28 184 0 0,-38 14-144 0 0,1-2 0 0 0,-26 4 0 0 0,23-8 0 0 0,-84 24 0 0 0,1 0 0 0 0,-1 0 0 0 0,1 0 0 0 0,5-5 0 0 0,-6 6 37 0 0,-3 1 154 0 0,-1 0 54 0 0,0 0 10 0 0,-6-6 117 0 0,-1 3-371 0 0,0 1 1 0 0,0 0 0 0 0,0 1-1 0 0,0-1 1 0 0,-10 1-1 0 0,17 1-10 0 0,-94-5-1094 0 0,16 2 747 0 0,45 1 203 0 0,0 1-1 0 0,-54 5 1 0 0,24 7-3267 0 0,38-5-293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7-06T16:19:51.025"/>
    </inkml:context>
    <inkml:brush xml:id="br0">
      <inkml:brushProperty name="width" value="0.35" units="cm"/>
      <inkml:brushProperty name="height" value="0.35" units="cm"/>
      <inkml:brushProperty name="color" value="#9BABFA"/>
    </inkml:brush>
  </inkml:definitions>
  <inkml:trace contextRef="#ctx0" brushRef="#br0">439 268 17199 0 0,'0'0'506'0'0,"0"0"-10"0"0,-1-2-318 0 0,-3-4-913 0 0,-6-5-2329 0 0,-1 8 3916 0 0,1 3-751 0 0,0 1 0 0 0,0 0 1 0 0,1 0-1 0 0,-1 1 1 0 0,-14 5-1 0 0,-46 23-213 0 0,64-27 112 0 0,-25 9-186 0 0,-39 11 0 0 0,-9 3-317 0 0,76-24 475 0 0,-14 5-252 0 0,0-1-1 0 0,-20 4 1 0 0,29-9 173 0 0,8-3 84 0 0,-1 0 1 0 0,1 1-1 0 0,0-1 1 0 0,0 0-1 0 0,-1 0 0 0 0,1 1 1 0 0,0-1-1 0 0,1-2 0 0 0,-1 4-6 0 0,0-5 16 0 0,1 0 1 0 0,0 1 0 0 0,0-1 0 0 0,0 1-1 0 0,1 0 1 0 0,0-1 0 0 0,-1 1 0 0 0,1 0-1 0 0,1 0 1 0 0,-1 0 0 0 0,5-6 0 0 0,-2 3 106 0 0,1 1 0 0 0,-1-1 0 0 0,1 1 0 0 0,1 0 0 0 0,9-7 0 0 0,30-15 347 0 0,-28 19-202 0 0,-2-1 1 0 0,17-13 0 0 0,-21 14-147 0 0,-1 0 0 0 0,0-1 0 0 0,-1 0 0 0 0,0 0 0 0 0,-1-1 0 0 0,0-1 0 0 0,10-16 0 0 0,-5 1-21 0 0,26-34 0 0 0,-57 130-135 0 0,3-21-18 0 0,3-13 76 0 0,2 0 1 0 0,-10 68 0 0 0,17-79 4 0 0,1 0 0 0 0,1 0 0 0 0,3 36 0 0 0,-2-58-5 0 0,-1 0 0 0 0,1 0 1 0 0,-1 0-1 0 0,1 0 0 0 0,0-1 1 0 0,0 1-1 0 0,-1 0 0 0 0,1 0 1 0 0,0 0-1 0 0,1 0 0 0 0,-1-1 1 0 0,0 1-1 0 0,3 2 0 0 0,-4-4 20 0 0,1 1-1 0 0,0-1 1 0 0,0 1-1 0 0,0 0 1 0 0,-1-1-1 0 0,1 0 1 0 0,0 1-1 0 0,0-1 1 0 0,0 0 0 0 0,0 1-1 0 0,0-1 1 0 0,-1 0-1 0 0,1 0 1 0 0,0 1-1 0 0,0-1 1 0 0,0 0-1 0 0,0 0 1 0 0,0 0-1 0 0,0 0 1 0 0,0-1-1 0 0,0 1 1 0 0,0 0-1 0 0,0 0 1 0 0,0 0-1 0 0,0-1 1 0 0,-1 1-1 0 0,3-1 1 0 0,5-3 1 0 0,0-1 0 0 0,-1 1 1 0 0,0-1-1 0 0,1-1 0 0 0,-2 1 0 0 0,1-1 0 0 0,-1-1 1 0 0,1 1-1 0 0,-2-1 0 0 0,1 0 0 0 0,6-10 0 0 0,7 14-17 0 0,-18 3 5 0 0,29-3 39 0 0,-1-2 1 0 0,0-1-1 0 0,53-18 0 0 0,-63 18-19 0 0,1 0 0 0 0,0 1 0 0 0,39-4-1 0 0,1 0 10 0 0,-53 8-22 0 0,-19 8 25 0 0,-12-1-126 0 0,19-5 62 0 0,-1 0 0 0 0,1 1 0 0 0,-1 0 0 0 0,1 0 0 0 0,0 0 0 0 0,-9 5-1 0 0,-13 12-152 0 0,0 0 0 0 0,-30 31 0 0 0,48-41 163 0 0,1 0 1 0 0,0 1 0 0 0,0 0 0 0 0,1 1 0 0 0,1-1 0 0 0,0 1 0 0 0,0 1 0 0 0,1-1 0 0 0,0 1 0 0 0,-4 18 0 0 0,4-12 2 0 0,-10 38 32 0 0,14-50-11 0 0,0 0 0 0 0,0 0 0 0 0,1 0 1 0 0,0 0-1 0 0,0 0 0 0 0,0 0 0 0 0,2 7 1 0 0,-2-12-4 0 0,1 0 0 0 0,-1 0 0 0 0,1 0 0 0 0,-1 1 0 0 0,1-1 0 0 0,0 0 0 0 0,-1 0 0 0 0,1 0 1 0 0,0 0-1 0 0,0-1 0 0 0,0 1 0 0 0,0 0 0 0 0,0 0 0 0 0,0 0 0 0 0,0-1 0 0 0,0 1 0 0 0,0 0 1 0 0,0-1-1 0 0,0 1 0 0 0,0-1 0 0 0,0 1 0 0 0,1-1 0 0 0,-1 0 0 0 0,0 1 0 0 0,0-1 1 0 0,0 0-1 0 0,1 0 0 0 0,-1 0 0 0 0,0 0 0 0 0,0 0 0 0 0,1 0 0 0 0,-1 0 0 0 0,1-1 0 0 0,4 0 51 0 0,0 0-1 0 0,-1 0 1 0 0,1 0-1 0 0,-1-1 1 0 0,9-3-1 0 0,29-19 360 0 0,-1 0 0 0 0,41-33 0 0 0,7-4-127 0 0,-17 10-211 0 0,-53 39-70 0 0,-1-1 0 0 0,-1-1 0 0 0,0 0 0 0 0,-1-2 0 0 0,16-18-1 0 0,-9 12-16 0 0,-26 24 4 0 0,0-1 0 0 0,0 0 0 0 0,0 1 0 0 0,0-1 0 0 0,0 0 0 0 0,0 0 0 0 0,-3 0 0 0 0,-12 8 23 0 0,4 2 5 0 0,-15 16 0 0 0,0 1-7 0 0,14-14-120 0 0,-22 26 1 0 0,18-18 15 0 0,13-15 88 0 0,1 1 0 0 0,0-1-1 0 0,0 1 1 0 0,0 0-1 0 0,1 0 1 0 0,0 0-1 0 0,1 0 1 0 0,0 1 0 0 0,-2 13-1 0 0,2-12 72 0 0,2 10-92 0 0,0-18-132 0 0,0-2-18 0 0,1 4-15 0 0,-1-4 189 0 0,0-1 1 0 0,0 1-1 0 0,0 0 0 0 0,0 0 1 0 0,0 0-1 0 0,0 0 1 0 0,0 0-1 0 0,0 0 1 0 0,0 0-1 0 0,0 0 1 0 0,0 0-1 0 0,0 0 1 0 0,0 0-1 0 0,0-1 0 0 0,0 1 1 0 0,0 0-1 0 0,0 0 1 0 0,0 0-1 0 0,0 0 1 0 0,0 0-1 0 0,1 0 1 0 0,-1 0-1 0 0,0 0 0 0 0,0 0 1 0 0,0 0-1 0 0,0 0 1 0 0,0 0-1 0 0,0 0 1 0 0,0-1-1 0 0,0 1 1 0 0,0 0-1 0 0,0 0 1 0 0,0 0-1 0 0,0 0 0 0 0,0 0 1 0 0,0 0-1 0 0,0 0 1 0 0,1 0-1 0 0,-1 0 1 0 0,0 0-1 0 0,0 0 1 0 0,0 0-1 0 0,0 0 1 0 0,0 0-1 0 0,0 0 0 0 0,0 0 1 0 0,0 0-1 0 0,0 0 1 0 0,0 0-1 0 0,0 0 1 0 0,0 0-1 0 0,1 0 1 0 0,-1 0-1 0 0,0 0 0 0 0,0 0 1 0 0,0 0-1 0 0,0 0 1 0 0,0 0-1 0 0,0 0 1 0 0,0 0-1 0 0,0 0 1 0 0,0 1-1 0 0,0-1 1 0 0,0 0-1 0 0,0 0 0 0 0,2-8 72 0 0,0 1-1 0 0,0 0 0 0 0,1 0 1 0 0,0 0-1 0 0,0 0 0 0 0,1 0 1 0 0,-1 1-1 0 0,2-1 0 0 0,-1 1 1 0 0,1 0-1 0 0,9-9 0 0 0,-12 12-69 0 0,41-42-41 0 0,36-51-1 0 0,-37 29-98 0 0,-35 54 129 0 0,-3 6-25 0 0,-1 0 0 0 0,1 0 0 0 0,-1 0-1 0 0,-1-1 1 0 0,3-9 0 0 0,-4 13 19 0 0,0 0 0 0 0,-1 0 0 0 0,0-1 0 0 0,1 1 0 0 0,-1 0 1 0 0,-1 0-1 0 0,1-1 0 0 0,-1 1 0 0 0,0 0 0 0 0,-2-8 0 0 0,3 11 26 0 0,0 1 1 0 0,0 0-1 0 0,0 0 1 0 0,0 0-1 0 0,0-1 0 0 0,-1 1 1 0 0,1 0-1 0 0,0 0 0 0 0,0 0 1 0 0,0-1-1 0 0,0 1 0 0 0,0 0 1 0 0,-1 0-1 0 0,1 0 0 0 0,0 0 1 0 0,0-1-1 0 0,0 1 1 0 0,-1 0-1 0 0,1 0 0 0 0,0 0 1 0 0,0 0-1 0 0,0 0 0 0 0,-1 0 1 0 0,1 0-1 0 0,0 0 0 0 0,0 0 1 0 0,-1-1-1 0 0,1 1 0 0 0,0 0 1 0 0,0 0-1 0 0,-1 0 0 0 0,1 0 1 0 0,0 0-1 0 0,0 1 1 0 0,-1-1-1 0 0,1 0 0 0 0,0 0 1 0 0,-12 7 267 0 0,-7 18-101 0 0,3 4-260 0 0,-18 44-1 0 0,29-53 26 0 0,4-15 69 0 0,0 1 0 0 0,0-1 0 0 0,-1 0 0 0 0,0 0 0 0 0,0 1 0 0 0,-4 6 0 0 0,5-11 52 0 0,3-2-40 0 0,0 0 0 0 0,-1 0 0 0 0,1 0 0 0 0,0-1 0 0 0,-1 1 0 0 0,1-1 1 0 0,-1 1-1 0 0,3-3 0 0 0,0 0 19 0 0,124-92 283 0 0,-118 89-310 0 0,6-2-16 0 0,1 0 0 0 0,0 1 0 0 0,29-9 0 0 0,3-2 0 0 0,-35 13 0 0 0,-1 0 0 0 0,-1 0 0 0 0,1 1 0 0 0,-1 1 0 0 0,1 0 0 0 0,1 1 0 0 0,-1 0 0 0 0,17-1 0 0 0,-18 4-76 0 0,-8 0-224 0 0,-8 3 16 0 0,-8 5 264 0 0,7-5 3 0 0,0-1-1 0 0,0 0 0 0 0,-1 0 0 0 0,1 0 0 0 0,0-1 1 0 0,-1 0-1 0 0,1 0 0 0 0,-11 1 0 0 0,2 0 2 0 0,-31 5 305 0 0,-72 24 0 0 0,115-31-260 0 0,1 0 1 0 0,0 1-1 0 0,0-1 1 0 0,0 1 0 0 0,-1 0-1 0 0,1-1 1 0 0,0 1-1 0 0,0 0 1 0 0,0 0-1 0 0,0 0 1 0 0,0 0-1 0 0,0 0 1 0 0,0 0-1 0 0,1 0 1 0 0,-1 0 0 0 0,0 0-1 0 0,0 0 1 0 0,1 0-1 0 0,-1 0 1 0 0,1 1-1 0 0,-1-1 1 0 0,1 0-1 0 0,-1 0 1 0 0,1 1-1 0 0,0-1 1 0 0,0 2 0 0 0,-1 3 2 0 0,1-1 1 0 0,1 1 0 0 0,-1 0 0 0 0,3 10 0 0 0,-1-5-59 0 0,1 9 189 0 0,0-9-202 0 0,-1 0 0 0 0,-1 0 0 0 0,0-1-1 0 0,-1 1 1 0 0,0 0 0 0 0,-2 21 0 0 0,-19 84 20 0 0,19-103-48 0 0,-1 0 0 0 0,0-1 0 0 0,-1 1 0 0 0,0-1 0 0 0,-1 0 0 0 0,-1 0 0 0 0,1 0 0 0 0,-12 15-1 0 0,12-20 24 0 0,0 0-1 0 0,0 0 1 0 0,-1 0-1 0 0,0-1 0 0 0,0 1 1 0 0,-1-1-1 0 0,0-1 1 0 0,-9 7-1 0 0,0 1-35 0 0,7-9 13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7-06T16:19:51.026"/>
    </inkml:context>
    <inkml:brush xml:id="br0">
      <inkml:brushProperty name="width" value="0.35" units="cm"/>
      <inkml:brushProperty name="height" value="0.35" units="cm"/>
      <inkml:brushProperty name="color" value="#9BABFA"/>
    </inkml:brush>
  </inkml:definitions>
  <inkml:trace contextRef="#ctx0" brushRef="#br0">0 501 17015 0 0,'0'0'388'0'0,"7"-14"936"0"0,3-4-1273 0 0,0 1-1 0 0,14-17 0 0 0,-21 30-41 0 0,2-2-30 0 0,1 0 0 0 0,0 0-1 0 0,0 1 1 0 0,0 0 0 0 0,1 1-1 0 0,0-1 1 0 0,0 1 0 0 0,0 0-1 0 0,8-2 1 0 0,15-10-174 0 0,-16 6 53 0 0,0 0 0 0 0,0-1 0 0 0,12-13 0 0 0,11-8-266 0 0,-24 21 320 0 0,-1-1 0 0 0,0 0-1 0 0,0-1 1 0 0,-1 0-1 0 0,-1-1 1 0 0,0 0 0 0 0,-1 0-1 0 0,0-1 1 0 0,12-32-1 0 0,-11 27 332 0 0,0 1 0 0 0,21-31-1 0 0,-27 44 1147 0 0,-9 12-1170 0 0,-12 18-405 0 0,2 3 122 0 0,6-10 25 0 0,0 0-1 0 0,-20 25 0 0 0,13-22 17 0 0,-33 37-18 0 0,42-49 94 0 0,6-8-50 0 0,1 0-1 0 0,0 0 0 0 0,0 0 0 0 0,0 1 1 0 0,0-1-1 0 0,0 0 0 0 0,-1 0 0 0 0,1 1 0 0 0,0-1 1 0 0,0 0-1 0 0,0 0 0 0 0,0 1 0 0 0,0-1 0 0 0,0 0 1 0 0,0 0-1 0 0,0 1 0 0 0,0-1 0 0 0,0 0 0 0 0,0 0 1 0 0,0 1-1 0 0,0-1 0 0 0,0 0 0 0 0,0 0 1 0 0,0 1-1 0 0,0-1 0 0 0,0 0 0 0 0,0 0 0 0 0,0 1 1 0 0,0-1-1 0 0,1 0 0 0 0,-1 0 0 0 0,0 1 0 0 0,0-1 1 0 0,0 0-1 0 0,0 0 0 0 0,1 0 0 0 0,-1 1 1 0 0,0-1-1 0 0,0 0 0 0 0,0 0 0 0 0,1 0 0 0 0,-1 0 1 0 0,0 1-1 0 0,0-1 0 0 0,1 0 0 0 0,-1 0 0 0 0,0 0 1 0 0,1 0-1 0 0,11 4 41 0 0,-2-3 22 0 0,-1-1 0 0 0,1 0-1 0 0,-1-1 1 0 0,0 0 0 0 0,11-3-1 0 0,8-1 116 0 0,12 0 29 0 0,140-22 162 0 0,-81 15-385 0 0,-32 5 16 0 0,-49 4-17 0 0,-6 1-25 0 0,0 1-1 0 0,19-1 1 0 0,-41 10-88 0 0,3-5 110 0 0,0 0 0 0 0,-1 0-1 0 0,1 0 1 0 0,-14 3 0 0 0,-6 2-52 0 0,-159 76-153 0 0,158-71 283 0 0,-21 12 184 0 0,44-23-217 0 0,1 1 0 0 0,-1 0 0 0 0,1 0 0 0 0,0 1 0 0 0,0-1 0 0 0,0 1 0 0 0,-5 7 0 0 0,5-1 107 0 0,4-10-133 0 0,-1 1 0 0 0,1 0 0 0 0,0-1 0 0 0,1 1 1 0 0,-1 0-1 0 0,0-1 0 0 0,0 1 0 0 0,0 0 0 0 0,0-1 0 0 0,0 1 1 0 0,1 0-1 0 0,-1-1 0 0 0,0 1 0 0 0,0-1 0 0 0,1 1 0 0 0,-1 0 1 0 0,1-1-1 0 0,-1 1 0 0 0,0-1 0 0 0,1 1 0 0 0,-1-1 0 0 0,1 1 1 0 0,-1-1-1 0 0,1 1 0 0 0,0-1 0 0 0,-1 0 0 0 0,2 1 0 0 0,19 9-5 0 0,-13-7 2 0 0,-2-2 37 0 0,0 0-1 0 0,1 0 0 0 0,-1-1 1 0 0,0 0-1 0 0,1 0 0 0 0,-1 0 1 0 0,0-1-1 0 0,9-2 0 0 0,2 1 40 0 0,214-35 338 0 0,-224 36-392 0 0,-5 0-7 0 0,1 1-1 0 0,0-1 1 0 0,-1 1 0 0 0,1-1 0 0 0,-1 0 0 0 0,1-1 0 0 0,4-1 0 0 0,-6 2 77 0 0,-15 5 66 0 0,-31 4-135 0 0,-20 3-149 0 0,2 3 0 0 0,-63 22-1 0 0,51-13 51 0 0,53-17 114 0 0,0 0 1 0 0,1 2-1 0 0,-29 14 0 0 0,47-19 7 0 0,3-3-44 0 0,-1 0 0 0 0,1 0 0 0 0,0 0 0 0 0,-1 1 0 0 0,1-1 0 0 0,0 0 0 0 0,-1 1 0 0 0,1-1 0 0 0,0 0 0 0 0,0 1 0 0 0,-1-1 0 0 0,1 0 0 0 0,0 1 0 0 0,0-1 0 0 0,0 0 0 0 0,0 1 0 0 0,-1-1 0 0 0,1 1 0 0 0,0-1 0 0 0,0 0 0 0 0,0 1 0 0 0,0-1 0 0 0,0 1 0 0 0,0-1 0 0 0,0 0 0 0 0,0 1 0 0 0,0-1 0 0 0,0 1 0 0 0,0-1 0 0 0,0 0 0 0 0,0 1 0 0 0,1-1 0 0 0,-1 1 0 0 0,0-1 0 0 0,0 0 0 0 0,0 1 0 0 0,1-1 0 0 0,-1 0 0 0 0,0 1 0 0 0,1 0 0 0 0,10 4-120 0 0,-10-5 111 0 0,5 3-2 0 0,0-1 1 0 0,1 0-1 0 0,-1-1 0 0 0,1 0 1 0 0,-1 0-1 0 0,1 0 1 0 0,-1-1-1 0 0,1 0 0 0 0,0 0 1 0 0,-1 0-1 0 0,1-1 1 0 0,7-2-1 0 0,14 0 17 0 0,-8 0 4 0 0,0-1 0 0 0,37-12-1 0 0,5-1 41 0 0,-60 17-42 0 0,1-1-1 0 0,-1 1 1 0 0,0-1-1 0 0,0 0 1 0 0,0 0-1 0 0,0 1 1 0 0,2-3-1 0 0,11-4-22 0 0,-14 6-69 0 0,-2 0 63 0 0,0 0 1 0 0,0 1-1 0 0,-1-1 0 0 0,1 0 1 0 0,0 1-1 0 0,0-1 1 0 0,-1 1-1 0 0,1 0 1 0 0,0-1-1 0 0,-1 1 1 0 0,-1 0-1 0 0,-4-1 20 0 0,1 1-1 0 0,-1 1 1 0 0,1-1-1 0 0,-1 1 1 0 0,-9 3-1 0 0,-13 0 3 0 0,-34 3 452 0 0,-93 23-1 0 0,109-19 222 0 0,47-11-673 0 0,0 0-1 0 0,0 0 0 0 0,0 0 0 0 0,-1 0 0 0 0,1 0 1 0 0,0 0-1 0 0,0 1 0 0 0,0-1 0 0 0,0 0 1 0 0,0 0-1 0 0,0 0 0 0 0,0 0 0 0 0,0 0 0 0 0,0 0 1 0 0,0 0-1 0 0,0 1 0 0 0,0-1 0 0 0,0 0 0 0 0,0 0 1 0 0,0 0-1 0 0,0 0 0 0 0,0 0 0 0 0,0 0 1 0 0,0 0-1 0 0,0 1 0 0 0,1-1 0 0 0,-1 0 0 0 0,0 0 1 0 0,0 0-1 0 0,0 0 0 0 0,0 0 0 0 0,0 0 0 0 0,0 0 1 0 0,0 0-1 0 0,0 0 0 0 0,0 1 0 0 0,0-1 1 0 0,0 0-1 0 0,1 0 0 0 0,-1 0 0 0 0,0 0 0 0 0,0 0 1 0 0,0 0-1 0 0,0 0 0 0 0,0 0 0 0 0,0 0 1 0 0,0 0-1 0 0,1 0 0 0 0,-1 0 0 0 0,0 0 0 0 0,0 0 1 0 0,0 0-1 0 0,0 0 0 0 0,0 0 0 0 0,1 0 0 0 0,5 3-261 0 0,8-2 135 0 0,0-1 0 0 0,0 0 0 0 0,0-1 0 0 0,0 0 0 0 0,0-1 0 0 0,-1-1 0 0 0,20-5 0 0 0,12-3 97 0 0,273-61 137 0 0,-162 34-86 0 0,-42 9-44 0 0,52-12-18 0 0,-107 30 57 0 0,61-10 54 0 0,-107 20-17 0 0,-14 2-53 0 0,1-1 0 0 0,0 0 0 0 0,0 0 0 0 0,0 0 0 0 0,0 0 0 0 0,0 0 0 0 0,0 0 0 0 0,0 0 0 0 0,-1 0 0 0 0,1 0 0 0 0,0 0 0 0 0,0 1 0 0 0,0-1 0 0 0,0 0 0 0 0,0 0-1 0 0,0 0 1 0 0,0 0 0 0 0,0 0 0 0 0,0 0 0 0 0,0 1 0 0 0,0-1 0 0 0,0 0 0 0 0,0 0 0 0 0,0 0 0 0 0,0 0 0 0 0,0 0 0 0 0,0 1 0 0 0,0-1 0 0 0,0 0 0 0 0,0 0 0 0 0,0 0 0 0 0,0 0 0 0 0,0 0 0 0 0,0 1 0 0 0,0-1 0 0 0,0 0 0 0 0,0 0 0 0 0,0 0 0 0 0,0 0 0 0 0,0 0 0 0 0,0 0 0 0 0,0 0 0 0 0,0 1-1 0 0,1-1 1 0 0,-1 0 0 0 0,0 0 0 0 0,0 0 0 0 0,0 0 0 0 0,0 0 0 0 0,0 0 0 0 0,0 0 0 0 0,0 0 0 0 0,1 0 0 0 0,-1 0 0 0 0,0 0 0 0 0,0 1 0 0 0,0-1 0 0 0,0 0 0 0 0,0 0 0 0 0,1 0 0 0 0,-1 0 0 0 0,-12 8-58 0 0,2-4 52 0 0,0-1-1 0 0,-1 0 1 0 0,-18 3-1 0 0,-15 4-35 0 0,-85 40 35 0 0,17-6-50 0 0,94-38 45 0 0,1 1 0 0 0,0 0 1 0 0,0 2-1 0 0,0 0 0 0 0,1 1 0 0 0,-22 17 0 0 0,31-19 2 0 0,5-6-45 0 0,11 5-148 0 0,-5-5 190 0 0,0 0 0 0 0,1-1-1 0 0,-1 1 1 0 0,0-1-1 0 0,0 0 1 0 0,1-1-1 0 0,-1 1 1 0 0,0-1 0 0 0,1 0-1 0 0,7-1 1 0 0,7-1 109 0 0,21-5 0 0 0,-30 5-33 0 0,143-26 226 0 0,50-11-170 0 0,-43-5-119 0 0,-139 35 0 0 0,-17 7-13 0 0,-3 2-27 0 0,-14 0 153 0 0,4 1-107 0 0,0-1-1 0 0,0 2 0 0 0,0-1 0 0 0,0 1 0 0 0,0 0 0 0 0,0 1 0 0 0,-10 4 0 0 0,-6 5-99 0 0,-25 16-1 0 0,8-4 37 0 0,27-17 44 0 0,-3 2-11 0 0,-17 12-1 0 0,31-18 23 0 0,0 0 0 0 0,1 0 0 0 0,-1 0 0 0 0,0 0 1 0 0,1 1-1 0 0,0-1 0 0 0,0 1 0 0 0,0 0 0 0 0,-5 8 0 0 0,8-12 3 0 0,0 1 0 0 0,0-1-1 0 0,0 1 1 0 0,0-1 0 0 0,0 0-1 0 0,-1 1 1 0 0,1-1-1 0 0,0 1 1 0 0,0-1 0 0 0,0 1-1 0 0,0-1 1 0 0,0 0 0 0 0,0 1-1 0 0,0-1 1 0 0,1 1-1 0 0,-1-1 1 0 0,0 0 0 0 0,0 1-1 0 0,0-1 1 0 0,0 1 0 0 0,0-1-1 0 0,1 0 1 0 0,-1 1-1 0 0,0-1 1 0 0,0 0 0 0 0,1 1-1 0 0,-1-1 1 0 0,0 1 0 0 0,14 6-26 0 0,-8-5 12 0 0,0-1-1 0 0,1 1 1 0 0,7-1 0 0 0,1 0 2 0 0,0-1-1 0 0,0-1 1 0 0,0-1 0 0 0,-1 0-1 0 0,20-6 1 0 0,71-26 391 0 0,-74 22-240 0 0,5-2-25 0 0,0-3 0 0 0,48-30 1 0 0,-29 16-213 0 0,-50 28 65 0 0,0 1-1 0 0,0 0 0 0 0,0 1 0 0 0,10-3 1 0 0,10-3-139 0 0,-52 3-117 0 0,18 5 267 0 0,0 1 0 0 0,-1-1-1 0 0,1 1 1 0 0,0 1 0 0 0,0 0-1 0 0,1 0 1 0 0,-1 1 0 0 0,0 0 0 0 0,-9 7-1 0 0,5-4 44 0 0,0 1-1 0 0,1 0 0 0 0,0 1 0 0 0,0 1 0 0 0,1-1 0 0 0,0 2 0 0 0,1 0 1 0 0,-11 14-1 0 0,6-4-2 0 0,9-15-12 0 0,1 1 0 0 0,0 0 1 0 0,0 0-1 0 0,1 0 0 0 0,0 1 1 0 0,0-1-1 0 0,1 1 0 0 0,-4 12 0 0 0,2 12-998 0 0,1-1 0 0 0,0 46 0 0 0,4-53-95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7-06T16:20:28.519"/>
    </inkml:context>
    <inkml:brush xml:id="br0">
      <inkml:brushProperty name="width" value="0.35" units="cm"/>
      <inkml:brushProperty name="height" value="0.35" units="cm"/>
      <inkml:brushProperty name="color" value="#FFFFFF"/>
    </inkml:brush>
  </inkml:definitions>
  <inkml:trace contextRef="#ctx0" brushRef="#br0">5 240 14024 0 0,'-5'-15'1402'0'0,"6"13"-1395"0"0,0-1 0 0 0,0 1 0 0 0,-1 1-1 0 0,1-1 1 0 0,1 0 0 0 0,-1 0 0 0 0,0 0-1 0 0,0 0 1 0 0,1 1 0 0 0,-1-1 0 0 0,1 1 0 0 0,-1-1-1 0 0,3-1 1 0 0,27-16-354 0 0,-18 11 234 0 0,1 1 103 0 0,0 0 0 0 0,0 1 1 0 0,1 1-1 0 0,17-5 0 0 0,-20 7 6 0 0,47-10 4 0 0,-28 8 0 0 0,-5 1 0 0 0,45-1 0 0 0,-15 2 0 0 0,-43 3 156 0 0,-1 0 0 0 0,22 4 0 0 0,-31-3-139 0 0,5 0 65 0 0,-5-1-60 0 0,-1 0-1 0 0,1 0 1 0 0,-1 0 0 0 0,1 1 0 0 0,-1-1-1 0 0,0 1 1 0 0,1-1 0 0 0,-1 1-1 0 0,0 0 1 0 0,0 0 0 0 0,1 0 0 0 0,-1 0-1 0 0,0 1 1 0 0,3 2 0 0 0,-2 2-7 0 0,-3-5-9 0 0,0 0 48 0 0,0-1 10 0 0,-3 4 53 0 0,-2 0-82 0 0,1-1 0 0 0,-1 0 0 0 0,1 0 0 0 0,-1-1 0 0 0,0 1 0 0 0,0-1 0 0 0,0 0 0 0 0,0 0 0 0 0,-7 1 0 0 0,-51 7 691 0 0,41-7-342 0 0,10-2-341 0 0,1 0 0 0 0,-1 0 1 0 0,0-1-1 0 0,0-1 0 0 0,0 0 1 0 0,0 0-1 0 0,-17-6 0 0 0,24 7-105 0 0,4 0 164 0 0,0 0-97 0 0,1-1 0 0 0,0 1 0 0 0,-1 0-1 0 0,1 0 1 0 0,0 0 0 0 0,-1 0 0 0 0,1-1-1 0 0,0 1 1 0 0,0 0 0 0 0,-1 0 0 0 0,1-1-1 0 0,0 1 1 0 0,0 0 0 0 0,-1 0 0 0 0,1-1-1 0 0,0 1 1 0 0,0 0 0 0 0,0-1 0 0 0,-1 1-1 0 0,1 0 1 0 0,0-1 0 0 0,0 1 0 0 0,0 0-1 0 0,0-1 1 0 0,0 1 0 0 0,0 0 0 0 0,0-1-1 0 0,0 1 1 0 0,0-1 0 0 0,0 1 0 0 0,0 0-1 0 0,0-1 1 0 0,0 1 0 0 0,0 0 0 0 0,0-1-1 0 0,3-13 59 0 0,2 8-96 0 0,0 0-1 0 0,0 1 1 0 0,1 0 0 0 0,0 0 0 0 0,0 0 0 0 0,0 1-1 0 0,0-1 1 0 0,10-3 0 0 0,-8 3-3 0 0,20-12-36 0 0,1 1 0 0 0,38-15 0 0 0,-53 26 73 0 0,-1 0-1 0 0,1 1 1 0 0,0 1-1 0 0,0 0 1 0 0,0 1-1 0 0,1 1 1 0 0,25 0-1 0 0,-10 4 220 0 0,1 1 0 0 0,-1 1 0 0 0,41 13 0 0 0,-55-12-124 0 0,0 1 0 0 0,19 10-1 0 0,-6-2-1131 0 0,-22-11 1017 0 0,-1-1 1 0 0,0 1 0 0 0,0 0-1 0 0,0 0 1 0 0,0 1 0 0 0,-1-1-1 0 0,1 1 1 0 0,4 7-1 0 0,-7-7 30 0 0,-3-4-4 0 0,1-1 0 0 0,-1 1-1 0 0,0-1 1 0 0,0 0 0 0 0,1 1-1 0 0,-1-1 1 0 0,0 1 0 0 0,0-1-1 0 0,0 1 1 0 0,0-1 0 0 0,1 1 0 0 0,-1 0-1 0 0,0-1 1 0 0,0 1 0 0 0,0-1-1 0 0,0 1 1 0 0,0-1 0 0 0,0 1 0 0 0,-1-1-1 0 0,1 1 1 0 0,0-1 0 0 0,0 1-1 0 0,0-1 1 0 0,0 1 0 0 0,-1-1-1 0 0,1 1 1 0 0,0-1 0 0 0,0 1 0 0 0,-1-1-1 0 0,1 0 1 0 0,0 1 0 0 0,-1-1-1 0 0,1 1 1 0 0,0-1 0 0 0,-1 0 0 0 0,0 1-1 0 0,-1 1 55 0 0,-5 5-24 0 0,0 1 0 0 0,0-2 0 0 0,0 1 0 0 0,-1-1 0 0 0,0 0 0 0 0,-1-1 0 0 0,-11 7 0 0 0,2-1 57 0 0,9-6-83 0 0,-12 9-1 0 0,20-13 43 0 0,1-1 11 0 0,0 0 0 0 0,0 0-25 0 0,0 0-98 0 0,0 0-9 0 0,11 4 4 0 0,2-6 21 0 0,25-8-1 0 0,-26 7 9 0 0,0 0 0 0 0,21-3 0 0 0,49-4 35 0 0,-77 10-23 0 0,0 0-1 0 0,0 0 0 0 0,0 0 0 0 0,0 0 0 0 0,0 1 0 0 0,0 0 0 0 0,0 0 0 0 0,0 0 0 0 0,0 1 0 0 0,-1-1 1 0 0,1 1-1 0 0,5 3 0 0 0,-23-1 149 0 0,-71-3 0 0 0,50-1-105 0 0,-179-7 756 0 0,219 6-854 0 0,0 1-1 0 0,0-1 0 0 0,10-3 0 0 0,-9 2 38 0 0,-1 1 0 0 0,1 0 0 0 0,10-1-1 0 0,16 0 4 0 0,53-9-1 0 0,75-19-108 0 0,-113 23 111 0 0,68-2 0 0 0,-70 8 64 0 0,-31 0-23 0 0,0 0-1 0 0,-1 1 1 0 0,1 1-1 0 0,0 0 1 0 0,-1 1-1 0 0,1 0 1 0 0,20 7-1 0 0,-20-4-4 0 0,-11-4 0 0 0,1 0 0 0 0,-1 1 0 0 0,0-1 0 0 0,0 1 0 0 0,6 4 0 0 0,11 1-160 0 0,15 13 160 0 0,-31-18 0 0 0,-2-2 0 0 0,0 2-8 0 0,0-1 0 0 0,0 1 0 0 0,0-1-1 0 0,0 0 1 0 0,0 0 0 0 0,4 1-1 0 0,-5-2 1 0 0,-1-1 1 0 0,1 1-1 0 0,0 0 0 0 0,0 0 0 0 0,0-1 0 0 0,-1 0 0 0 0,1 1 0 0 0,0-1 0 0 0,1 0 0 0 0,0-1 4 0 0,2 1 3 0 0,1 0-1 0 0,0-1 1 0 0,0 2-1 0 0,0-1 1 0 0,0 1-1 0 0,-1 0 1 0 0,12 1-1 0 0,4 0-50 0 0,19 4-18 0 0,2 0 129 0 0,-10-7 76 0 0,-24 1-136 0 0,1 0 0 0 0,-1 1 0 0 0,1 0 0 0 0,-1 1 0 0 0,17 2-1 0 0,-12 3 2 0 0,-12-5 0 0 0,0 0 0 0 0,0-1 0 0 0,0 1 0 0 0,1 0 0 0 0,-1-1 0 0 0,0 0 0 0 0,0 1 0 0 0,1-1 0 0 0,-1 1 0 0 0,0-1 0 0 0,3 0 0 0 0,15 3 0 0 0,-17-2 0 0 0,0 0 0 0 0,0-1 0 0 0,0 1 0 0 0,0-1 0 0 0,0 0 0 0 0,0 1 0 0 0,0-1 0 0 0,0 0 0 0 0,0 0 0 0 0,0-1 0 0 0,0 1 0 0 0,3-1 0 0 0,-2 1 0 0 0,0 0 0 0 0,0-1 0 0 0,0 1 0 0 0,0 1 0 0 0,-1-1 0 0 0,1 0 0 0 0,0 1 0 0 0,0-1 0 0 0,0 1 0 0 0,0 0 0 0 0,0 0 0 0 0,3 2 0 0 0,6 6-56 0 0,-12-8 49 0 0,1-1 0 0 0,0 1 0 0 0,0 0-1 0 0,-1 0 1 0 0,1-1 0 0 0,0 1 0 0 0,0-1 0 0 0,0 1 0 0 0,0-1 0 0 0,-1 1-1 0 0,1-1 1 0 0,0 1 0 0 0,0-1 0 0 0,0 0 0 0 0,1 1 0 0 0,-1-1 5 0 0,-1 0-1 0 0,1 0 1 0 0,-1 0 0 0 0,0 0 0 0 0,1 0-1 0 0,-1 0 1 0 0,1 0 0 0 0,-1 0 0 0 0,0 0 0 0 0,1 0-1 0 0,-1 0 1 0 0,1 0 0 0 0,-1 1 0 0 0,0-1-1 0 0,1 0 1 0 0,-1 0 0 0 0,0 0 0 0 0,1 1 0 0 0,-1-1-1 0 0,0 0 1 0 0,0 0 0 0 0,1 1 0 0 0,-1-1-1 0 0,0 0 1 0 0,1 1 0 0 0,0 1 3 0 0,1 0-1 0 0,0 0 1 0 0,0-1-1 0 0,0 1 1 0 0,0-1-1 0 0,0 1 1 0 0,4 1-1 0 0,-3-1 6 0 0,-2-1-2 0 0,1 1 1 0 0,0-1-1 0 0,0 0 1 0 0,0 1-1 0 0,0-1 1 0 0,0 0-1 0 0,0-1 1 0 0,0 1-1 0 0,0 0 1 0 0,0 0-1 0 0,0-1 1 0 0,5 1-1 0 0,0 0 57 0 0,-7 0-58 0 0,0-1 0 0 0,0 1 0 0 0,1-1-1 0 0,-1 1 1 0 0,0-1 0 0 0,0 0 0 0 0,0 1 0 0 0,1-1-1 0 0,-1 1 1 0 0,0-1 0 0 0,1 0 0 0 0,-1 1 0 0 0,0-1-1 0 0,1 0 1 0 0,-1 1 0 0 0,1-1 0 0 0,-1 0 0 0 0,0 0-1 0 0,1 1 1 0 0,-1-1 0 0 0,1 0 0 0 0,-1 0 0 0 0,1 1-1 0 0,2 1 9 0 0,-2-2 42 0 0,-1 0 11 0 0,0 0 3 0 0,0 0 8 0 0,0 0-7 0 0,0 0 1 0 0,0 0-2 0 0,0 0 5 0 0,0 0 5 0 0,0 0-5 0 0,0 0-7 0 0,1-10 164 0 0,-2-1 454 0 0,-12-14-283 0 0,-2-7-400 0 0,10 27-186 0 0,5 5 170 0 0,-1 0 1 0 0,1 0-1 0 0,-1-1 0 0 0,1 1 0 0 0,-1 0 1 0 0,1-1-1 0 0,-1 1 0 0 0,1 0 0 0 0,-1-1 1 0 0,1 1-1 0 0,0-1 0 0 0,-1 1 0 0 0,1-1 1 0 0,0 1-1 0 0,-1 0 0 0 0,1-1 0 0 0,0 1 0 0 0,0-1 1 0 0,0 1-1 0 0,-1-1 0 0 0,1 0 0 0 0,0 1 1 0 0,0-1-1 0 0,0 1 0 0 0,0-2 0 0 0,0 2-44 0 0,0 0-10 0 0,0 0 4 0 0,0 0 2 0 0,0 0-5 0 0,0 0-22 0 0,0 0-14 0 0,0 0-39 0 0,0 0-16 0 0,-1 0-7 0 0,-4 4-1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06T16:22:23.645"/>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6-30T00:00:52.020"/>
    </inkml:context>
    <inkml:brush xml:id="br0">
      <inkml:brushProperty name="width" value="0.35" units="cm"/>
      <inkml:brushProperty name="height" value="0.35" units="cm"/>
      <inkml:brushProperty name="color" value="#FF6666"/>
    </inkml:brush>
  </inkml:definitions>
  <inkml:trace contextRef="#ctx0" brushRef="#br0">584 517 10912 0 0,'-11'0'1096'0'0,"11"0"-1100"0"0,-1-1 1 0 0,0 1 0 0 0,1-1 0 0 0,-1 1 0 0 0,0-1-1 0 0,1 1 1 0 0,-1-1 0 0 0,1 0 0 0 0,-1 1 0 0 0,1-1-1 0 0,-1 0 1 0 0,1 1 0 0 0,-1-1 0 0 0,1 0 0 0 0,0 0-1 0 0,-1 1 1 0 0,1-1 0 0 0,0 0 0 0 0,0 0 0 0 0,-1 0-1 0 0,1 1 1 0 0,0-1 0 0 0,0 0 0 0 0,0-1 0 0 0,-1-8-37 0 0,0 6-34 0 0,1 0-1 0 0,0 0 1 0 0,0 0 0 0 0,0 0 0 0 0,0 0 0 0 0,1 0 0 0 0,-1 0 0 0 0,1 0 0 0 0,0 0 0 0 0,0 0 0 0 0,1 1 0 0 0,-1-1-1 0 0,3-3 1 0 0,8-29-340 0 0,-3 15-100 0 0,-5 15 547 0 0,-1-1 0 0 0,-1 0 0 0 0,1 0 0 0 0,-1-1 0 0 0,2-9 0 0 0,3-10 677 0 0,-5 20-597 0 0,0 0 1 0 0,-1 0-1 0 0,0 0 1 0 0,1-12-1 0 0,0-6-34 0 0,-2 25-68 0 0,0-4 21 0 0,0 1 1 0 0,0 0 0 0 0,0 0 0 0 0,1-1-1 0 0,-1 1 1 0 0,2-4 0 0 0,4-15 0 0 0,-7 20-26 0 0,0 1-4 0 0,5-9-2 0 0,-1 3 14 0 0,0-1 1 0 0,-1 1 0 0 0,0 0-1 0 0,0-1 1 0 0,-1 0 0 0 0,0 1 0 0 0,0-1-1 0 0,0-9 1 0 0,-2 9 112 0 0,1 7-75 0 0,-1-1 0 0 0,1 0 0 0 0,0 0 0 0 0,-1 1-1 0 0,1-1 1 0 0,-1 0 0 0 0,1 0 0 0 0,-2-2 0 0 0,2 4 30 0 0,-1-1-19 0 0,0-1 0 0 0,0 1 1 0 0,1 0-1 0 0,-1 0 1 0 0,0 0-1 0 0,0 0 1 0 0,0 0-1 0 0,0 0 0 0 0,0 1 1 0 0,0-1-1 0 0,0 0 1 0 0,-1 0-1 0 0,1 1 1 0 0,0-1-1 0 0,0 1 0 0 0,0-1 1 0 0,-1 1-1 0 0,-1-1 1 0 0,-4-2-45 0 0,1 0-13 0 0,0 1 1 0 0,0 0-1 0 0,0 0 1 0 0,-1 0 0 0 0,1 1-1 0 0,-1 0 1 0 0,-7-1-1 0 0,-50 0 788 0 0,49 2-673 0 0,-4 1 109 0 0,1 0 1 0 0,-29 5 0 0 0,35-4-75 0 0,10-2-132 0 0,-1 0 0 0 0,1 1 0 0 0,0-1 1 0 0,0 0-1 0 0,-1 1 0 0 0,1 0 0 0 0,0-1 0 0 0,-2 2 1 0 0,1-1-36 0 0,0-1 0 0 0,1 1 1 0 0,-1-1-1 0 0,1 0 0 0 0,-1 0 1 0 0,0-1-1 0 0,1 1 1 0 0,-4-1-1 0 0,-6 0-47 0 0,-37-6 257 0 0,-17 1-200 0 0,34 4 0 0 0,-35 0 0 0 0,56 2 0 0 0,-4 1 0 0 0,-13-1-23 0 0,2-1 6 0 0,-5-4-415 0 0,30 5 545 0 0,1 0 14 0 0,0 0-37 0 0,0 0-156 0 0,0 0-72 0 0,0 0-12 0 0,0 0 11 0 0,12-2-126 0 0,-9 1 200 0 0,0-1 0 0 0,0 0 0 0 0,0 1 0 0 0,1 0 0 0 0,-1 0 0 0 0,0 0 0 0 0,1 0 0 0 0,-1 0 0 0 0,1 1 0 0 0,-1 0 0 0 0,1-1 1 0 0,-1 1-1 0 0,1 0 0 0 0,-1 1 0 0 0,8 0 0 0 0,-7 2-644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06T16:22:23.646"/>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1,'13642'0,"-13617"0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06T16:22:23.647"/>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1,'13637'0,"-13614"0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06T16:22:23.648"/>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1,'13784'0,"-13867"0,61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06T16:22:23.649"/>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1,'13788'0,"-13765"0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06T16:22:23.650"/>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1,'13638'0,"-13619"0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06T16:22:23.651"/>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1,'2772'0,"8035"0,-10773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06T16:23:09.574"/>
    </inkml:context>
    <inkml:brush xml:id="br0">
      <inkml:brushProperty name="width" value="0.05" units="cm"/>
      <inkml:brushProperty name="height" value="0.05" units="cm"/>
      <inkml:brushProperty name="color" value="#B1DDF0"/>
      <inkml:brushProperty name="ignorePressure" value="1"/>
    </inkml:brush>
  </inkml:definitions>
  <inkml:trace contextRef="#ctx0" brushRef="#br0">0 39,'3'0,"0"1,0-1,0 1,-1 0,1 0,0 0,2 2,6 2,9 2,0-1,0-1,0-1,1 0,30 0,-37-4,0 0,-1-1,1-1,0 0,-1-1,0-1,0 0,0 0,17-10,-17 8,7-5,1 1,30-10,-45 20,-6 3,-12 9,-21 14,-25 20,15-12,-94 56,135-89,1 0,-1 0,0 0,1-1,-1 1,1 0,-1-1,0 0,0 1,1-1,-1 0,0 0,-1 0,2 0,0-1,0 1,0 0,0-1,1 1,-1-1,0 1,0-1,1 0,-1 1,1-1,-1 0,0 1,1-1,-1 0,1 0,-1 1,1-1,0 0,-1 0,1 0,0 0,0 0,-1 1,1-3,0 2,-1-1,1 0,-1 0,1 1,-1-1,0 0,0 1,0-1,0 1,0-1,0 1,0 0,-1-1,1 1,0 0,-1 0,1 0,-1 0,1 0,-1 0,1 0,-1 1,0-1,-2 0,-2-1,-1 2,1-1,0 1,-1 0,-10 1,120 0,-93 1,0 0,0 0,-1 1,16 6,10 3,7-2,-26-8</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06T16:23:09.575"/>
    </inkml:context>
    <inkml:brush xml:id="br0">
      <inkml:brushProperty name="width" value="0.05" units="cm"/>
      <inkml:brushProperty name="height" value="0.05" units="cm"/>
      <inkml:brushProperty name="color" value="#DAE8FC"/>
      <inkml:brushProperty name="ignorePressure" value="1"/>
    </inkml:brush>
  </inkml:definitions>
  <inkml:trace contextRef="#ctx0" brushRef="#br0">1 0,'0'0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7-06T16:23:09.576"/>
    </inkml:context>
    <inkml:brush xml:id="br0">
      <inkml:brushProperty name="width" value="0.05" units="cm"/>
      <inkml:brushProperty name="height" value="0.05" units="cm"/>
      <inkml:brushProperty name="color" value="#DAE8FC"/>
    </inkml:brush>
  </inkml:definitions>
  <inkml:trace contextRef="#ctx0" brushRef="#br0">123 151 3656 0 0,'0'0'76'0'0,"0"0"16"0"0,0 0 7 0 0,-1-2-98 0 0,0 0 1 0 0,1 0 0 0 0,-1 0 0 0 0,1 0 0 0 0,-1 0 0 0 0,1 0 0 0 0,0 1 0 0 0,0-1 0 0 0,0 0 0 0 0,0 0 0 0 0,0 0 0 0 0,1 0 0 0 0,-1 0 0 0 0,0 0-1 0 0,1-2 1 0 0,1-2-67 0 0,-1-4-349 0 0,9-40 529 0 0,-9 46 313 0 0,0 0 1 0 0,0 0-1 0 0,1 0 1 0 0,0 0-1 0 0,0 0 0 0 0,0 1 1 0 0,0-1-1 0 0,1 0 1 0 0,3-4-1 0 0,-5 8-183 0 0,-1-1-166 0 0,0 0 0 0 0,1 0 0 0 0,-1 1-1 0 0,1-1 1 0 0,-1 0 0 0 0,1 1 0 0 0,-1-1 0 0 0,1 1-1 0 0,0-1 1 0 0,-1 1 0 0 0,1-1 0 0 0,1 0-1 0 0,-1 2-53 0 0,0 0 0 0 0,0 0 0 0 0,-1 0 0 0 0,1 0 0 0 0,0 0 0 0 0,0 0 0 0 0,0 1 0 0 0,-1-1 0 0 0,1 0 0 0 0,0 0 0 0 0,-1 1 0 0 0,1-1 0 0 0,-1 0 0 0 0,0 0 0 0 0,1 1 0 0 0,-1-1 0 0 0,0 1 0 0 0,0-1 1 0 0,0 0-1 0 0,0 1 0 0 0,0-1 0 0 0,0 1 0 0 0,0-1 0 0 0,0 0 0 0 0,-1 1 0 0 0,0 0 0 0 0,0 8-36 0 0,-2-1 0 0 0,-4 14 0 0 0,-17 16 60 0 0,16-21-30 0 0,0 0 0 0 0,-2-1-1 0 0,0-1 1 0 0,-15 20 0 0 0,18-28 60 0 0,2 0 0 0 0,-9 15 0 0 0,3-4 53 0 0,10-18-121 0 0,0 0-1 0 0,1 0 1 0 0,-1 0-1 0 0,1 0 1 0 0,-1 0-1 0 0,1 0 1 0 0,0 0-1 0 0,0 0 1 0 0,-1 0-1 0 0,1 0 1 0 0,0 0-1 0 0,0 0 1 0 0,0 0-1 0 0,0 0 1 0 0,0 0-1 0 0,0 0 1 0 0,0 0-1 0 0,0 0 1 0 0,0 0-1 0 0,1 0 1 0 0,-1 0-1 0 0,0 0 1 0 0,1 0-1 0 0,-1-1 1 0 0,0 1-1 0 0,1 0 1 0 0,-1 0-1 0 0,1 0 1 0 0,0 0-1 0 0,-1 0 1 0 0,1-1-1 0 0,0 1 1 0 0,-1 0-1 0 0,1-1 1 0 0,0 1 0 0 0,0 0-1 0 0,0-1 1 0 0,-1 1-1 0 0,1-1 1 0 0,0 1-1 0 0,0-1 1 0 0,0 1-1 0 0,0-1 1 0 0,0 0-1 0 0,0 0 1 0 0,0 1-1 0 0,0-1 1 0 0,0 0-1 0 0,0 0 1 0 0,0 0-1 0 0,0 0 1 0 0,0 0-1 0 0,0 0 1 0 0,0 0-1 0 0,0-1 1 0 0,0 1-1 0 0,0 0 1 0 0,0-1-1 0 0,0 1 1 0 0,1-1-1 0 0,9-3 62 0 0,-1-1-1 0 0,-1-1 0 0 0,1 0 0 0 0,-1 0 1 0 0,0 0-1 0 0,0-1 0 0 0,0-1 1 0 0,-1 1-1 0 0,0-2 0 0 0,-1 1 0 0 0,0-1 1 0 0,0 0-1 0 0,-1 0 0 0 0,8-17 1 0 0,-8 15 11 0 0,-4 9-80 0 0,-2 1-1 0 0,1-1 0 0 0,0 1 1 0 0,0-1-1 0 0,0 0 0 0 0,-1 1 0 0 0,1-1 1 0 0,-1 0-1 0 0,1-3 0 0 0,-1 4 66 0 0,0 1 71 0 0,0 0 21 0 0,0 0 7 0 0,-4-6 481 0 0,1 7-660 0 0,0-1 1 0 0,-1 1 0 0 0,1 0-1 0 0,0 0 1 0 0,1 0-1 0 0,-1 0 1 0 0,0 1 0 0 0,0-1-1 0 0,0 1 1 0 0,1 0 0 0 0,-1 0-1 0 0,1 0 1 0 0,-1 0 0 0 0,1 0-1 0 0,0 0 1 0 0,0 1 0 0 0,-2 2-1 0 0,-16 14-254 0 0,4-5 153 0 0,1 0 1 0 0,0 2-1 0 0,-18 24 0 0 0,-14 16 187 0 0,47-56-78 0 0,0 0 0 0 0,-1 0 0 0 0,1 0 0 0 0,0 0 0 0 0,0 1 0 0 0,0-1 0 0 0,0 0 0 0 0,-1 0 0 0 0,1 0 0 0 0,0 0 0 0 0,0 1 1 0 0,0-1-1 0 0,0 0 0 0 0,0 0 0 0 0,0 0 0 0 0,0 1 0 0 0,0-1 0 0 0,-1 0 0 0 0,1 0 0 0 0,0 0 0 0 0,0 1 0 0 0,0-1 0 0 0,0 0 0 0 0,0 0 1 0 0,0 0-1 0 0,0 1 0 0 0,0-1 0 0 0,0 0 0 0 0,0 0 0 0 0,1 0 0 0 0,-1 1 0 0 0,0-1 0 0 0,0 0 0 0 0,0 0 0 0 0,0 1 0 0 0,8 1-52 0 0,-6-2 64 0 0,1-1-1 0 0,-1 1 1 0 0,0 0 0 0 0,0-1 0 0 0,1 1-1 0 0,-1-1 1 0 0,2-1 0 0 0,19-13 457 0 0,42-38 1 0 0,-19 13 1 0 0,-19 17-204 0 0,24-27 1 0 0,-29 27-42 0 0,45-37 1 0 0,-43 42 347 0 0,28-27 0 0 0,-52 45-456 0 0,0 0-2 0 0,0 0 6 0 0,-10 5 134 0 0,7-2-198 0 0,-15 8 43 0 0,0 1 1 0 0,-22 20-1 0 0,23-18-123 0 0,1 0-19 0 0,-21 25 0 0 0,-7 6-69 0 0,-12 5-46 0 0,-92 80-438 0 0,137-118 486 0 0,10-11 16 0 0,1-1 0 0 0,0 0 0 0 0,0 0-14 0 0,3-5-246 0 0,0 1 308 0 0,0-1 0 0 0,0 0 0 0 0,0 1 0 0 0,1 0 0 0 0,0 0 0 0 0,6-5 0 0 0,13-15-78 0 0,53-69 126 0 0,-33 38 30 0 0,24-36 69 0 0,-58 77-12 0 0,-7 12-48 0 0,0-1 0 0 0,0 1-1 0 0,0-1 1 0 0,-1 0 0 0 0,1 0-1 0 0,-1 0 1 0 0,0 0 0 0 0,0 0 0 0 0,0 0-1 0 0,0 0 1 0 0,0 0 0 0 0,0-4 0 0 0,-1 6 105 0 0,0 1 66 0 0,-10-9 697 0 0,10 9-887 0 0,-1 0-1 0 0,0 0 1 0 0,1 0 0 0 0,-1 0 0 0 0,0 0-1 0 0,0 0 1 0 0,1 0 0 0 0,-1 0 0 0 0,0 1 0 0 0,1-1-1 0 0,-1 0 1 0 0,0 0 0 0 0,1 1 0 0 0,-1-1-1 0 0,0 0 1 0 0,1 1 0 0 0,-1-1 0 0 0,1 1-1 0 0,-1-1 1 0 0,1 0 0 0 0,-2 2 0 0 0,-11 13 100 0 0,11-12-115 0 0,-1 0 8 0 0,-5 7-15 0 0,0 0 0 0 0,1 1 0 0 0,0 0 0 0 0,0 0 1 0 0,1 0-1 0 0,-5 13 0 0 0,1 4-89 0 0,2-6-772 0 0,-11 44 1 0 0,16-57-4607 0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7-06T16:23:09.577"/>
    </inkml:context>
    <inkml:brush xml:id="br0">
      <inkml:brushProperty name="width" value="0.35" units="cm"/>
      <inkml:brushProperty name="height" value="0.35" units="cm"/>
      <inkml:brushProperty name="color" value="#DAE8FC"/>
    </inkml:brush>
  </inkml:definitions>
  <inkml:trace contextRef="#ctx0" brushRef="#br0">0 1 13288 0 0,'0'0'389'0'0,"0"0"-6"0"0,0 0-213 0 0,0 0 2 0 0,0 0 27 0 0,0 0 8 0 0,0 0-18 0 0,0 0-80 0 0,0 0-39 0 0,0 0-6 0 0,0 0-27 0 0,0 0-101 0 0,0 0-7 0 0,0 0-2 0 0,0 0-11 0 0,0 7-57 0 0,0-2 155 0 0,0 1 0 0 0,1-1 1 0 0,0 1-1 0 0,0-1 0 0 0,0 0 1 0 0,3 8-1 0 0,1 5 116 0 0,-2 12 684 0 0,-2-23-801 0 0,0 1 0 0 0,-1-1 0 0 0,-1 14 0 0 0,1-7-1 0 0,3 15-12 0 0,-2-24 47 0 0,0 1 0 0 0,1-1 0 0 0,-1 0 0 0 0,1 0 1 0 0,0 0-1 0 0,0 0 0 0 0,0-1 0 0 0,1 1 0 0 0,4 6 0 0 0,-5-10-43 0 0,-1 1-1 0 0,1 0 0 0 0,-1 0 0 0 0,1 0 0 0 0,-1 0 0 0 0,0 0 0 0 0,0 0 0 0 0,0 0 0 0 0,0 0 0 0 0,0 1 0 0 0,0-1 0 0 0,-1 0 1 0 0,1 0-1 0 0,-1 1 0 0 0,1 3 0 0 0,2 8 11 0 0,2 2-14 0 0,-3-9 0 0 0,0 0 0 0 0,1-1 0 0 0,5 11 0 0 0,13 3 64 0 0,-14-17-23 0 0,0 0 0 0 0,-1-1 0 0 0,1 0 0 0 0,0 0 0 0 0,0-1-1 0 0,0 0 1 0 0,0 0 0 0 0,9 0 0 0 0,9 1 135 0 0,-19-1-140 0 0,20 2 98 0 0,0 2 1 0 0,25 8-1 0 0,-45-12-85 0 0,0 1-1 0 0,0-1 0 0 0,1-1 1 0 0,-1 1-1 0 0,0-1 0 0 0,9-1 1 0 0,37-6 144 0 0,49-8 266 0 0,-89 11-419 0 0,-9 3-9 0 0,0 1 0 0 0,0-1 0 0 0,-1 0 0 0 0,1 1 0 0 0,0 0 0 0 0,0-1 0 0 0,0 1 0 0 0,0 0 0 0 0,2 1 0 0 0,22-2-49 0 0,-24 1 11 0 0,1-1-1 0 0,0 1 1 0 0,0 0 0 0 0,0 0 0 0 0,0 0 0 0 0,-1 0 0 0 0,8 3-1 0 0,-5-2 15 0 0,-1-1 0 0 0,0 1 0 0 0,1-1 0 0 0,-1 1 0 0 0,1-1-1 0 0,10-2 1 0 0,8 0 9 0 0,98 0 382 0 0,-95 2-373 0 0,-8 1 2 0 0,1-1 0 0 0,22-4 0 0 0,2 7-27 0 0,-23-7 47 0 0,1 2-1 0 0,40 1 0 0 0,-37 1 8 0 0,-20-1-37 0 0,0 1 0 0 0,0 0 0 0 0,-1 0 0 0 0,9 2 0 0 0,2 0 3 0 0,0-1 1 0 0,0 0-1 0 0,20-2 0 0 0,-18 0-1 0 0,-1 1 0 0 0,25 4 0 0 0,3-2 67 0 0,-32-2-60 0 0,-1 0 0 0 0,14 3 0 0 0,16 1-150 0 0,32 5 188 0 0,-65-8-70 0 0,0 0 0 0 0,-1-1 0 0 0,1 0 0 0 0,11-1 0 0 0,-11 0 0 0 0,-1 1 1 0 0,1-1-1 0 0,-1 2 1 0 0,1-1-1 0 0,8 2 0 0 0,-3 1 6 0 0,-1-2 0 0 0,1 0 0 0 0,19-1 0 0 0,-18 0 0 0 0,-1 0 0 0 0,26 4 0 0 0,-6-2 0 0 0,-9-1 0 0 0,33-3 0 0 0,74 10 0 0 0,-81-6 17 0 0,-33-2-8 0 0,0 1 1 0 0,0 1-1 0 0,-1 0 1 0 0,20 5-1 0 0,-30-5-9 0 0,0-1 0 0 0,0 0 0 0 0,12 0 0 0 0,12 1 0 0 0,-15 0 0 0 0,-1-1 0 0 0,1 0 0 0 0,19-3 0 0 0,5 1 0 0 0,10-1 19 0 0,38 3 26 0 0,-53-1-47 0 0,-26-1 6 0 0,0 1 1 0 0,15 1-1 0 0,6 2 37 0 0,1-1 0 0 0,38-3 0 0 0,-14 0-47 0 0,-37 1 6 0 0,-1 0 0 0 0,31 6 0 0 0,-39-5 0 0 0,-1 0 0 0 0,1-1 0 0 0,0 0 0 0 0,-1 0 0 0 0,11-2 0 0 0,15-1 0 0 0,111 12 0 0 0,-120-8 0 0 0,20-1 54 0 0,-40-1-52 0 0,1 1 1 0 0,0 1 0 0 0,-1-1-1 0 0,8 2 1 0 0,14 1-6 0 0,77 6 3 0 0,-17-2 0 0 0,-25-2 0 0 0,-57-4 0 0 0,52 2 0 0 0,77-4 0 0 0,-43-1 0 0 0,-20 1 0 0 0,-27 1 38 0 0,44 6-1 0 0,17-1 16 0 0,33-1-53 0 0,-120-4 0 0 0,99-3 0 0 0,0 0 70 0 0,-11 2-12 0 0,191-24 17 0 0,-186 12-22 0 0,-31 0 4 0 0,-49 7-21 0 0,35-3-1 0 0,-48 8-24 0 0,1-2 0 0 0,16-5 0 0 0,-16 4 5 0 0,32-5-1 0 0,-26 5-15 0 0,7-1 0 0 0,66-4 64 0 0,-92 9-64 0 0,0-1 0 0 0,1 0 0 0 0,-1 0 0 0 0,9-2 0 0 0,-10 1 0 0 0,1 1 0 0 0,1 0 0 0 0,-1 0 0 0 0,8 0 0 0 0,-5 0 22 0 0,0 1 1 0 0,14-5-1 0 0,-14 3 1 0 0,0 1 0 0 0,17-1 0 0 0,-20 1-16 0 0,0 1-1 0 0,1-1 0 0 0,-1 0 1 0 0,7-3-1 0 0,-7 3 0 0 0,1-1 1 0 0,-1 1-1 0 0,0 0 1 0 0,9 0-1 0 0,212 5-6 0 0,-140-8 0 0 0,-22-1 0 0 0,-13 1 0 0 0,-37 2 0 0 0,0 0 0 0 0,0 2 0 0 0,15 0 0 0 0,-6 0 0 0 0,-19 0 0 0 0,1 0 0 0 0,-1 0 0 0 0,0 0 0 0 0,7 1 0 0 0,6 1 0 0 0,0 0 0 0 0,20-1 0 0 0,5 1 0 0 0,-18 0 0 0 0,43-3 0 0 0,-25-2 20 0 0,0 1 0 0 0,0 2 0 0 0,75 9 0 0 0,-107-7-20 0 0,3 1 0 0 0,1-1 0 0 0,16 0 0 0 0,75 6 0 0 0,-90-6 0 0 0,95 2 0 0 0,-7 0 0 0 0,-16-4 0 0 0,-59-1 0 0 0,-23 0 0 0 0,0 1 0 0 0,0 0 0 0 0,0 0 0 0 0,0 0 0 0 0,9 2 0 0 0,-1 1 0 0 0,1-1 0 0 0,-1-1 0 0 0,1 0 0 0 0,26-2 0 0 0,-11 1 0 0 0,51-4 0 0 0,-74 4 0 0 0,5 0 0 0 0,0 0 0 0 0,0 1 0 0 0,0 0 0 0 0,15 4 0 0 0,-17-3 0 0 0,-1-1 0 0 0,0 0 0 0 0,10 0 0 0 0,19 3 0 0 0,-31-4 0 0 0,-1 1 0 0 0,1-1 0 0 0,0 0 0 0 0,0 0 0 0 0,7-1 0 0 0,-8 0 0 0 0,0 1 0 0 0,0-1 0 0 0,0 1 0 0 0,0 0 0 0 0,8 2 0 0 0,-7-1 0 0 0,0 0 0 0 0,0-1 0 0 0,-1 0 0 0 0,1 0 0 0 0,7 0 0 0 0,-7-1 0 0 0,0 1 0 0 0,0 0 0 0 0,0 0 0 0 0,9 2 0 0 0,-5-1 0 0 0,0-1 0 0 0,0 1 0 0 0,0-2 0 0 0,1 1 0 0 0,-1-1 0 0 0,11-3 0 0 0,-4 1 0 0 0,12 0 32 0 0,39 1 0 0 0,-24-2-32 0 0,-34 2 0 0 0,0 1 0 0 0,0 0 0 0 0,16 0 0 0 0,9 7 0 0 0,-8-5 0 0 0,-16 0 0 0 0,-1-1 0 0 0,0 0 0 0 0,15-2 0 0 0,-19 2 0 0 0,0-1 0 0 0,0 1 0 0 0,9 1 0 0 0,-9-1 0 0 0,0 0 0 0 0,0 0 0 0 0,9-1 0 0 0,7 1 0 0 0,-19 0 0 0 0,0 1 0 0 0,0-1 0 0 0,0 0 0 0 0,0 0 0 0 0,0 0 0 0 0,0-1 0 0 0,0 1 0 0 0,5-2 0 0 0,-2 0 0 0 0,0 0 0 0 0,1 1 0 0 0,-1 0 0 0 0,1 0 0 0 0,0 1 0 0 0,-1 0 0 0 0,8 1 0 0 0,0-1 0 0 0,24 2-35 0 0,-24-1 26 0 0,-1 0-1 0 0,15-2 0 0 0,-22 2 24 0 0,1-1-1 0 0,-1 1 1 0 0,1-1-1 0 0,-1 2 0 0 0,0-1 1 0 0,1 1-1 0 0,-1 0 0 0 0,7 3 1 0 0,-3-1-7 0 0,23 2-140 0 0,-11-3 45 0 0,-13 0 76 0 0,11 0 13 0 0,15 2-1 0 0,-23-3 0 0 0,16 2 0 0 0,-27-4 0 0 0,0 2 0 0 0,14-2 0 0 0,9 1 0 0 0,-22-1 0 0 0,0 0 0 0 0,0 0 0 0 0,1 0 0 0 0,-1-1 0 0 0,0 1 0 0 0,0-1 0 0 0,3 0 0 0 0,12-4 0 0 0,-17 5 0 0 0,0-1 0 0 0,0 1 0 0 0,0 0 0 0 0,1 0 0 0 0,-1 0 0 0 0,0 0 0 0 0,1 0 0 0 0,-1 0 0 0 0,0-1 0 0 0,0 1 0 0 0,1 0 0 0 0,-1 0 0 0 0,0 0 0 0 0,1 0 0 0 0,-1 0 0 0 0,0 0 0 0 0,0 0 0 0 0,1 0 0 0 0,-1 0 0 0 0,0 0 0 0 0,1 0 0 0 0,-1 0 0 0 0,0 1 0 0 0,1-1 0 0 0,-1 0 0 0 0,0 0 0 0 0,0 0 0 0 0,1 0 0 0 0,-1 0 0 0 0,0 1 0 0 0,1-1 0 0 0,-1 0 0 0 0,1 1 0 0 0,-1-1 0 0 0,0 0 0 0 0,1 1 0 0 0,-1-1 0 0 0,0 0 0 0 0,1 0 0 0 0,-1 0 0 0 0,1 0 0 0 0,-1 1 0 0 0,1-1 0 0 0,-1 0 0 0 0,1 0 0 0 0,-1 0 0 0 0,0 0 0 0 0,1 0 0 0 0,-1 0 0 0 0,1 0 0 0 0,-1 0 0 0 0,1 0 0 0 0,0 0 0 0 0,27 6-26 0 0,-20-4 36 0 0,0 1-10 0 0,-6-2 0 0 0,0 0 0 0 0,0 0 0 0 0,0-1 0 0 0,1 1 0 0 0,-1-1 0 0 0,0 0 0 0 0,0 1 0 0 0,1-1 0 0 0,-1 0 0 0 0,0 0 0 0 0,1 0 0 0 0,2-1 0 0 0,13 1 0 0 0,-16 1 0 0 0,11 1 0 0 0,11-1 0 0 0,-17-1 0 0 0,-4-1 15 0 0,32 6 154 0 0,-16-5-119 0 0,-19 1-109 0 0,0 1 55 0 0,17 9-145 0 0,-17-10 95 0 0,6 8 54 0 0,-5-5 0 0 0,-1 1 0 0 0,0 1 0 0 0,2 2 0 0 0,-2-8 0 0 0,0 1 0 0 0,0-1 0 0 0,0 0 0 0 0,0 0 0 0 0,0 0 0 0 0,0 0 0 0 0,0 0 0 0 0,0 0 0 0 0,0 0 0 0 0,0 0 0 0 0,0 0 0 0 0,0 0 0 0 0,0 0 0 0 0,0 0 0 0 0,0 0 0 0 0,0 0 0 0 0,0 0 0 0 0,0 0 0 0 0,0 0 0 0 0,0 0 0 0 0,0 0 0 0 0,0 0 0 0 0,0 0 0 0 0,0 0 0 0 0,1 0 0 0 0,-1 0 0 0 0,0 0 0 0 0,0 0 0 0 0,0 0 0 0 0,0 0 0 0 0,0 0 0 0 0,0 0 0 0 0,0 0 0 0 0,0 0 0 0 0,0 0 0 0 0,0 0 0 0 0,0 0 0 0 0,0 0 0 0 0,0 0 0 0 0,0 0 0 0 0,0 0 0 0 0,0 0 0 0 0,0 0 0 0 0,0 0 0 0 0,0 0 0 0 0,0 0 0 0 0,0 0 0 0 0,0 0 0 0 0,0 0 0 0 0,0 0 0 0 0,0 0 0 0 0,0 0 0 0 0,0 0 0 0 0,0 0 0 0 0,0-1 0 0 0,10 23 0 0 0,-10-20 17 0 0,3 0 94 0 0,6 2-87 0 0,-8-3-100 0 0,-1-1 2 0 0,0 0 8 0 0,0 0 2 0 0,0 0-45 0 0,0-13-966 0 0,3 8 675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6-30T00:00:53.997"/>
    </inkml:context>
    <inkml:brush xml:id="br0">
      <inkml:brushProperty name="width" value="0.35" units="cm"/>
      <inkml:brushProperty name="height" value="0.35" units="cm"/>
      <inkml:brushProperty name="color" value="#FF6666"/>
    </inkml:brush>
  </inkml:definitions>
  <inkml:trace contextRef="#ctx0" brushRef="#br0">409 481 10680 0 0,'0'0'241'0'0,"0"0"38"0"0,0 0 11 0 0,0 0-28 0 0,0 0-201 0 0,0 0-220 0 0,0 0-81 0 0,0-1 195 0 0,0 0-1 0 0,0 0 0 0 0,1 1 1 0 0,-1-1-1 0 0,1 0 0 0 0,-1 0 1 0 0,0 0-1 0 0,1 0 1 0 0,0 1-1 0 0,-1-1 0 0 0,1 0 1 0 0,0 0-1 0 0,4-2 27 0 0,-1 0 1 0 0,0 0-1 0 0,-1 0 1 0 0,1 0-1 0 0,0 0 1 0 0,-1-1-1 0 0,0 0 1 0 0,0 1-1 0 0,0-1 1 0 0,0 0-1 0 0,-1-1 1 0 0,1 1-1 0 0,-1 0 1 0 0,0-1-1 0 0,0 1 1 0 0,-1-1-1 0 0,0 0 1 0 0,2-7-1 0 0,11-32-138 0 0,-10 34 106 0 0,0-1 0 0 0,3-17 1 0 0,-6 20 296 0 0,1 0 0 0 0,-2-1 0 0 0,1 1 0 0 0,-1 0 0 0 0,-1 0 0 0 0,1-1 0 0 0,-3-9 0 0 0,-11-24 114 0 0,8 28-360 0 0,6 13 0 0 0,-1 0 0 0 0,0-1 0 0 0,1 1 0 0 0,-1 0 0 0 0,0 0 0 0 0,0 0 0 0 0,0 0 0 0 0,0 0 0 0 0,0 0 0 0 0,0 0 0 0 0,0 0 0 0 0,0 1 0 0 0,0-1 0 0 0,-2-1 0 0 0,2 2 0 0 0,-1-1 0 0 0,1 1 0 0 0,0-1 0 0 0,0 0 0 0 0,0 0 0 0 0,0 0 0 0 0,0 0 0 0 0,0 0 0 0 0,0 0 0 0 0,0 0 0 0 0,1 0 0 0 0,-1 0 0 0 0,0 0 0 0 0,0-1 0 0 0,-20-52 0 0 0,6 25 85 0 0,13 25-99 0 0,1 1 69 0 0,-1 0 0 0 0,1 1 0 0 0,-1-1 0 0 0,1 1 0 0 0,-1-1 1 0 0,0 1-1 0 0,-3-3 0 0 0,-2-4 64 0 0,-5-1 18 0 0,11 10-137 0 0,-1 0 0 0 0,1-1 0 0 0,0 1 27 0 0,0-1 0 0 0,0 1 0 0 0,0-1 0 0 0,0 1 0 0 0,0-1 0 0 0,-1 1 0 0 0,1 0 0 0 0,0-1 0 0 0,0 1 0 0 0,-1 0 0 0 0,-1 0 0 0 0,0 1 12 0 0,0-1 1 0 0,0 1-1 0 0,-1 0 1 0 0,1 1-1 0 0,0-1 1 0 0,0 0-1 0 0,-4 3 1 0 0,5-2-40 0 0,-1 0-3 0 0,1 0 1 0 0,-1-1-1 0 0,0 1 1 0 0,0-1 0 0 0,1 1-1 0 0,-1-1 1 0 0,0 0-1 0 0,0 0 1 0 0,-4 0 0 0 0,6 0 43 0 0,0 1 51 0 0,-9-1-41 0 0,5-2-51 0 0,-29-6-32 0 0,19 4 66 0 0,0 1 1 0 0,0 0 0 0 0,-17 1-1 0 0,19-1 22 0 0,13 2-54 0 0,0-1 0 0 0,0 1 0 0 0,-1 0 0 0 0,1 0 0 0 0,0 0-1 0 0,-1 0 1 0 0,1 0 0 0 0,0 0 0 0 0,-1 0 0 0 0,1 0 0 0 0,0 0 0 0 0,-1 0 0 0 0,1 0-1 0 0,0 0 1 0 0,0 0 0 0 0,-1 0 0 0 0,1 0 0 0 0,0 0 0 0 0,-1 0 0 0 0,1 0 0 0 0,0 0 0 0 0,-1 0-1 0 0,1 1 1 0 0,0-1 0 0 0,0 0 0 0 0,-1 0 0 0 0,-5 2 1 0 0,0-1-1 0 0,-1 0 1 0 0,-11 0 0 0 0,16-2-7 0 0,0 1 0 0 0,-1-1-1 0 0,1 1 1 0 0,0 0 0 0 0,0-1 0 0 0,0 1 0 0 0,0 0 0 0 0,-5 1 0 0 0,-6-1 6 0 0,-7-1 270 0 0,3-1 216 0 0,13 2-477 0 0,-24-5-115 0 0,28 5-56 0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7-06T16:23:09.578"/>
    </inkml:context>
    <inkml:brush xml:id="br0">
      <inkml:brushProperty name="width" value="0.35" units="cm"/>
      <inkml:brushProperty name="height" value="0.35" units="cm"/>
      <inkml:brushProperty name="color" value="#DAE8FC"/>
    </inkml:brush>
  </inkml:definitions>
  <inkml:trace contextRef="#ctx0" brushRef="#br0">4769 64 13048 0 0,'0'0'381'0'0,"0"0"-5"0"0,0 0-209 0 0,0 0-7 0 0,0 0 28 0 0,0 0 4 0 0,0 0-22 0 0,0 0-106 0 0,0 0-85 0 0,0 0 68 0 0,0 0 35 0 0,0 0 0 0 0,0 0-2 0 0,0 0 0 0 0,0 0 13 0 0,0 0 58 0 0,0 0 29 0 0,0 0 4 0 0,0 0-15 0 0,0 0-62 0 0,0 0-31 0 0,0 0-4 0 0,0 0-2 0 0,0 0-4 0 0,0-1-13 0 0,-2-2-30 0 0,1 2 35 0 0,1 1 10 0 0,-1 0-4 0 0,-5 0-51 0 0,1 0-23 0 0,2 0-33 0 0,-3 0 32 0 0,-3-1 11 0 0,2-1 0 0 0,0 5 0 0 0,0 2 0 0 0,1-2 0 0 0,-1 0 0 0 0,0 0 0 0 0,-1 3 0 0 0,2-4 0 0 0,-14 5 0 0 0,14-5 8 0 0,-27 8 48 0 0,20-9-56 0 0,-1-1 0 0 0,-3 4 0 0 0,7-3 0 0 0,-12 0 50 0 0,21-1-38 0 0,-1 0-1 0 0,1 0 1 0 0,-1 0-1 0 0,1 0 1 0 0,-1 0-1 0 0,1 0 1 0 0,-1 0-1 0 0,1-1 1 0 0,-1 1-1 0 0,1 0 1 0 0,-1-1-1 0 0,1 1 1 0 0,-2-2-1 0 0,0 1 30 0 0,1 0-34 0 0,-15 2 116 0 0,-82-6-49 0 0,98 5-69 0 0,-1-1 1 0 0,1 1 0 0 0,-1 0 0 0 0,1 0 0 0 0,-1 0 0 0 0,1 0 0 0 0,-1 0 0 0 0,1 0 0 0 0,-1 0 0 0 0,-1 1-1 0 0,2 0-5 0 0,-1 1 0 0 0,-11-2 0 0 0,12 0 0 0 0,1 0 0 0 0,-1 0 0 0 0,1 0 0 0 0,-1 0 0 0 0,1 0 0 0 0,-1 0 0 0 0,1 0 0 0 0,-1 0 0 0 0,1 0 0 0 0,-1 0 0 0 0,1 0 0 0 0,-1 0 0 0 0,1-1 0 0 0,-1 1 0 0 0,1 0 0 0 0,-1 0 0 0 0,1-1 0 0 0,-1 1 0 0 0,1 0 0 0 0,-1-1 0 0 0,1 1 0 0 0,-1-1 0 0 0,1 1 0 0 0,0 0 0 0 0,0 0 0 0 0,-1-1 0 0 0,1 1 0 0 0,0 0 0 0 0,-1 0 0 0 0,1 0 0 0 0,0 0 0 0 0,-1 0 0 0 0,1-1 0 0 0,0 1 0 0 0,-1 0 0 0 0,1 0 0 0 0,-1 0 0 0 0,1 0 0 0 0,0 0 0 0 0,-1 0 0 0 0,1 0 0 0 0,0 0 0 0 0,-1 0 0 0 0,1 0 0 0 0,-1 1 0 0 0,-36 7 0 0 0,31-6 0 0 0,-4 2 0 0 0,0-3 0 0 0,0-1 0 0 0,-24-4 139 0 0,18 7-86 0 0,10-4-32 0 0,1 1 13 0 0,-14 6-17 0 0,13-4-17 0 0,4-1 0 0 0,0 0 0 0 0,0-1 0 0 0,0 0 0 0 0,0 1 0 0 0,0-1 0 0 0,0 0 0 0 0,0 0 0 0 0,0 0 0 0 0,0 0 0 0 0,-3-1 0 0 0,-56 1 440 0 0,55 0-374 0 0,-20-3 12 0 0,-11-2-78 0 0,31 4 7 0 0,0 0-1 0 0,1 0 1 0 0,-1 1-1 0 0,0 0 0 0 0,-10 2 1 0 0,-25 0 18 0 0,-27 2-561 0 0,57-3 536 0 0,9-1 0 0 0,1 0 0 0 0,-1 0 0 0 0,0 0 0 0 0,0 0 0 0 0,0 0 0 0 0,0 0 0 0 0,-4-1 0 0 0,5 1 0 0 0,0 0 0 0 0,0-1 0 0 0,0 1 0 0 0,0 0 0 0 0,-1 0 0 0 0,1 0 0 0 0,0 0 0 0 0,0 0 0 0 0,-1 0 0 0 0,1 0 0 0 0,0 0 0 0 0,0 1 0 0 0,0-1 0 0 0,0 0 0 0 0,-1 1 0 0 0,1-1 0 0 0,-2 1 0 0 0,-6 2 0 0 0,-69 6 0 0 0,21-5 16 0 0,50-4 192 0 0,-19 3 104 0 0,-5-2-523 0 0,26-1 166 0 0,0 0 1 0 0,0 0-1 0 0,0 0 1 0 0,1 0-1 0 0,-1 1 1 0 0,0 0-1 0 0,-6 2 0 0 0,3-1 45 0 0,-1 0 0 0 0,0-1 0 0 0,1-1 0 0 0,-1 1 0 0 0,-11-2 0 0 0,10 1 0 0 0,-13 4 0 0 0,20-3 0 0 0,0 0 0 0 0,1-1 0 0 0,-1 1 0 0 0,0-1 0 0 0,0 0 0 0 0,1 0 0 0 0,-1 0 0 0 0,0 0 0 0 0,-3-1 0 0 0,-24 3-3 0 0,11-1 22 0 0,-44-1 533 0 0,8 4-649 0 0,35-2 202 0 0,3-2-207 0 0,-5 3-202 0 0,15-3 232 0 0,0-3 4 0 0,0 3 54 0 0,-18 0 33 0 0,4 0 437 0 0,16-1-452 0 0,-1 1 0 0 0,1-1 1 0 0,-1 1-1 0 0,1 0 0 0 0,-11 1 0 0 0,-2 0-8 0 0,-11-1 68 0 0,13 0-104 0 0,12 0-15 0 0,1 0 0 0 0,0 0-1 0 0,-1 0 1 0 0,1 0 0 0 0,-1 1 0 0 0,-3 1 0 0 0,-19 1-255 0 0,21-1 386 0 0,0-1-1 0 0,0 0 0 0 0,0 0 0 0 0,0 0 0 0 0,0-1 0 0 0,-1 1 0 0 0,1-1 0 0 0,0-1 0 0 0,-8 0 1 0 0,-15-1-100 0 0,-15 5 24 0 0,26-3 0 0 0,-33-5 0 0 0,36 3 46 0 0,11 2-26 0 0,0 0 1 0 0,0-1-1 0 0,0 1 1 0 0,0-1 0 0 0,0 0-1 0 0,0 0 1 0 0,0 0 0 0 0,0 0-1 0 0,0 0 1 0 0,-3-2-1 0 0,6 2-20 0 0,0 1 0 0 0,-1 0 0 0 0,1-1 0 0 0,-1 1 0 0 0,1 0 0 0 0,0-1 0 0 0,-1 1 0 0 0,1 0 0 0 0,-1 0 0 0 0,1 0 0 0 0,-1-1 0 0 0,1 1 0 0 0,-1 0 0 0 0,1 0 0 0 0,-1 0 0 0 0,1 0 0 0 0,-1 0 0 0 0,1 0 0 0 0,-1 0 0 0 0,1 0 0 0 0,-1 0 0 0 0,1 0 0 0 0,0 0 0 0 0,-1 0 0 0 0,1 0 0 0 0,-1 0 0 0 0,0 1 0 0 0,-2-1 0 0 0,1 1 0 0 0,-1 0 0 0 0,1-1 0 0 0,-1 0 0 0 0,0 1 0 0 0,1-1 0 0 0,-1 0 0 0 0,0-1 0 0 0,1 1 0 0 0,-1 0 0 0 0,1-1 0 0 0,-5-1 0 0 0,2 2-21 0 0,0 0-1 0 0,1 0 1 0 0,-1 0-1 0 0,-7 2 1 0 0,-8-1-70 0 0,11-1 83 0 0,-2 0 42 0 0,0 0 1 0 0,0 0-1 0 0,-1 2 1 0 0,1-1-1 0 0,-15 5 0 0 0,10-6-34 0 0,6 0 0 0 0,2 1 0 0 0,-25 4 0 0 0,24-5 0 0 0,1 0 0 0 0,-1-1 0 0 0,-16-3 0 0 0,-28 9-14 0 0,39-5-107 0 0,-29 3 0 0 0,36-3 165 0 0,-18 4-40 0 0,11-2-20 0 0,5-2 16 0 0,-1 1 0 0 0,8 0 0 0 0,0 1 0 0 0,-19-1 0 0 0,2 1 0 0 0,15-1 0 0 0,0-1 0 0 0,0 0 0 0 0,0 0 0 0 0,0 0 0 0 0,0 0 0 0 0,0 0 0 0 0,-7-2 0 0 0,10 1 2 0 0,1 1-1 0 0,-1 0 0 0 0,0-1 0 0 0,1 1 0 0 0,-1 0 0 0 0,0 0 0 0 0,1 0 0 0 0,-1-1 1 0 0,0 1-1 0 0,1 0 0 0 0,-1 0 0 0 0,0 0 0 0 0,1 0 0 0 0,-1 0 0 0 0,0 0 1 0 0,1 0-1 0 0,-1 1 0 0 0,0-1 0 0 0,1 0 0 0 0,-1 0 0 0 0,1 0 0 0 0,-1 1 0 0 0,0-1 1 0 0,1 0-1 0 0,-2 1 0 0 0,-2 1 36 0 0,-56 7-160 0 0,57-9 123 0 0,1 1 0 0 0,-1-1 0 0 0,0 0 0 0 0,0-1 0 0 0,0 1 0 0 0,0-1 0 0 0,0 1 0 0 0,-5-3 0 0 0,-17-1 0 0 0,-31 4 0 0 0,43-1 0 0 0,11 0 0 0 0,1 1 0 0 0,-1 0 0 0 0,0 0 0 0 0,0 0 0 0 0,1 0 0 0 0,-1 0 0 0 0,0 0 0 0 0,-2 1 0 0 0,-15-2 0 0 0,5-1 0 0 0,-89-3 0 0 0,49-1 0 0 0,-139 8 0 0 0,159-2 0 0 0,-13-2 0 0 0,-35-1 128 0 0,26 1-192 0 0,48 2 64 0 0,-1 0 0 0 0,-20 0-13 0 0,21 1 3 0 0,1-1 0 0 0,-1 0 0 0 0,1-1 0 0 0,-15-2-1 0 0,19 2 11 0 0,0 1 0 0 0,1 0 0 0 0,-1 0 0 0 0,1 0 0 0 0,-1 0 0 0 0,1 1 0 0 0,-1-1 0 0 0,-3 2 0 0 0,2-1 0 0 0,1 0 0 0 0,-1-1 0 0 0,1 1 0 0 0,-1-1 0 0 0,0 0 0 0 0,1 0 0 0 0,-5-1 0 0 0,-7-1 64 0 0,-30-1 0 0 0,39 3-64 0 0,5 0 0 0 0,0 0 0 0 0,1 0 0 0 0,-1 0 0 0 0,0 0 0 0 0,0 0 0 0 0,0 0 0 0 0,1 0 0 0 0,-1 1 0 0 0,0-1 0 0 0,0 0 0 0 0,1 0 0 0 0,-1 1 0 0 0,0-1 0 0 0,1 0 0 0 0,-2 1 0 0 0,1 0 0 0 0,0-1 0 0 0,-1 1 0 0 0,1-1 0 0 0,0 0 0 0 0,0 0 0 0 0,0 0 0 0 0,-1 0 0 0 0,1 0 0 0 0,0 0 0 0 0,0 0 0 0 0,-1 0 0 0 0,1 0 0 0 0,0 0 0 0 0,0-1 0 0 0,-2 1 0 0 0,2-1 0 0 0,-1 1 0 0 0,0-1 0 0 0,0 1 0 0 0,0 0 0 0 0,0 0 0 0 0,0 0 0 0 0,0 0 0 0 0,1 0 0 0 0,-1 0 0 0 0,-4 1 0 0 0,5-1 0 0 0,0 1 0 0 0,-1-1 0 0 0,1 0 0 0 0,0 0 0 0 0,0 0 0 0 0,-1 0 0 0 0,1 0 0 0 0,0 0 0 0 0,0 0 0 0 0,-1-1 0 0 0,0 1 0 0 0,-18-3 0 0 0,14 2 0 0 0,5 0 0 0 0,1 1 0 0 0,-1-1 0 0 0,0 1 0 0 0,0-1 0 0 0,0 1 0 0 0,0 0 0 0 0,1 0 0 0 0,-1 0 0 0 0,0-1 0 0 0,0 1 0 0 0,0 0 0 0 0,0 0 0 0 0,0 0 0 0 0,-1 0 0 0 0,-28 0 0 0 0,3 6-10 0 0,21-4-33 0 0,-2 0 32 0 0,2-1 11 0 0,-1 0 0 0 0,-3-4 0 0 0,9 3 0 0 0,0-1 0 0 0,0 1 0 0 0,1 0 0 0 0,-1 0 0 0 0,0 0 0 0 0,0 0 0 0 0,0 0-1 0 0,0 0 1 0 0,1 0 0 0 0,-1 0 0 0 0,0 0 0 0 0,0 0 0 0 0,0 0 0 0 0,1 0 0 0 0,-1 0 0 0 0,0 1-1 0 0,0-1 1 0 0,0 0 0 0 0,1 1 0 0 0,-1-1 0 0 0,-1 1 0 0 0,2-1 0 0 0,-1 1 1 0 0,1-1-1 0 0,-1 0 1 0 0,1 0-1 0 0,0 1 1 0 0,-1-1-1 0 0,1 0 1 0 0,-1 0-1 0 0,1 0 1 0 0,-1 0-1 0 0,1 0 1 0 0,-1 0-1 0 0,1 1 1 0 0,-1-1-1 0 0,1-1 1 0 0,-1 1-1 0 0,1 0 1 0 0,-1 0-1 0 0,1 0 1 0 0,-1 0-1 0 0,1 0 1 0 0,-1 0-1 0 0,1 0 1 0 0,-1-1-1 0 0,1 1 1 0 0,-1-1-1 0 0,-39-4 53 0 0,32 4-61 0 0,0 1 0 0 0,0 0 0 0 0,1 1 0 0 0,-1 0 0 0 0,0 0 0 0 0,0 0 0 0 0,-8 4 0 0 0,12-5 33 0 0,-1 1 0 0 0,1 0 0 0 0,0-1 0 0 0,-9-1 0 0 0,-10 2 66 0 0,8 0-91 0 0,13-2 0 0 0,0 1 0 0 0,0 0 0 0 0,0 0 0 0 0,0 1 0 0 0,1-1 0 0 0,-1 0 0 0 0,0 1 0 0 0,0-1 0 0 0,-3 2 0 0 0,3-2 0 0 0,1 1 0 0 0,-1-1 0 0 0,1 1 0 0 0,-1-1 0 0 0,1 0 0 0 0,-1 1 0 0 0,0-1 0 0 0,1 0 0 0 0,-1 0 0 0 0,1 0 0 0 0,-4-1 0 0 0,-12 2 0 0 0,-10-1 0 0 0,20 0 0 0 0,0 0 0 0 0,0 0 0 0 0,1 1 0 0 0,-2 1 0 0 0,1 0-18 0 0,4-1-35 0 0,-3 0-132 0 0,-21-2 140 0 0,25 0 53 0 0,3 1-1 0 0,-25 4 31 0 0,17-3-38 0 0,0 1 0 0 0,0 1 0 0 0,2 0-20 0 0,3-3-85 0 0,2 0-43 0 0,0 0-11 0 0,0 0 13 0 0,0 0 55 0 0,0 0 24 0 0,0 0 3 0 0,0 2 11 0 0,1 12 42 0 0,2-9 12 0 0,0-2-2 0 0,-3-3 1 0 0,1 1 0 0 0,-1-1 0 0 0,0 1 0 0 0,1-1 0 0 0,-1 0 0 0 0,0 1 0 0 0,1-1 0 0 0,-1 0 0 0 0,1 0 0 0 0,-1 1 0 0 0,0-1 0 0 0,1 0 0 0 0,-1 0 0 0 0,1 0 0 0 0,-1 0 0 0 0,1 1 0 0 0,-1-1 0 0 0,1 0 0 0 0,-1 0 0 0 0,1 0 0 0 0,-1 0 0 0 0,0 0 0 0 0,1 0 0 0 0,0 0 0 0 0,2 0 0 0 0,4 2 13 0 0,-1 0 0 0 0,0-1 0 0 0,1 1 0 0 0,6-1-1 0 0,3-3-12 0 0,-15 1 0 0 0,0 1 0 0 0,0 0 0 0 0,0 0 0 0 0,0 0 0 0 0,0-1 0 0 0,0 1 0 0 0,0 0 0 0 0,0 0 0 0 0,0 0 0 0 0,0 1 0 0 0,0-1 0 0 0,0 0 0 0 0,0 0 0 0 0,0 0 0 0 0,2 2 0 0 0,9 0 0 0 0,0 1 0 0 0,17 0 0 0 0,-23-2 0 0 0,9 6 0 0 0,1-10 0 0 0,-14 2 0 0 0,0 0 0 0 0,0 1 0 0 0,-1-1 0 0 0,1 0 0 0 0,0 1 0 0 0,0 0 0 0 0,0 0 0 0 0,0-1 0 0 0,0 1 0 0 0,0 0 0 0 0,0 0 0 0 0,0 1 0 0 0,0-1 0 0 0,0 0 0 0 0,-1 1 0 0 0,1-1 0 0 0,2 2 0 0 0,4 2 0 0 0,1-5 0 0 0,5-2 0 0 0,-5 3 0 0 0,-7 0 115 0 0,0 1-1 0 0,-1-1 1 0 0,1 0-1 0 0,0 0 1 0 0,-1 1-1 0 0,1-1 0 0 0,0 0 1 0 0,-1-1-1 0 0,1 1 1 0 0,2-1-1 0 0,4 0 191 0 0,-7 1-827 0 0,10 0-488 0 0,-3 0 1112 0 0,-5 0 122 0 0,0 0-1 0 0,0 0 1 0 0,0 0 0 0 0,1 0 0 0 0,-1 0 0 0 0,0 1 0 0 0,5 1-1 0 0,30 4-2059 0 0,21 5 1820 0 0,-58-11 17 0 0,-1 0 0 0 0,1 1 1 0 0,-1-1-1 0 0,1 0 0 0 0,-1 0 0 0 0,0 0 0 0 0,1 0 0 0 0,-1 0 0 0 0,1 0 0 0 0,-1 0 0 0 0,1 0 0 0 0,-1 0 0 0 0,0 0 0 0 0,1-1 0 0 0,-1 1 0 0 0,1 0 0 0 0,-1 0 0 0 0,0 0 0 0 0,1 0 0 0 0,-1-1 0 0 0,1 1 0 0 0,-1 0 0 0 0,0 0 0 0 0,1-1 0 0 0,-1 1 0 0 0,1-1 0 0 0,-1 1 0 0 0,0 0 0 0 0,0 0 1 0 0,0 0-1 0 0,1-1 0 0 0,-1 1 0 0 0,0 0 1 0 0,0 0-1 0 0,0 0 0 0 0,0 0 0 0 0,1 0 1 0 0,-1 0-1 0 0,0-1 0 0 0,0 1 1 0 0,1 0-1 0 0,-1 0 0 0 0,0 0 0 0 0,0 0 1 0 0,0 0-1 0 0,1 0 0 0 0,-1 0 0 0 0,0 0 1 0 0,0 0-1 0 0,1 0 0 0 0,-1 0 1 0 0,0 0-1 0 0,0 0 0 0 0,0 0 0 0 0,1 0 1 0 0,-1 0-1 0 0,0 0 0 0 0,6 2 6 0 0,-1-1 0 0 0,1 0-1 0 0,0 0 1 0 0,-1-1 0 0 0,1 0-1 0 0,0 0 1 0 0,8-1 0 0 0,8 0 0 0 0,-16 0-7 0 0,-5 1 0 0 0,0-1 0 0 0,0 1 0 0 0,0-1 0 0 0,0 1 0 0 0,0 0 0 0 0,0 0 0 0 0,0-1 0 0 0,0 1 0 0 0,0 0 0 0 0,0 0 0 0 0,0 0 0 0 0,0 0 0 0 0,0 0 0 0 0,0 0 0 0 0,2 1 0 0 0,12-4 0 0 0,-11 3 0 0 0,-3 0 0 0 0,0 0 0 0 0,-1 0 0 0 0,1 0 0 0 0,-1 0 0 0 0,1 0 0 0 0,-1 0 0 0 0,1 0 0 0 0,0 0 0 0 0,-1 0 0 0 0,1 0 0 0 0,-1 0 0 0 0,1-1 0 0 0,-1 1 0 0 0,1 0 0 0 0,0 0 0 0 0,-1 0 0 0 0,1-1 0 0 0,-1 1 0 0 0,1 0 0 0 0,-1-1 0 0 0,1 1 0 0 0,-1 0 0 0 0,0-1 0 0 0,1 1 0 0 0,-1-1 0 0 0,1 1 0 0 0,-1-1 0 0 0,0 1 0 0 0,1-1 0 0 0,-1 0 0 0 0,2-2 0 0 0,4 3 0 0 0,-2 2 0 0 0,3 1 0 0 0,1 1-11 0 0,-8-4-14 0 0,4-3 1 0 0,20 2 12 0 0,-17 1 12 0 0,2 0 0 0 0,-2 0 0 0 0,0-2 0 0 0,2 1 0 0 0,-1-1 0 0 0,-2 4 0 0 0,1-1 0 0 0,0-1 0 0 0,2-1 0 0 0,21-5 0 0 0,-23 4 0 0 0,0 1 0 0 0,0 0 0 0 0,0 0 0 0 0,9 0 0 0 0,-6 2 29 0 0,-9 0-22 0 0,-1-1 0 0 0,1 0 0 0 0,0 0 0 0 0,-1 0-1 0 0,1 0 1 0 0,0 0 0 0 0,-1 0 0 0 0,1 0 0 0 0,0 0 0 0 0,-1 0 0 0 0,1 0-1 0 0,0 0 1 0 0,-1 0 0 0 0,1-1 0 0 0,0 1 0 0 0,-1 0 0 0 0,1 0 0 0 0,0-1 0 0 0,-1 1-1 0 0,1 0 1 0 0,-1-1 0 0 0,1 1 0 0 0,0-1 0 0 0,1 0 22 0 0,-1 0 0 0 0,0 1-1 0 0,0-1 1 0 0,1 1 0 0 0,-1-1 0 0 0,1 1 0 0 0,-1-1 0 0 0,1 1 0 0 0,-1 0 0 0 0,0 0-1 0 0,3 0 1 0 0,9-2-313 0 0,-4-1 186 0 0,-3 0 91 0 0,0 1 1 0 0,0 1-1 0 0,0-1 1 0 0,1 1-1 0 0,-1 0 1 0 0,10 0-1 0 0,-8 1 26 0 0,1-1 0 0 0,-1 0 0 0 0,0 0 0 0 0,16-5 0 0 0,13 0-114 0 0,-36 5 95 0 0,1 0 0 0 0,0 1 0 0 0,0 0 0 0 0,0-1 0 0 0,-1 1 0 0 0,1 0 0 0 0,0 0 0 0 0,0 0 0 0 0,0 0 0 0 0,0 0 0 0 0,0 0 0 0 0,-1 1 0 0 0,1-1 0 0 0,0 0 0 0 0,0 1 0 0 0,0 0 0 0 0,-1-1 0 0 0,4 3 0 0 0,-5-3 7 0 0,1 0 0 0 0,0 1 0 0 0,0-1 0 0 0,0 0 0 0 0,0 0-1 0 0,0 1 1 0 0,0-1 0 0 0,-1 0 0 0 0,1 0 0 0 0,0 0 0 0 0,0 0-1 0 0,0 0 1 0 0,0 0 0 0 0,0-1 0 0 0,0 1 0 0 0,0 0 0 0 0,-1 0-1 0 0,1-1 1 0 0,0 1 0 0 0,0 0 0 0 0,0-1 0 0 0,0 0 0 0 0,26-7 371 0 0,24 3 664 0 0,-45 5-929 0 0,0-1 1 0 0,0 1-1 0 0,0 0 0 0 0,6 0 1 0 0,1 1-59 0 0,26-4-55 0 0,-30 1 0 0 0,-1 1 0 0 0,0 0 0 0 0,1 1 0 0 0,-1 0 0 0 0,1 1 0 0 0,13 2 0 0 0,-18-3-82 0 0,-1 0 0 0 0,0 1 0 0 0,0-1 0 0 0,0 0-1 0 0,0-1 1 0 0,0 1 0 0 0,0 0 0 0 0,0-1 0 0 0,1 0-1 0 0,-1 0 1 0 0,4-1 0 0 0,-4 0-16 0 0,1 1 0 0 0,0 0 0 0 0,0 0 0 0 0,-1 1 0 0 0,1-1 0 0 0,0 1 0 0 0,0-1 0 0 0,5 2 0 0 0,28 0 46 0 0,-28-2 44 0 0,0 1 0 0 0,-1 1 0 0 0,1 0 0 0 0,8 1 0 0 0,-6-2 8 0 0,-10-1 0 0 0,1 1 0 0 0,-1 0 0 0 0,1-1 0 0 0,-1 1 0 0 0,1 0 0 0 0,-1 0 0 0 0,1 0 0 0 0,-1 0 0 0 0,1 0 0 0 0,-1 1 0 0 0,1-1 0 0 0,0 0 0 0 0,1 1 0 0 0,1 0 0 0 0,0-1 0 0 0,1 0 0 0 0,-1 1 0 0 0,0-2 0 0 0,1 1 0 0 0,4-2 0 0 0,12 0 0 0 0,19 1 11 0 0,-39 1-5 0 0,1 0-1 0 0,0 0 1 0 0,-1 0-1 0 0,1 0 1 0 0,0 0-1 0 0,0 1 1 0 0,-1-1-1 0 0,1 1 1 0 0,2 0 0 0 0,3 1-19 0 0,121-2 215 0 0,-96 2-132 0 0,-22-1-72 0 0,0 0 0 0 0,17-1 0 0 0,-16-1 2 0 0,-1 1 0 0 0,1 1 0 0 0,-1 0 0 0 0,13 3 0 0 0,-9-2 0 0 0,25 1 0 0 0,-11-2-2 0 0,-14 0 90 0 0,25-2 1 0 0,-28 1-74 0 0,0 0 0 0 0,1 0 0 0 0,17 4 0 0 0,20 0-2 0 0,11-6-13 0 0,-36 0 0 0 0,-1 1 0 0 0,33 4 0 0 0,-16-3 0 0 0,-31-1 0 0 0,-1 1 0 0 0,15 1 0 0 0,-8 0 0 0 0,27-1 0 0 0,8 1 0 0 0,122 3 106 0 0,-110-4-84 0 0,-50 1-13 0 0,9-2 46 0 0,-2-1 9 0 0,-1 0 0 0 0,25 0 0 0 0,13 8-64 0 0,15-1-13 0 0,-50-4 24 0 0,-1-1-10 0 0,-1 0 0 0 0,34-6-1 0 0,-44 5 23 0 0,0 0-1 0 0,1 1 1 0 0,-1 0-1 0 0,18 2 1 0 0,-20-1-5 0 0,0 0 0 0 0,1-1 0 0 0,-1 0 0 0 0,1 0 0 0 0,-1 0 0 0 0,1-1-1 0 0,13-3 1 0 0,-18 3-18 0 0,1 0 0 0 0,-1 0 0 0 0,1 1 0 0 0,-1-1 0 0 0,5 1 0 0 0,13-2 0 0 0,-11 1 0 0 0,0 0 0 0 0,17 1 0 0 0,-20 0 0 0 0,3 1 0 0 0,-8-1 0 0 0,-1 1 0 0 0,0-1 0 0 0,0 0 0 0 0,0 0 0 0 0,0 0 0 0 0,1 0 0 0 0,-1 0 0 0 0,0 0 0 0 0,0 0 0 0 0,0 0 0 0 0,2-1 0 0 0,1 0 0 0 0,2 0 0 0 0,-1 0 0 0 0,1 0 0 0 0,-1 0 0 0 0,1 1 0 0 0,-1-1 0 0 0,10 2 0 0 0,-10-1 0 0 0,34-1-36 0 0,43-6 0 0 0,-3 3 36 0 0,-59 2 70 0 0,-15 2-70 0 0,-1-1 1 0 0,0 1-1 0 0,1 0 0 0 0,-1 0 1 0 0,1 1-1 0 0,5 0 0 0 0,-5 0 0 0 0,0 0 0 0 0,1-1 0 0 0,-1 0 0 0 0,0 0 0 0 0,0-1 0 0 0,7 0 0 0 0,11-2 0 0 0,24 7 0 0 0,-40-4 0 0 0,0 0 0 0 0,0-1 0 0 0,0 0 0 0 0,-1 0 0 0 0,9-2 0 0 0,-14 2 0 0 0,-1 1 0 0 0,1 0 0 0 0,0 0 0 0 0,-1 0 0 0 0,1-1 0 0 0,0 1 0 0 0,-1 0 0 0 0,1 0 0 0 0,0 0 0 0 0,-1 0 0 0 0,1 0 0 0 0,-1 0 0 0 0,1 0 0 0 0,0 0 0 0 0,-1 1 0 0 0,1-1 0 0 0,0 0 0 0 0,0 1 0 0 0,0-1 0 0 0,0 0 0 0 0,0 1 0 0 0,0-1 0 0 0,0 0 0 0 0,0 0 0 0 0,0 0 0 0 0,0 0 0 0 0,0 0 0 0 0,0 0 0 0 0,0 0 0 0 0,0 0 0 0 0,0 0 0 0 0,0 0 0 0 0,0 0 0 0 0,2-1 0 0 0,0 0 0 0 0,0 0 0 0 0,0 0 0 0 0,1 1 0 0 0,-1-1 0 0 0,1 1 0 0 0,-1-1 0 0 0,1 1 0 0 0,0 0 0 0 0,6 1 0 0 0,-8 0 0 0 0,2-1 0 0 0,8-2 0 0 0,26 4 0 0 0,-27-2 22 0 0,0-1-1 0 0,19-3 0 0 0,-12 1 201 0 0,-8 2-177 0 0,6 3 69 0 0,-5-1 1 0 0,-6-1-105 0 0,-1 1-9 0 0,0-1-1 0 0,0 0 1 0 0,0-1 0 0 0,0 1-1 0 0,1-1 1 0 0,-1 0 0 0 0,0 0 0 0 0,5-2-1 0 0,-7 3 2 0 0,-1 0 0 0 0,1 0-1 0 0,0 0 1 0 0,-1 0 0 0 0,1 1-1 0 0,0-1 1 0 0,-1 0 0 0 0,1 1-1 0 0,0-1 1 0 0,-1 1-1 0 0,1-1 1 0 0,-1 1 0 0 0,1 0-1 0 0,1 1 1 0 0,1 0 1 0 0,0 0 1 0 0,-1-1-1 0 0,1 0 0 0 0,0 1 1 0 0,0-1-1 0 0,7 0 0 0 0,-8-1-3 0 0,10 3 0 0 0,-12-3 0 0 0,-1 1 0 0 0,0-1 0 0 0,1 0 0 0 0,-1 0 0 0 0,1 0 0 0 0,-1 0 0 0 0,0 1 0 0 0,1-1 0 0 0,-1 0 0 0 0,1 0 0 0 0,-1 0 0 0 0,1 0 0 0 0,-1 0 0 0 0,0 0 0 0 0,1 0 0 0 0,-1 0 0 0 0,1-1 0 0 0,-1 1 0 0 0,0 0 0 0 0,1 0 0 0 0,-1 0 0 0 0,1 0 0 0 0,-1 0 0 0 0,0-1 0 0 0,1 1 0 0 0,-1 0 0 0 0,0 0 0 0 0,1-1 0 0 0,0 1 0 0 0,-1-1 0 0 0,28 4 0 0 0,-22 0 0 0 0,-5-2 0 0 0,1 0 0 0 0,0 0 0 0 0,0-1 0 0 0,-1 1 0 0 0,1-1 0 0 0,0 1 0 0 0,0-1 0 0 0,0 1 0 0 0,0-1 0 0 0,-1 0 0 0 0,4 0 0 0 0,1 0 0 0 0,-5-1 0 0 0,8 0 0 0 0,-3 2 14 0 0,-3 1 29 0 0,21-3-20 0 0,-17 1-23 0 0,-1 0 0 0 0,0-1 0 0 0,-1-1 0 0 0,2 1 0 0 0,8-2 138 0 0,-15 3-135 0 0,0 0 1 0 0,0 0 0 0 0,0 0 0 0 0,0 0 0 0 0,0 0-1 0 0,0 0 1 0 0,0 0 0 0 0,0 0 0 0 0,0 0 0 0 0,0 0-1 0 0,0 0 1 0 0,1 0 0 0 0,-1 0 0 0 0,0-1 0 0 0,0 1-1 0 0,0 0 1 0 0,0 0 0 0 0,0 0 0 0 0,0 0 0 0 0,0 0-1 0 0,0 0 1 0 0,0 0 0 0 0,0 0 0 0 0,0 0-1 0 0,0 0 1 0 0,0 0 0 0 0,0 0 0 0 0,0 0 0 0 0,0-1-1 0 0,0 1 1 0 0,0 0 0 0 0,0 0 0 0 0,0 0 0 0 0,0 0-1 0 0,0 0 1 0 0,0 0 0 0 0,0 0 0 0 0,0 0 0 0 0,0 0-1 0 0,-1 0 1 0 0,1 0 0 0 0,0 0 0 0 0,0 0 0 0 0,0 0-1 0 0,0 0 1 0 0,0-1 0 0 0,0 1 0 0 0,0 0 0 0 0,0 0-1 0 0,0 0 1 0 0,0 0 0 0 0,0 0 0 0 0,0 0 0 0 0,0 0-1 0 0,0 0 1 0 0,0 0 0 0 0,-2-2 42 0 0,1 1-46 0 0,1 1 0 0 0,0-1 0 0 0,-1 1 0 0 0,1-1 0 0 0,0 1 0 0 0,-1-1 0 0 0,1 1 0 0 0,-1-1 0 0 0,1 1 0 0 0,-1-1 0 0 0,1 1 0 0 0,-1 0 0 0 0,1-1 0 0 0,-1 1 0 0 0,1 0 0 0 0,-1 0 0 0 0,1-1 0 0 0,-1 1 0 0 0,1 0 0 0 0,-1 0 0 0 0,0 0 0 0 0,1 0 0 0 0,-1 0 0 0 0,1 0 0 0 0,-1 0 0 0 0,-1 0 0 0 0,0-1-21 0 0,-4-1-30 0 0,0 0 1 0 0,0 0-1 0 0,0 0 0 0 0,0 1 1 0 0,-1 0-1 0 0,1 0 0 0 0,0 0 1 0 0,-9 1-1 0 0,-79-5-24 0 0,-39-4 11 0 0,-53 2 64 0 0,-7-1-176 0 0,-1-4 214 0 0,22 2 81 0 0,141 8-86 0 0,-372-27-111 0 0,257 16 78 0 0,22 1 0 0 0,-147-8 128 0 0,225 18-128 0 0,-25-2 0 0 0,11-1 0 0 0,-65 3 0 0 0,69 3 0 0 0,-87-10 0 0 0,92 4 4 0 0,0 2 0 0 0,-70 6-1 0 0,-62 2 50 0 0,102-7-73 0 0,-51 1-24 0 0,-132 8 44 0 0,233-8 0 0 0,-28-2 0 0 0,29 1 0 0 0,-1 1 0 0 0,0 2 0 0 0,-54 7 0 0 0,62-5 0 0 0,-147 11 0 0 0,109-12 0 0 0,18 0 0 0 0,-129 15 0 0 0,144-14 0 0 0,-86 3 0 0 0,27-3 0 0 0,54-1 0 0 0,-105 5 0 0 0,-26-1 496 0 0,84-6-880 0 0,43 0 239 0 0,30 0-214 0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7-06T16:23:09.579"/>
    </inkml:context>
    <inkml:brush xml:id="br0">
      <inkml:brushProperty name="width" value="0.35" units="cm"/>
      <inkml:brushProperty name="height" value="0.35" units="cm"/>
      <inkml:brushProperty name="color" value="#DAE8FC"/>
    </inkml:brush>
  </inkml:definitions>
  <inkml:trace contextRef="#ctx0" brushRef="#br0">3777 434 10656 0 0,'0'0'241'0'0,"0"0"38"0"0,0 0 10 0 0,0 0-33 0 0,0 0-123 0 0,0 0 91 0 0,0 0 58 0 0,0 0 7 0 0,0 0-24 0 0,0 0-122 0 0,0 0-58 0 0,0 0-11 0 0,0 0 3 0 0,-17 3 587 0 0,-56 12 1259 0 0,60-14-1916 0 0,5 1 29 0 0,-10 3-15 0 0,10-4 26 0 0,-1 0 1 0 0,1-1 0 0 0,-9-1 0 0 0,12 1 137 0 0,-34 0 506 0 0,33 0-667 0 0,4 0 0 0 0,1-1 0 0 0,0 1-1 0 0,-1 0 1 0 0,1 0-1 0 0,0-1 1 0 0,-1 1-1 0 0,1-1 1 0 0,0 1-1 0 0,-1-1 1 0 0,1 0 0 0 0,0 1-1 0 0,0-1 1 0 0,0 0-1 0 0,0 0 1 0 0,0 0-1 0 0,0 0 1 0 0,-1-1-1 0 0,-1 1 25 0 0,-22 1-108 0 0,17 1 60 0 0,-1 1 0 0 0,-1 1 0 0 0,-13 5-12 0 0,-27 11-48 0 0,39-16 205 0 0,-1 0-1 0 0,1-1 0 0 0,-1 0 1 0 0,-16 0-1 0 0,19-3-225 0 0,-6 2 168 0 0,8 1-36 0 0,5-1-40 0 0,0-1-1 0 0,-1 1 1 0 0,1 0-1 0 0,0-1 1 0 0,0 1-1 0 0,-1-1 0 0 0,1 0 1 0 0,0 0-1 0 0,-1 0 1 0 0,1 0-1 0 0,-5-1 0 0 0,7 1-10 0 0,-1 0 0 0 0,0 0 0 0 0,0-1 0 0 0,0 1 0 0 0,0 0 0 0 0,1 0 0 0 0,-1 0 0 0 0,0 0 0 0 0,0 0 0 0 0,0 1 0 0 0,1-1 0 0 0,-1 0 0 0 0,-1 1 0 0 0,0-1 0 0 0,0 1 0 0 0,0-1 0 0 0,0 0 0 0 0,-1 0 0 0 0,1 0 0 0 0,0 0 0 0 0,0 0 0 0 0,0 0 0 0 0,0 0 0 0 0,0 0 0 0 0,-4-2 0 0 0,6 2 0 0 0,-1 0 0 0 0,1-1 0 0 0,0 1 0 0 0,-1 0 0 0 0,1 0 0 0 0,-1 0 0 0 0,1 0 0 0 0,-1-1 0 0 0,1 1 0 0 0,-1 0 0 0 0,1 0 0 0 0,-1 0 0 0 0,0 0 0 0 0,1 0 0 0 0,-1 0 0 0 0,1 0 0 0 0,-1 0 0 0 0,1 1 0 0 0,-1-1 0 0 0,1 0 0 0 0,-1 0 0 0 0,0 0 0 0 0,-10 3 0 0 0,4-1 0 0 0,1-2 0 0 0,0 0 0 0 0,-4-2 0 0 0,8 5 0 0 0,-14-2 0 0 0,7-1 0 0 0,2-1 0 0 0,0 3 0 0 0,0 1 0 0 0,-5 3 0 0 0,8-5 0 0 0,-13 1 0 0 0,6-1 0 0 0,-11 3 0 0 0,19-3 0 0 0,-1 0 0 0 0,0 0 0 0 0,-1-1 0 0 0,1 1 0 0 0,0-1 0 0 0,-1 0 0 0 0,-7 0 0 0 0,-15 3 0 0 0,24-2 0 0 0,-1 0 0 0 0,0 0 0 0 0,0-1 0 0 0,1 1 0 0 0,-1-1 0 0 0,0 0 0 0 0,-6-1 0 0 0,-29 0 0 0 0,1 5 64 0 0,30-4-64 0 0,-17 5 64 0 0,-17-1-64 0 0,38-4 0 0 0,-8 2 0 0 0,12-2 0 0 0,0 0 1 0 0,-1 1-1 0 0,1-1 0 0 0,0 0 1 0 0,-1 0-1 0 0,1 0 1 0 0,-1 0-1 0 0,1 0 0 0 0,0 0 1 0 0,-1 0-1 0 0,1 0 0 0 0,-1 0 1 0 0,1 0-1 0 0,0 0 1 0 0,-1 0-1 0 0,1 0 0 0 0,-1 0 1 0 0,1 0-1 0 0,0 0 0 0 0,-1-1 1 0 0,1 1-1 0 0,0 0 0 0 0,-1 0 1 0 0,1 0-1 0 0,0-1 1 0 0,-1 1-1 0 0,1 0 0 0 0,0 0 1 0 0,-1-1-1 0 0,0 1 43 0 0,-19 0 127 0 0,1 1-170 0 0,17 0 0 0 0,0-1 0 0 0,0 0 0 0 0,1 0 0 0 0,-1 0 0 0 0,0 0 0 0 0,0 0 0 0 0,0-1 0 0 0,0 1 0 0 0,-2-1 0 0 0,-5 1 0 0 0,-8-3 0 0 0,-6-1 0 0 0,-2 2 0 0 0,18 1-6 0 0,-3 1-106 0 0,-6 3 25 0 0,-10-3 76 0 0,25-1 11 0 0,-2 0 0 0 0,-9 3 0 0 0,9-1 0 0 0,0-1 0 0 0,1 1 0 0 0,-1-1 0 0 0,1 0 0 0 0,-1 0 0 0 0,0 0 0 0 0,-3 0 0 0 0,1-1 0 0 0,0 1 0 0 0,0 0 0 0 0,-1 0 0 0 0,1 1 0 0 0,-8 1 0 0 0,0 2 0 0 0,10-3 0 0 0,0 0 0 0 0,0-1 0 0 0,0 1 0 0 0,0 0 0 0 0,0-1 0 0 0,0 0 0 0 0,0 0 0 0 0,-4 0 0 0 0,-43 5 0 0 0,35-6 0 0 0,15 1 0 0 0,-1 0 0 0 0,0-1 0 0 0,0 1 0 0 0,1 0 0 0 0,-1 0 0 0 0,0 0 0 0 0,0 0 0 0 0,1 0 0 0 0,-1 0 0 0 0,0 0 0 0 0,0 0 0 0 0,1 0 0 0 0,-1 0 0 0 0,0 0 0 0 0,0 0 0 0 0,1 1 0 0 0,-1-1 0 0 0,0 0 0 0 0,0 1 0 0 0,-23 3 0 0 0,12-3 0 0 0,-65 12-64 0 0,40-9 64 0 0,5 1-82 0 0,14-4 148 0 0,-26 4-66 0 0,28-4 0 0 0,-26 5 0 0 0,-3 0 0 0 0,22-4 0 0 0,-43 1 0 0 0,48-4 29 0 0,14 1-14 0 0,0-1 0 0 0,1 1-1 0 0,-1 0 1 0 0,0 0 0 0 0,-7 2 0 0 0,7-2-2 0 0,0 0 1 0 0,0 0 0 0 0,0 0-1 0 0,0 0 1 0 0,1 0-1 0 0,-7-2 1 0 0,-12-1 29 0 0,-16-1-43 0 0,16 4 15 0 0,-1-5 154 0 0,6 7-169 0 0,10-3 3 0 0,6 1-4 0 0,0 0 0 0 0,0 0-1 0 0,0 0 1 0 0,0 0-1 0 0,1 0 1 0 0,-1 0-1 0 0,0 0 1 0 0,0 0-1 0 0,0 0 1 0 0,1 1-1 0 0,-1-1 1 0 0,-2 1-1 0 0,3-1-1 0 0,-1 0-1 0 0,0 1 0 0 0,0-1 1 0 0,1 0-1 0 0,-1 0 0 0 0,0 1 0 0 0,0-1 1 0 0,0 0-1 0 0,0 0 0 0 0,1 0 0 0 0,-1 0 1 0 0,0 0-1 0 0,0 0 0 0 0,0 0 0 0 0,-1-1 1 0 0,-18 0-18 0 0,3 0 0 0 0,-13 2-30 0 0,6-1 51 0 0,20 0 0 0 0,-1 0 0 0 0,1 0 0 0 0,-1 0 0 0 0,1 1 0 0 0,-7 1 0 0 0,1-1 0 0 0,0 1 0 0 0,0-1 0 0 0,-1 0 0 0 0,1-1 0 0 0,0-1 0 0 0,-15-1 0 0 0,14 0 0 0 0,-1 1 0 0 0,1 1 0 0 0,-1 0 0 0 0,1 1 0 0 0,-12 1 0 0 0,11 0 0 0 0,1-2 0 0 0,0 1 0 0 0,-18-2 0 0 0,2 0 0 0 0,-13-3 0 0 0,-14 2 0 0 0,-25-1 11 0 0,35-3 42 0 0,40 6-42 0 0,0-1 0 0 0,0 1 0 0 0,0-1 0 0 0,0 0 0 0 0,-5-2 0 0 0,5 2-3 0 0,0-1 1 0 0,0 1 0 0 0,0 1-1 0 0,0-1 1 0 0,-7 0 0 0 0,-7-3-65 0 0,17 3 57 0 0,-1 1-1 0 0,0-1 0 0 0,0 1 0 0 0,1-1 0 0 0,-1 1 0 0 0,0 0 1 0 0,0 0-1 0 0,0 0 0 0 0,1 0 0 0 0,-1 0 0 0 0,0 0 0 0 0,-2 1 0 0 0,-2-1 0 0 0,1 1 0 0 0,0-1 0 0 0,-1 0 0 0 0,1 0 0 0 0,0 0 0 0 0,-8-2 0 0 0,-11 0 0 0 0,-25-2 0 0 0,20 8-64 0 0,6-1 0 0 0,16-2 64 0 0,-17 4 0 0 0,10-3 3 0 0,10-3-6 0 0,-27 4-50 0 0,14-1 42 0 0,-9 3 11 0 0,20-7 11 0 0,-2 1 46 0 0,-9-1-61 0 0,-13-1 143 0 0,27 2-137 0 0,0 1-1 0 0,0-1 1 0 0,0 1 0 0 0,-1 0-1 0 0,1 0 1 0 0,0 0 0 0 0,-6 2-1 0 0,8-2-1 0 0,-1 0 0 0 0,1-1 0 0 0,0 1 0 0 0,-1 0 0 0 0,1 0 0 0 0,-1-1 0 0 0,1 1 0 0 0,0 0 0 0 0,-1-1 0 0 0,1 1 0 0 0,-2-3 0 0 0,-7 0 0 0 0,5 2-2 0 0,-2-1-20 0 0,0 1 1 0 0,0 0 0 0 0,-12-1-1 0 0,-34 0 22 0 0,33-1 0 0 0,-3 3 0 0 0,-47-2-64 0 0,63 4 64 0 0,-2 1-7 0 0,7-4 23 0 0,0 0-35 0 0,-8 3-99 0 0,-19 7 65 0 0,4-12 180 0 0,8 1-201 0 0,0 3 105 0 0,14 0-17 0 0,0-1 1 0 0,0 1-1 0 0,0-1 1 0 0,0 0-1 0 0,-7-1 1 0 0,-2-1-16 0 0,4 1-25 0 0,0-1-1 0 0,0 2 1 0 0,1-1-1 0 0,-10 1 0 0 0,17 0 27 0 0,-7 1 0 0 0,3 0 0 0 0,1 0 0 0 0,0-1 0 0 0,0 1 0 0 0,0-1 0 0 0,0 1 0 0 0,0-1 0 0 0,0 0 0 0 0,0 0 0 0 0,0 0 0 0 0,0-1 0 0 0,0 1 0 0 0,-4-2 0 0 0,1 1 13 0 0,-1-1 0 0 0,1 1 0 0 0,0 1 0 0 0,-8-1-1 0 0,-25 1-1 0 0,37 0 32 0 0,-2 2-33 0 0,2-2-10 0 0,-3 0 0 0 0,5-1 0 0 0,-1 0 0 0 0,1 1 0 0 0,-1-1 0 0 0,1 1 0 0 0,-1 0 0 0 0,1-1 0 0 0,-1 1 0 0 0,1-1 0 0 0,-1 1 0 0 0,1 0 0 0 0,-1-1 0 0 0,0 1 0 0 0,1 0 0 0 0,-1 0 0 0 0,0-1 0 0 0,1 1 0 0 0,-1 0 0 0 0,1 0 0 0 0,-1 0 0 0 0,-1 0 0 0 0,-2-1 0 0 0,3 1 0 0 0,0 0 0 0 0,0 0 0 0 0,0 0 0 0 0,0-1 0 0 0,0 1 0 0 0,0 0 0 0 0,0-1 0 0 0,0 1 0 0 0,0-1 0 0 0,0 1 0 0 0,0-1 0 0 0,-1-1 0 0 0,-1 0 11 0 0,2 1 46 0 0,-1-2 29 0 0,2 3-84 0 0,0 0 0 0 0,0-1 1 0 0,0 1-1 0 0,0 0 0 0 0,0-1 1 0 0,0 1-1 0 0,0 0 0 0 0,0-1 0 0 0,0 1 1 0 0,0 0-1 0 0,0-1 0 0 0,0 1 1 0 0,1 0-1 0 0,-1-1 0 0 0,0 1 0 0 0,0 0 1 0 0,0-1-1 0 0,1 1 0 0 0,-1 0 1 0 0,0 0-1 0 0,1-1 0 0 0,-1 1 0 0 0,0 0 1 0 0,0 0-1 0 0,1 0 0 0 0,-1-1 1 0 0,1 1-1 0 0,8-7-58 0 0,-9 7 62 0 0,75-56-6 0 0,-50 37 2 0 0,-9 6 24 0 0,26-14 0 0 0,1 4 47 0 0,-29 17-73 0 0,0 0 1 0 0,0-2-1 0 0,-1 0 0 0 0,-1 0 0 0 0,1-1 0 0 0,15-15 0 0 0,35-32 0 0 0,-34 20 0 0 0,-28 36 0 0 0,0-1 0 0 0,0 0 0 0 0,0 0 0 0 0,0 0 0 0 0,0 1 0 0 0,0-1 0 0 0,0 0 0 0 0,0 1 0 0 0,1-1 0 0 0,-1 1 0 0 0,0-1 0 0 0,0 1 0 0 0,0 0 0 0 0,1-1 0 0 0,-1 1 0 0 0,2 0 0 0 0,-2 0 0 0 0,1 0 0 0 0,-1-1 0 0 0,1 1 0 0 0,-1 0 0 0 0,0-1 0 0 0,1 1 0 0 0,-1-1 0 0 0,0 1 0 0 0,1-1 0 0 0,0-1 0 0 0,28-18-88 0 0,-28 18 89 0 0,0 1 3 0 0,0 0-1 0 0,-1-1 1 0 0,1 1-1 0 0,0 0 1 0 0,-1-1-1 0 0,1 1 1 0 0,-1-1-1 0 0,1 0 1 0 0,-1 1-1 0 0,0-1 1 0 0,0 0-1 0 0,0 0 1 0 0,0 0-1 0 0,0 0 1 0 0,0 0-1 0 0,0 0 1 0 0,0-4-1 0 0,-1-1 32 0 0,-1 0 0 0 0,0 0 0 0 0,-1 0 0 0 0,0 0 0 0 0,0 0 0 0 0,0 0 0 0 0,-4-7 0 0 0,0-1-35 0 0,5 14 1 0 0,1-1 0 0 0,-1 0 0 0 0,1 1 0 0 0,-1-1 0 0 0,0 1 0 0 0,1-1 0 0 0,-1 1 0 0 0,0-1 0 0 0,0 1 0 0 0,0-1 0 0 0,0 1 0 0 0,0 0 0 0 0,0 0 0 0 0,-2-2 0 0 0,0 1 33 0 0,0 0-1 0 0,1 0 1 0 0,-1 0 0 0 0,0-1-1 0 0,-3-5 1 0 0,4 6-55 0 0,0-1 0 0 0,-1 1 0 0 0,1-1-1 0 0,0 1 1 0 0,-1 0 0 0 0,1 0 0 0 0,-1 0 0 0 0,-5-2 0 0 0,6 3 17 0 0,-8-7-31 0 0,9 8-29 0 0,1 0-29 0 0,0 0-4 0 0,0 0 21 0 0,0 0 10 0 0,7 18 2 0 0,-1-6-27 0 0,0-1 0 0 0,2 0 0 0 0,-1-1-1 0 0,1 1 1 0 0,1-1 0 0 0,0-1 0 0 0,0 1-1 0 0,18 13 1 0 0,31 22 16 0 0,-28-19 76 0 0,-24-20-4 0 0,1 0 0 0 0,0 0 1 0 0,8 6-1 0 0,119 58 20 0 0,-77-39-55 0 0,-41-21 89 0 0,1-1 0 0 0,34 13 0 0 0,-18-10-166 0 0,-16-5 30 0 0,1-1 0 0 0,21 4 0 0 0,104 15 85 0 0,-130-23 0 0 0,22 8 0 0 0,-22-6 0 0 0,0 0 0 0 0,13 1 0 0 0,-4-2 18 0 0,0 1 0 0 0,28 9 0 0 0,-45-12-16 0 0,-1 0 0 0 0,2 0-1 0 0,-1 0 1 0 0,0-1 0 0 0,9-1 0 0 0,17 2-3 0 0,-16 1 99 0 0,23-1-1 0 0,-23-1 2 0 0,24 3-1 0 0,71 7-149 0 0,-45-6-22 0 0,25 0 100 0 0,13 1-123 0 0,-75-3 176 0 0,38-2-1 0 0,-23-1-37 0 0,-19 0-42 0 0,17 1 0 0 0,0 1 0 0 0,-30-1 0 0 0,0 0 0 0 0,-1 0 0 0 0,13 3 0 0 0,-15-2 1 0 0,0 0-1 0 0,1-1 0 0 0,-1 0 1 0 0,0 0-1 0 0,0 0 0 0 0,1-1 1 0 0,10-3-1 0 0,-3 1 8 0 0,9 4 120 0 0,-22 0-108 0 0,1-1-1 0 0,-1 1 1 0 0,1-1-1 0 0,-1 0 1 0 0,6-1-1 0 0,2 0-19 0 0,0 0 0 0 0,20 2 0 0 0,-19 0 0 0 0,0-1 0 0 0,20-2 0 0 0,-25 1 0 0 0,-1 1 0 0 0,0 0 0 0 0,0 1 0 0 0,0-1 0 0 0,10 3 0 0 0,8 0 0 0 0,13 1-10 0 0,55 6-85 0 0,-85-9 106 0 0,0 0 0 0 0,0-1 1 0 0,9 0-1 0 0,12 1 49 0 0,68 11-60 0 0,-80-11 0 0 0,24 0 0 0 0,-27-1 0 0 0,1 0 0 0 0,26 4 0 0 0,23 4 0 0 0,-15-4 0 0 0,-27-5 0 0 0,-18 1 0 0 0,1 0 0 0 0,-1-1 0 0 0,1 1 0 0 0,-1 1 0 0 0,1-1 0 0 0,3 1 0 0 0,10 2 0 0 0,0 0 0 0 0,0-1 0 0 0,29-1 0 0 0,73 1 395 0 0,-117-2-388 0 0,-1 0-1 0 0,1 0 1 0 0,-1 0-1 0 0,0 0 1 0 0,1 0-1 0 0,-1-1 1 0 0,1 1-1 0 0,-1-1 1 0 0,3 0-1 0 0,19-6 46 0 0,-2 4 234 0 0,-13 2-215 0 0,-1 0 0 0 0,0 0 0 0 0,0 0 0 0 0,11-5-1 0 0,2 1-70 0 0,-1 1 0 0 0,-5 2 0 0 0,-9 2 0 0 0,-4 0 0 0 0,0 0 0 0 0,0 0 0 0 0,0 0 0 0 0,0 0 0 0 0,0 0 0 0 0,0 0 0 0 0,0 0 0 0 0,0-1 0 0 0,0 1 0 0 0,0 0 0 0 0,0-1 0 0 0,0 1 0 0 0,1-1 0 0 0,1 0 0 0 0,0 0 0 0 0,0 0 0 0 0,0 0 0 0 0,0 1 0 0 0,0 0 0 0 0,0-1 0 0 0,6 1 0 0 0,-6 0 0 0 0,0 0 0 0 0,0 0 0 0 0,0 0 0 0 0,0 0 0 0 0,0-1 0 0 0,0 0 0 0 0,5-1 0 0 0,-7 2 0 0 0,-1 0 0 0 0,0 0 0 0 0,1 0 0 0 0,-1-1 0 0 0,0 1 0 0 0,1 0 0 0 0,-1 0 0 0 0,0 0 0 0 0,1 0 0 0 0,-1 1 0 0 0,0-1 0 0 0,1 0 0 0 0,-1 0 0 0 0,0 0 0 0 0,1 0 0 0 0,-1 0 0 0 0,0 0 0 0 0,1 0 0 0 0,-1 1 0 0 0,0-1 0 0 0,0 0 0 0 0,1 0 0 0 0,2 2 0 0 0,10-4 0 0 0,-10 2 0 0 0,0 0 0 0 0,0-1 0 0 0,0 1 0 0 0,-1 0 0 0 0,1 0 0 0 0,0 0 0 0 0,0 1 0 0 0,4 0 0 0 0,-5-1 0 0 0,0 0 0 0 0,0 0 0 0 0,0 0 0 0 0,0-1 0 0 0,0 1 0 0 0,0-1 0 0 0,0 1 0 0 0,1-2 0 0 0,15-2 0 0 0,5 4 0 0 0,-23 0 1 0 0,1 0-1 0 0,0 0 0 0 0,0 0 0 0 0,-1 0 0 0 0,1 0 0 0 0,0 0 0 0 0,0 0 0 0 0,-1 0 0 0 0,1-1 1 0 0,0 1-1 0 0,0 0 0 0 0,-1 0 0 0 0,1-1 0 0 0,0 1 0 0 0,-1 0 0 0 0,2-1 0 0 0,-2 1-1 0 0,1-1-1 0 0,0 1 1 0 0,-1-1 0 0 0,1 1-1 0 0,0 0 1 0 0,-1 0-1 0 0,1-1 1 0 0,0 1-1 0 0,0 0 1 0 0,-1 0-1 0 0,1 0 1 0 0,0 0 0 0 0,0 0-1 0 0,0 0 1 0 0,-1 0-1 0 0,2 0 1 0 0,-2 0-107 0 0,0 0 0 0 0,1-1-417 0 0,3-1 1192 0 0,5 2-6498 0 0,-9 0 39 0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06T16:23:09.580"/>
    </inkml:context>
    <inkml:brush xml:id="br0">
      <inkml:brushProperty name="width" value="0.1" units="cm"/>
      <inkml:brushProperty name="height" value="0.1" units="cm"/>
      <inkml:brushProperty name="color" value="#B1DDF0"/>
      <inkml:brushProperty name="ignorePressure" value="1"/>
    </inkml:brush>
  </inkml:definitions>
  <inkml:trace contextRef="#ctx0" brushRef="#br0">823 374,'-709'0,"700"-1,9-3,13-7,-5 5,20-17,78-59,-82 65,2 1,41-20,12 5,126-31,-172 52,-27 6,-12 1,-20 1,-68 1,0 5,0 3,0 5,-111 28,192-36,5-3,1 1,-1 0,1 0,0 1,0 0,0 0,-11 7,18-10,0 0,0 0,-1 1,1-1,0 0,0 0,-1 0,1 0,0 1,0-1,-1 0,1 0,0 0,0 1,0-1,-1 0,1 0,0 1,0-1,0 0,0 0,0 1,0-1,0 0,-1 0,1 1,0-1,0 0,0 1,0-1,0 0,0 1,0-1,1 0,-1 0,0 1,0-1,0 0,0 1,1-1,0 1,-1-1,1 0,0 1,0-1,0 0,-1 0,1 1,0-1,0 0,0 0,-1 0,3 0,5-1,1 0,0-1,0 0,13-5,-8 2,-7 3,337-92,1 45,-261 42</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06T16:23:09.581"/>
    </inkml:context>
    <inkml:brush xml:id="br0">
      <inkml:brushProperty name="width" value="0.1" units="cm"/>
      <inkml:brushProperty name="height" value="0.1" units="cm"/>
      <inkml:brushProperty name="color" value="#DAE8FC"/>
      <inkml:brushProperty name="ignorePressure" value="1"/>
    </inkml:brush>
  </inkml:definitions>
  <inkml:trace contextRef="#ctx0" brushRef="#br0">444 1224,'0'-2,"-1"-1,1 0,-1 0,1 1,-1-1,0 0,0 1,0-1,-1 1,1-1,0 1,-1 0,0 0,1-1,-1 1,-3-2,-3-4,-1 1,-16-10,20 14,-14-9,-1 1,0 0,-1 2,-41-13,-92-10,148 31,1 0,-1 0,1-1,0 1,0-1,-1 0,1-1,-5-2,8 3,0 0,0 0,0 0,0 0,0 0,1 0,-1 0,1 0,-1 0,1-1,0 1,0-1,0 1,0-1,1 1,-1-1,1 0,-1 1,1-4,0 4,0 1,0-1,0 0,0 0,0 0,0 0,1 0,-1 0,1 1,-1-1,1 0,0 0,0 1,-1-1,1 0,0 1,1-1,-1 1,2-3,1 2,-1-1,0 1,1 0,0 0,-1 0,1 0,0 1,0 0,6-2,21-3,1 2,1 0,50 3,412 29,0 33,-288-34,-170-22,38 6,-81-9,-12-1,-671-31,668 28,-31-8,49 10,0-1,1 0,-1 0,0 0,1-1,-1 1,1 0,-4-4,6 5,-1-1,0 1,1-1,-1 1,1-1,-1 0,1 1,0-1,-1 0,1 1,0-1,-1 0,1 0,0 1,0-1,0 0,0 0,0 0,0 1,0-3,1 1,0-1,0 1,0-1,1 1,-1-1,1 1,-1 0,1-1,0 1,0 0,0 0,0 1,1-1,3-2,62-40,124-61,8-3,-189 102,-1-1,0 0,-1 0,0-1,10-10,-18 17,0 0,0 1,-1-1,1 0,0 0,0 0,-1 0,1 0,-1 0,1 0,-1 0,1 0,-1 0,0 0,1 0,-1 0,0 0,0-1,0 1,0 0,0 0,0 0,0 0,0 0,-1 0,1-1,0 1,-1 0,1 0,0 0,-1 0,1 0,-1 0,0-1,-3 0,1-1,0 1,-1-1,1 1,-1 0,0 0,1 1,-1-1,-7-1,-44-11,-1 1,-59-4,-118-2,212 17,-55-2,-61-5,126 8,0-1,0 0,0 0,0-1,-11-4,19 5,-1 1,1-1,0 0,0 0,1 0,-1 0,0 0,1 0,-1-1,1 1,0-1,0 0,0 0,0 0,0 0,1 0,-1 0,1 0,-2-7,1 1,1-1,0 1,1 0,0-1,0 1,1-1,0 1,1 0,0 0,0 0,5-12,-1 6,0 1,1 0,1 1,0 0,1 0,12-15,-3 9,1 1,1 0,36-24,69-34,-104 65,-19 11,-12 6,-66 35,-109 43,16-9,161-72,1 1,0 0,-12 9,19-13,-1 0,1 0,0 1,-1-1,1 0,0 0,0 1,-1-1,1 0,0 1,0-1,-1 0,1 1,0-1,0 0,0 1,0-1,-1 0,1 1,0-1,0 1,0-1,0 0,0 1,0-1,0 1,0-1,0 0,0 1,0-1,0 0,1 1,-1-1,0 1,0-1,0 0,0 1,1-1,-1 0,0 1,0-1,1 0,-1 0,0 1,1-1,-1 0,0 0,1 1,-1-1,0 0,1 0,-1 0,0 0,1 0,0 1,7 1,-1 0,1 0,1 0,14 0,268 6,6-21,-66-8,-89 7,-133 13,0 0,16 2,-25-1,1 0,-1 0,1 0,-1 0,1 0,-1 0,0 0,1 0,-1 0,1 0,-1 1,1-1,-1 0,1 0,-1 1,0-1,1 0,-1 0,0 1,1-1,-1 0,0 1,1-1,-1 1,0-1,1 0,-1 1,0-1,0 1,0-1,0 1,1-1,-1 1,0-1,0 1,0-1,0 1,0-1,0 1,0-1,0 1,0-1,-1 1,-9 21,6-16,3-5,0 1,1-1,-1 0,1 0,-1 1,1-1,-1 1,1-1,0 0,0 1,-1-1,1 1,0-1,0 0,0 1,1-1,-1 1,0-1,1 0,-1 1,0-1,1 0,0 1,0 0,1 0,0 0,0 0,0-1,0 1,0-1,0 0,0 1,1-1,-1 0,0 0,1-1,-1 1,6 1,74 12,95 4,-108-12,-68-6,-3 0,-10 1,-28 0,-553-15,541 12,0-2,-56-12,99 15,0-2,0 1,0-1,0-1,1 0,-12-7,18 10,-1-1,1 1,0-1,0 0,0 0,0 0,1 0,-1 0,1-1,-1 1,1 0,-1-1,1 1,0-1,0 1,1-1,-1 0,0 1,1-1,0 0,-1 0,1 1,1-6,3-14</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06T16:23:09.582"/>
    </inkml:context>
    <inkml:brush xml:id="br0">
      <inkml:brushProperty name="width" value="0.35" units="cm"/>
      <inkml:brushProperty name="height" value="0.35" units="cm"/>
      <inkml:brushProperty name="color" value="#DAE8FC"/>
      <inkml:brushProperty name="ignorePressure" value="1"/>
    </inkml:brush>
  </inkml:definitions>
  <inkml:trace contextRef="#ctx0" brushRef="#br0">20 224,'-14'-14,"14"14,0-1,0 1,0 0,0 0,0 0,-1 0,1 0,0 0,0 0,0-1,0 1,-1 0,1 0,0 0,0 0,0 0,0 0,-1 0,1 0,0 0,0 0,0 0,-1 0,1 0,0 0,0 0,0 0,-1 0,1 0,0 0,0 0,0 1,0 10,26 118,13 169,-36-249,7 71,-7-100,0 1,2 0,10 28,-15-48,0-1,0 1,0 0,1 0,-1 0,0-1,1 1,-1 0,1 0,-1-1,1 1,-1 0,1-1,0 1,-1 0,2 0,-1-1,-1 0,1-1,-1 1,1 0,-1-1,1 1,-1-1,1 1,-1 0,1-1,-1 1,0-1,1 1,-1-1,0 0,0 1,1-1,-1 1,0-1,0 1,0-1,1-1,29-89,168-343,-135 304,-25 50,42-84,-78 160,-1 1,1 0,0 0,0 0,0 0,0 0,3-2,-5 5,0-1,1 1,-1 0,0 0,0 0,0 0,1 0,-1 0,0 0,0-1,0 1,1 0,-1 0,0 0,0 0,1 0,-1 0,0 0,0 0,1 0,-1 0,0 0,0 0,0 0,1 1,-1-1,0 0,0 0,0 0,1 0,-1 0,0 0,0 1,0-1,1 0,0 1,-1 1,1-1,0 0,0 1,-1-1,1 1,-1-1,0 1,1 2,4 35,-2 74,-3-85,-5 406,2-265,4-107,-1-60,0 0,0 0,0 0,1 0,-1-1,1 1,-1 0,1 0,0-1,1 4,-2-5,0 0,0 0,1 0,-1 1,0-1,0 0,0 0,0 0,0 0,1 0,-1 0,0 0,0 0,0 0,0 0,1 0,-1 0,0 0,0 0,0 0,0 0,1 0,-1 0,0 0,0 0,0 0,0 0,1 0,-1 0,0 0,0 0,0 0,0 0,1-1,5-9,-1-2,-2-1,1 1,1-21,0 2,17-70,-8 42,10-105,-23 158,-1 0,0 0,-2-10,2 16,0-1,0 1,0-1,0 1,0-1,0 1,0-1,0 1,-1-1,1 1,0-1,0 1,-1-1,1 1,0-1,0 1,-1-1,1 1,0 0,-1-1,1 1,-1 0,1-1,-1 1,1 0,0-1,-1 1,1 0,-1 0,1-1,-1 1,0 0,1 0,-1 0,1 0,-1 0,1 0,-1 0,1 0,-1 0,1 0,-1 0,1 0,-1 0,1 1,-1-1,0 0,-1 2,-1-1,1 1,0-1,0 1,0 0,0 0,0 0,0 0,0 1,1-1,-2 3,-16 34,14-30,-39 105,2-4,49-144,107-219,-93 210,-14 28,17-31,-23 43,1 0,-1 1,1-1,0 1,0-1,0 1,1 0,-1 0,0 0,1 0,-1 1,4-3,-5 4,0 0,0 0,0 0,-1 0,1 0,0 0,0 0,0 0,0 0,0 0,0 0,0 1,0-1,0 0,-1 1,1-1,0 1,0-1,0 1,-1-1,1 1,0-1,-1 1,1 0,0-1,-1 1,1 0,-1 0,1-1,-1 1,1 0,-1 0,0 0,1 1,2 5,-1-1,1 1,1 11,2 19,4 70,-10 42,0-98,-2 38,1 59,4-111,-1-31,0-9,1-8,-1 0,1-15,0-7,18-88,46-154,-61 255,0 1,14-30,-11 37,-5 13,-1 7,0 16,0-1,-2 0,-3 29,1-8,-1 52,-14 97,14-172,10-40,78-275,-19 56,-66 232,1 1,0 0,0 1,0-1,4-5,-6 10,0 0,0-1,0 1,0 0,0 0,0 0,0 0,1 0,-1 0,0 0,0-1,0 1,0 0,0 0,0 0,1 0,-1 0,0 0,0 0,0 0,0 0,1 0,-1 0,0 0,0 0,0 0,0 0,0 0,1 0,-1 0,0 0,0 0,0 0,0 0,1 0,-1 0,0 1,4 7,0 11,-1 0,-1 0,-1 0,-2 35,0-14,-13 352,14-371,0-21,0-1,0 1,0 0,0 0,0 0,0 0,0 0,0 0,0 0,0 0,0 0,0 0,0-1,1 1,-1 0,0 0,0 0,0 0,0 0,0 0,0 0,0 0,0 0,0 0,0 0,0 0,0 0,0 0,0-1,0 1,1 0,-1 0,0 0,0 0,0 0,0 0,0 0,0 0,0 0,0 0,0 0,0 0,1 0,-1 0,0 0,0 0,0 0,0 0,0 0,0 0,0 1,0-1,0 0,0 0,0 0,1 0,-1 0,0 0,0 0,0 0,0 0,11-34,-8 25,84-312,-56 202,-25 98,17-60,-19 70,1 0,0 0,1 0,13-18,-19 28,0 1,0-1,1 0,-1 1,0-1,1 1,-1-1,1 1,-1-1,1 1,-1-1,1 1,-1-1,1 1,-1 0,1-1,0 1,-1 0,1-1,-1 1,1 0,0 0,-1 0,1 0,0-1,-1 1,1 0,0 0,-1 0,2 1,-1 0,0 0,0 0,0 0,0 0,0 1,0-1,-1 0,1 1,0-1,-1 1,1-1,-1 1,1 2,4 18,-1 1,-1 0,-1 28,-1-38,-2 247,-15-6,15-243,2-12,3-20,-4 21,61-378,-19 106,-33 237,-6 31,0 10,-1 12,0 1,-1 34,-2-18,0 360,1 38,-1-410,1-14,-1-1,1 1,1-1,0 1,0-1,0 0,1 1,4 9,-6-17,0-1,1 1,-1-1,0 1,0-1,1 1,-1-1,0 0,1 1,-1-1,0 1,1-1,-1 0,1 1,-1-1,1 0,-1 0,0 1,1-1,-1 0,1 0,-1 0,1 0,-1 1,1-1,0 0,-1 0,1 0,-1 0,1 0,-1 0,1 0,-1-1,1 1,-1 0,1 0,-1 0,1 0,-1-1,1 1,-1 0,1-1,-1 1,1-1,2-1,0-1,0 0,0 0,-1 0,4-4,5-10,0 0,-1-1,-1-1,8-23,23-84,-35 108,84-406,-79 369,-5 27,-4 17,1 0,0 0,1 0,5-12,-5 19,-1 7,-1 4,0 0,-1-1,0 1,0 0,0 0,-2 9,0 1,-21 169,16-164,7-22,0 0,0 0,0 0,0 0,0 0,0 0,0 0,0 0,0 0,0 0,0 0,0-1,0 1,0 0,0 0,0 0,0 0,0 0,0 0,0 0,0 0,0 0,-1 0,1 0,0 0,0 0,0 0,0 0,0 0,0 0,0 0,0 0,0 0,0 0,0 0,0 0,0 0,0 0,0 0,-1 0,1 0,0 0,0 0,0 0,0 0,0 0,0 0,0 0,0 0,0 0,0 0,0 0,0 0,0 0,0 0,0 0,0 1,0-1,0 0,0 0,0 0,0 0,0 0,-1 0,1 0,0 0,0 0,0 0,-1-13,4-27,2 0,13-50,-12 60,-3 13,25-103,-23 98,2 1,1 1,14-28,-21 46,0 1,-1-1,1 1,0 0,0 0,0-1,0 1,0 0,0 0,1 0,1-1,-3 2,1-1,-1 1,0 0,1 0,-1 0,0 0,1 0,-1 0,0 0,1 0,-1 0,0 0,1 0,-1 0,0 0,1 0,-1 1,0-1,1 0,-1 0,0 0,1 0,-1 1,0-1,0 0,1 0,-1 1,0-1,0 0,1 0,-1 1,2 3,0-1,-1 1,1 0,-1 0,0 0,0 0,1 7,6 67,-3 119,-2-31,-2-158,3 41,-4-46,1 0,-1-1,1 1,0 0,0-1,0 1,0 0,0-1,0 1,1-1,-1 0,3 3,-4-5,1 1,-1-1,0 0,1 0,-1 0,1 0,-1 0,0 1,1-1,-1 0,1 0,-1 0,1 0,-1 0,0 0,1 0,-1-1,1 1,-1 0,1 0,-1 0,0 0,1 0,-1-1,0 1,1 0,-1 0,1-1,-1 1,0 0,0-1,1 1,-1 0,0-1,0 1,1 0,-1-1,0 1,0 0,1-2,3-6,0 0,-1 0,0-1,0 0,-1 1,0-1,2-12,-2 9,7-48,-5 27,12-42,-12 67,-4 8,0 0,0 0,0 0,0 0,0 0,0 0,0 0,1 0,-1 0,0 0,0 0,0 0,0 0,0 0,0 0,0 0,0 0,0 0,1 0,-1 0,0 0,0 0,0 0,0 0,0 0,0 0,0 0,0 0,0 0,0 0,1 1,-1-1,0 0,0 0,0 0,0 0,0 0,0 0,0 0,0 0,0 0,0 0,0 0,0 1,0-1,0 0,0 0,0 0,4 9,-1 0,0 0,-1 0,0 1,1 15,1 0,29 209,-31-222,6 24,-8-35,1 0,-1 0,0-1,1 1,-1 0,1 0,-1-1,0 1,1 0,0 0,-1-1,1 1,-1-1,2 2,-2-2,0 0,1 0,-1 0,0 0,1 0,-1 0,0 0,1 0,-1 0,0 0,1 0,-1 0,0 0,1 0,-1 0,0 0,0 0,1-1,-1 1,0 0,1 0,-1 0,0 0,0-1,0 1,1 0,2-3,-1-1,1 1,-1 0,0-1,2-3,-1 1,37-72,42-115,14-92,-42 119,-53 165,4-17,1 1,1 0,0 1,15-24,-21 39,-1-1,1 1,0 0,0 1,0-1,0 0,0 0,0 0,0 0,1 0,-1 1,-1 0,0 0,1 0,-1-1,0 1,1 0,-1 0,0 0,0 0,1 0,-1 0,0 1,1-1,-1 0,0 0,0 0,1 0,-1 0,0 0,1 0,-1 0,0 1,0-1,0 0,1 0,-1 0,0 1,1-1,0 3,0 0,1-1,-1 1,0 0,0 0,-1 0,1 0,0 3,5 41,-2 80,-4-117,-43 585,31-511,5-53,7-31,0-1,0 1,0 0,0 0,0 0,0 0,0 0,0 0,0 0,0 0,0 0,0 0,0 0,0 0,0-1,0 1,0 0,0 0,0 0,-1 0,1 0,0 0,0 0,0 0,0 0,0 0,0 0,0 0,0 0,0 0,0 0,0 0,0 0,0 0,-1 0,1 0,0 0,0 0,0 0,0 0,0 0,0 0,0 0,0 0,0 0,0 0,0 0,0 0,-1 0,1 0,0 0,0 0,0 0,0 0,0 0,0 1,0-1,0 0,0 0,0 0,0 0,0 0,0 0,0 0,0 0,0 0,0 0,0 0,-3-16,1-21,1-1,6-52,19-78,24-88,-39 216,-5 34,-1 10,-2 8,0-1,0 0,-1 1,0-1,-4 18,2-5,-18 168,-70 291,80-444,7-33,2-13,24-156,-7 59,16-98,-21 150,30-88,-38 133,-1 1,1-1,1 0,3-6,-6 13,-1 0,0-1,0 1,0 0,0 0,0-1,0 1,1 0,-1 0,0 0,0-1,0 1,1 0,-1 0,0 0,0 0,0-1,1 1,-1 0,0 0,0 0,1 0,-1 0,0 0,0 0,1 0,-1 0,0 0,1 0,-1 0,0 0,0 0,1 0,-1 0,0 0,0 0,1 0,-1 0,0 0,0 0,1 1,-1-1,0 0,0 0,0 0,1 0,-1 1,0-1,0 0,0 0,0 0,1 1,-1-1,0 0,0 0,0 1,0-1,0 0,0 0,0 1,0-1,0 0,0 1,0-1,3 12,0 0,-2 0,0 0,0 1,-1 15,0-9,-5 196,1-155,-18 91,15-129,7-22,0 0,0 0,0 0,0 1,0-1,0 0,0 0,0 0,0 0,0 0,0 0,0 0,0 0,0 0,0 0,0 0,0 0,-1 0,1 0,0 0,0 1,0-1,0 0,0 0,0 0,0 0,0 0,0 0,0 0,0 0,0 0,0 0,-1 0,1 0,0 0,0 0,0 0,0 0,0 0,0 0,0 0,0 0,0 0,0 0,0 0,0 0,-1 0,1 0,0-1,0 1,0 0,0 0,0 0,0 0,0 0,0 0,0 0,0 0,0 0,0 0,0 0,-2-14,2-10,1 0,8-46,-6 48,96-418,-92 415,-4 10,1 1,1-1,0 1,11-20,-10 28,-6 6,0 0,1 0,-1 0,0 0,0 0,0 0,1 0,-1 0,0 0,0 0,0 0,1 0,-1 1,0-1,0 0,0 0,0 0,1 0,-1 0,0 1,0-1,0 0,0 0,0 0,0 0,0 1,0-1,1 0,-1 0,0 1,2 8,1 1,-1 0,-1 0,0 0,-1 0,0 18,0-1,-1 112,2 74,0-203,-1-5,0 1,0 0,1 0,-1-1,2 1,-1-1,0 1,1-1,4 9,-6-14,0 0,0 1,0-1,1 0,-1 0,0 0,0 0,0 0,0 0,1 1,-1-1,0 0,0 0,0 0,1 0,-1 0,0 0,0 0,0 0,1 0,-1 0,0 0,0 0,0 0,1 0,-1 0,0 0,0 0,0 0,1 0,-1 0,0 0,0-1,0 1,1 0,-1 0,0 0,0 0,0 0,0 0,0-1,1 1,-1 0,0 0,0 0,0 0,0-1,0 1,0 0,0 0,0 0,0-1,0 1,1 0,4-10,0 0,-1-1,0 1,-1-1,0 0,0 0,1-12,1-4,0 3,0-1,1-1,1 1,16-39,-22 62,0 0,0 0,1 0,-1 0,0 0,1 0,0 1,-1-1,4-1,-5 2,1 1,0-1,0 1,0-1,0 1,0 0,-1-1,1 1,0 0,0 0,0 0,0 0,0 0,0 0,0 0,0 0,1 0,0 1,0 0,0 0,0 0,0 1,0-1,-1 0,1 1,-1-1,1 1,-1 0,1-1,-1 1,0 0,0 0,0 0,0 0,0 0,0 0,0 2,5 14,-1 0,-1 0,-1 0,0 1,0 30,-10 96,5-111,2-31,-1 2,0 1,1 0,0 0,0 0,1-1,-1 1,4 10,-4-15,0-1,0 0,0 0,0 0,0 1,0-1,0 0,0 0,1 0,-1 0,0 1,0-1,0 0,0 0,0 0,1 0,-1 0,0 1,0-1,0 0,1 0,-1 0,0 0,0 0,0 0,1 0,-1 0,0 0,0 0,0 0,1 0,-1 0,0 0,0 0,0 0,1 0,-1 0,0 0,0 0,0 0,1 0,-1 0,0 0,0-1,0 1,1 0,-1 0,0 0,0 0,0 0,0-1,0 1,0 0,1 0,-1 0,0-1,7-8,-1 0,0 0,-1-1,7-16,-8 17,56-134,-8 17,-52 125,1-1,0 1,-1-1,1 1,0 0,0-1,0 1,0 0,0 0,2-2,-3 3,0 0,0 0,1 0,-1 0,0 0,0 0,0 0,1 0,-1 0,0 0,0 0,0 0,1 0,-1 0,0 0,0 0,0 0,1 0,-1 0,0 1,0-1,0 0,1 0,-1 0,0 0,0 0,0 1,0-1,0 0,0 0,1 0,-1 1,0-1,0 0,0 0,0 0,0 1,0-1,0 0,0 1,2 5,-1 0,0 0,0 11,-2 58,-3 0,-18 97,10-90,12-62,0-20,-1 1,1-1,0 0,0 0,0 0,0 0,0 0,0 1,1-1,-1 0,0 0,0 0,0 0,0 0,0 1,0-1,0 0,0 0,0 0,0 0,0 0,0 0,0 1,1-1,-1 0,0 0,0 0,0 0,0 0,0 0,0 0,1 0,-1 0,0 0,0 0,0 0,0 0,0 0,1 0,-1 0,0 0,0 0,0 0,0 0,0 0,1 0,1-2,0 0,1 0,-1 0,0 0,0-1,-1 1,3-4,14-22,-2-2,21-49,20-71,-44 112,4-4,-17 40,1 1,-1 0,1 0,-1 0,1 0,-1 0,1-1,0 1,0 0,0 1,0-1,1-1,1 4,0 9,0 23,-2 57,0 10,-1-97,1 4,0 0,3 13,-4-19,0-1,0 0,1 0,-1 0,0 0,1 0,-1 0,1 0,-1 0,1 0,-1-1,1 1,0 0,-1 0,1 0,0-1,0 1,0 0,0-1,-1 1,1 0,0-1,0 1,0-1,0 0,0 1,0-1,2 1,0-2,-1 0,1 1,-1-1,1 0,-1 0,1 0,-1-1,0 1,0 0,0-1,0 1,0-1,0 0,2-2,27-34,-11 8,-1-1,-1 0,-2-2,-1 0,-2-1,9-35,-17 55,-3 13,-2 22,-3 116,3-135,3 32,-3-32,0 0,1 0,-1-1,1 1,0 0,0 0,-1-1,1 1,0 0,0-1,1 1,-1-1,0 1,2 1,-2-2,0-1,0 1,0-1,-1 0,1 1,0-1,0 1,0-1,0 0,0 0,0 0,-1 1,1-1,0 0,0 0,0 0,0 0,0-1,0 1,0 0,0 0,0 0,-1-1,1 1,0 0,0-1,0 1,0-1,-1 1,1-1,0 0,-1 1,1-1,0 1,0-2,2-2,0 0,0 0,0 0,-1 0,4-7,10-35,-13 36,0 0,1 0,0 1,0-1,1 1,1 0,8-12,-14 21,0-1,1 1,-1-1,0 1,1-1,-1 1,0 0,1-1,-1 1,1-1,-1 1,1 0,-1 0,1-1,-1 1,1 0,-1 0,1-1,0 1,-1 0,1 0,-1 0,1 0,-1 0,1 0,0 0,-1 0,1 0,-1 0,1 0,0 0,-1 0,1 1,-1-1,1 0,-1 0,1 1,-1-1,1 0,-1 1,1-1,-1 0,1 1,-1-1,0 1,1-1,-1 1,0-1,1 1,-1-1,0 1,2 4,0-1,0 0,-1 0,0 1,2 6,1 34,4 19,-7-58,0 0,1 0,0-1,0 1,0-1,1 1,-1-1,5 5,-7-9,0-1,1 1,-1-1,0 1,1-1,-1 1,0-1,1 0,-1 1,1-1,-1 0,1 1,-1-1,1 0,-1 0,1 0,-1 1,1-1,-1 0,1 0,0 0,-1 0,1 0,-1 0,1 0,0 0,0-1,0 1,0 0,0-1,0 0,0 1,0-1,0 0,0 1,0-1,0 0,0 0,0-1,4-4,-1-1,0 1,3-9,-4 9,9-17</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06T16:23:09.586"/>
    </inkml:context>
    <inkml:brush xml:id="br0">
      <inkml:brushProperty name="width" value="0.35" units="cm"/>
      <inkml:brushProperty name="height" value="0.35" units="cm"/>
      <inkml:brushProperty name="color" value="#DAE8FC"/>
      <inkml:brushProperty name="ignorePressure" value="1"/>
    </inkml:brush>
  </inkml:definitions>
  <inkml:trace contextRef="#ctx0" brushRef="#br0">1678 809,'7'-129,"-1"26,-5 96,-1 0,1 0,0 0,0-1,1 1,0 0,0 1,5-11,-5 13,1 0,-1 1,0 0,1-1,0 1,0 0,0 1,0-1,0 0,1 1,-1 0,1-1,-1 1,1 1,0-1,4-1,8-1,-13 4,-1 0,1-1,-1 1,1-1,-1 0,1 1,-1-1,0 0,1 0,-1-1,0 1,0-1,0 1,2-2,-4 2,1 1,-1 0,0 0,0-1,0 1,0 0,1-1,-1 1,0 0,0 0,0-1,0 1,0 0,0-1,0 1,0 0,0-1,0 1,0 0,0-1,0 1,0 0,0-1,0 1,-1 0,1 0,0-1,0 1,0 0,0 0,0-1,-1 1,1 0,-1-1,-12-6,-18 1,-29 2,-78 5,48 0,-584-1,559 7,-2 0,-330-8,440 2,1-1,1 0,-1-1,-10-1,15 2,-1 0,1-1,0 1,-1-1,1 1,0-1,0 0,-1 1,1-1,0 0,0 0,0 0,0 0,0 0,0 0,0 0,0 0,1 0,-1 0,0-1,0 0,-2-8,1 1,1-1,-1 1,2-1,-1 0,1 1,1-1,1-11,-1 12,0 0,0 0,-1 0,0-1,-1 1,0 0,0 0,-1 0,-5-15,4 18,-1 0,0 0,0 1,-6-8,6 9,0 0,1-1,-1 0,1 0,-3-6,5 9,0 0,1-1,-1 1,1 0,-1 0,1-1,0 1,0 0,0-1,0 1,1 0,-1 0,0-1,1 1,0 0,-1 0,3-3,-2 2,1 0,0 0,0 0,0 1,0-1,1 1,-1-1,1 1,0 0,-1 0,1 0,0 0,0 1,0-1,0 1,1 0,-1 0,0 0,4-1,7 0,1-1,-1 2,15 0,-3-1,-1-2,37-9,-34 7,44-5,188 9,-136 3,6-2,139 3,-250-1,0 2,0 0,0 1,0 1,18 7,86 43,-67-28,-56-27,24 13,-24-12,1-1,0 1,0 0,0-1,0 1,0 0,-1 0,1 0,0 0,-1 0,1 0,0 0,-1 0,1 0,-1 0,0 0,1 0,-1 0,0 0,0 2,0-2,0-1,0 1,0-1,-1 1,1 0,0-1,-1 1,1-1,0 1,-1-1,1 1,-1-1,1 1,0-1,-1 0,1 1,-1-1,0 0,1 1,-1-1,1 0,-1 0,1 1,-1-1,0 0,1 0,-2 0,-19 3,17-3,-180 1,132-4,0 3,-87 11,129-9,-1 1,1 0,-19 10,19-9,-1 1,0-1,-15 4,-23-1,-75 3,-51-10,70-2,75 2,16-1,0 1,0 0,0 1,-20 4,31-4,-1 0,0 0,1 1,-1-1,1 1,0 0,-1-1,1 2,0-1,0 0,0 1,1-1,-1 1,0 0,1 0,0 0,0 0,0 0,0 0,0 1,-1 3,0 2,0 0,0 0,1 0,1 0,-1 1,2-1,-1 1,1-1,0 1,1-1,4 18,-4-25,-1 0,2 0,-1 0,0 0,0 0,1 0,-1 0,1 0,-1 0,1-1,0 1,-1-1,1 1,0-1,3 2,2 1,1-1,16 5,-6-1,25 10,32 13,-49-22</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7-06T16:25:03.778"/>
    </inkml:context>
    <inkml:brush xml:id="br0">
      <inkml:brushProperty name="width" value="0.35" units="cm"/>
      <inkml:brushProperty name="height" value="0.35" units="cm"/>
      <inkml:brushProperty name="color" value="#DAE8FC"/>
    </inkml:brush>
  </inkml:definitions>
  <inkml:trace contextRef="#ctx0" brushRef="#br0">3987 687 13072 0 0,'0'0'297'0'0,"0"0"39"0"0,0 0 19 0 0,0 0-34 0 0,0-1-210 0 0,0-5-115 0 0,0 5-19 0 0,0 1 1 0 0,0-1 0 0 0,1 1 0 0 0,-1 0 0 0 0,0-1 0 0 0,0 1 0 0 0,1 0-1 0 0,-1-1 1 0 0,0 1 0 0 0,1 0 0 0 0,-1-1 0 0 0,0 1 0 0 0,1 0 0 0 0,-1-1-1 0 0,0 1 1 0 0,1 0 0 0 0,-1 0 0 0 0,1 0 0 0 0,-1-1 0 0 0,1 1 0 0 0,-1 0 0 0 0,1 0-1 0 0,5-3-99 0 0,0-2 417 0 0,-3 2 460 0 0,-4 4-416 0 0,-17 4 12 0 0,-1 4-330 0 0,13-6-21 0 0,0-1 0 0 0,0 1-1 0 0,1 1 1 0 0,-1-1 0 0 0,1 1 0 0 0,-6 5 0 0 0,8-8-15 0 0,1 1 1 0 0,0 0 0 0 0,-1-1-1 0 0,1 1 1 0 0,-1-1 0 0 0,0 0-1 0 0,0 0 1 0 0,1 0 0 0 0,-1 0-1 0 0,0 0 1 0 0,0-1 0 0 0,0 1-1 0 0,0-1 1 0 0,-5 0 0 0 0,7 0 22 0 0,1 1 0 0 0,-1-1 0 0 0,1 0 0 0 0,-1 0 0 0 0,1 0 0 0 0,-1 0 0 0 0,1 1 0 0 0,-1-1 0 0 0,1 0 0 0 0,-1 1 0 0 0,1-1-1 0 0,0 0 1 0 0,-1 1 0 0 0,1-1 0 0 0,-1 0 0 0 0,1 1 0 0 0,0 0 0 0 0,-3 1 33 0 0,-4 1 251 0 0,16-9-234 0 0,20-10-172 0 0,-17 10 44 0 0,-1 0 1 0 0,0-1-1 0 0,14-12 1 0 0,-13 10 70 0 0,-1 0 0 0 0,24-11 0 0 0,-27 15 16 0 0,-1 0 0 0 0,1 0 0 0 0,-1-1-1 0 0,12-11 1 0 0,-11 9 0 0 0,1 1-1 0 0,14-10 1 0 0,-12 8-2 0 0,0 1 1 0 0,0-2-1 0 0,15-18 1 0 0,-20 23-14 0 0,-1 0-9 0 0,-2 1 20 0 0,0 1 0 0 0,1-1-1 0 0,-1 1 1 0 0,0-1 0 0 0,-1 0-1 0 0,5-8 1 0 0,-6 1 178 0 0,-3 8-135 0 0,0 2-17 0 0,2 0-16 0 0,-1 0 0 0 0,0 0 1 0 0,0 0-1 0 0,0 0 1 0 0,0 0-1 0 0,0 0 0 0 0,0 0 1 0 0,0 0-1 0 0,0 1 1 0 0,0-1-1 0 0,0 0 0 0 0,-1 1 1 0 0,1-1-1 0 0,0 1 1 0 0,0-1-1 0 0,-1 1 0 0 0,1 0 1 0 0,0-1-1 0 0,0 1 1 0 0,-1 0-1 0 0,1 0 1 0 0,0 0-1 0 0,-1 0 0 0 0,1 0 1 0 0,0 0-1 0 0,-1 0 1 0 0,1 1-1 0 0,0-1 0 0 0,-2 1 1 0 0,-6 1 25 0 0,1 1 1 0 0,-1 0 0 0 0,-8 5-1 0 0,16-8-54 0 0,-63 26 5 0 0,-38 21 0 0 0,66-28 0 0 0,-1-1 0 0 0,-54 17 0 0 0,47-16 0 0 0,34-14 0 0 0,-1 0 0 0 0,-15 4 0 0 0,21-8 0 0 0,3 0 0 0 0,0-1 0 0 0,0 1 0 0 0,1 0 0 0 0,-1 0 0 0 0,0-1 0 0 0,0 1 0 0 0,1 0 0 0 0,-1 0 0 0 0,1 1 0 0 0,-1-1 0 0 0,1 0 0 0 0,-1 0 0 0 0,-1 3 0 0 0,-1 1-10 0 0,3-4-44 0 0,1-1-19 0 0,0 0-34 0 0,0 0 7 0 0,2 0 88 0 0,1-1-1 0 0,-1 0 0 0 0,0 0 0 0 0,0 0 0 0 0,0 0 1 0 0,0 0-1 0 0,0 0 0 0 0,0-1 0 0 0,0 1 0 0 0,0-1 0 0 0,-1 1 1 0 0,1-1-1 0 0,2-3 0 0 0,2 0 0 0 0,4-4 13 0 0,20-13 0 0 0,-20 15 0 0 0,0 0 0 0 0,0 0 0 0 0,10-11 0 0 0,-9 6 11 0 0,-2 3 11 0 0,-1 0 1 0 0,9-13 0 0 0,-15 16 50 0 0,-2 6-71 0 0,0 0 1 0 0,0 0-1 0 0,-1-1 1 0 0,1 1-1 0 0,0 0 1 0 0,0 0-1 0 0,0-1 1 0 0,0 1-1 0 0,0 0 1 0 0,0 0-1 0 0,0-1 1 0 0,1 1-1 0 0,-1 0 1 0 0,0 0-1 0 0,0-1 1 0 0,0 1-1 0 0,0 0 1 0 0,0 0-1 0 0,0 0 1 0 0,0-1-1 0 0,0 1 1 0 0,1 0-1 0 0,-1 0 1 0 0,0 0-1 0 0,0-1 1 0 0,0 1-1 0 0,0 0 1 0 0,1 0-1 0 0,-1 0 1 0 0,0 0-1 0 0,0 0 1 0 0,0-1-1 0 0,1 1 1 0 0,-1 0-1 0 0,0 0 1 0 0,1-1 121 0 0,-12-2 196 0 0,11 2-318 0 0,-1 1 0 0 0,0 0 0 0 0,0-1 0 0 0,1 1 0 0 0,-1 0 0 0 0,0-1 0 0 0,1 1 0 0 0,-1 0 0 0 0,0 0 0 0 0,0 0-1 0 0,0 0 1 0 0,1 0 0 0 0,-1 0 0 0 0,0 0 0 0 0,0 0 0 0 0,1 0 0 0 0,-1 0 0 0 0,-1 0 0 0 0,-12 5 27 0 0,-20 10-1 0 0,1-1-49 0 0,-75 36-82 0 0,21-9 47 0 0,83-39 56 0 0,0 0 0 0 0,0 0 0 0 0,0 0 0 0 0,-6 5 0 0 0,-12 8 0 0 0,21-14-6 0 0,-1 0 0 0 0,1 0-1 0 0,-1 0 1 0 0,1 0-1 0 0,0 0 1 0 0,-1 0-1 0 0,1 0 1 0 0,0 0-1 0 0,0 1 1 0 0,0-1-1 0 0,0 0 1 0 0,0 1-1 0 0,0-1 1 0 0,0 1-1 0 0,0-1 1 0 0,0 1-1 0 0,1-1 1 0 0,-1 1-1 0 0,0 2 1 0 0,-1 2-46 0 0,2-4-47 0 0,13 14-364 0 0,-3-17 435 0 0,0 0 0 0 0,0 0 1 0 0,0 0-1 0 0,0-1 0 0 0,-1-1 1 0 0,1 0-1 0 0,-1 0 0 0 0,1-1 1 0 0,-1 0-1 0 0,0-1 0 0 0,14-9 1 0 0,-23 14 27 0 0,68-51 286 0 0,-50 36-267 0 0,-11 10 8 0 0,-1-1 1 0 0,0 1-1 0 0,0-1 0 0 0,-1 0 1 0 0,0 0-1 0 0,0 0 0 0 0,6-11 0 0 0,-10 16 88 0 0,-2 1-100 0 0,0 0-1 0 0,1 0 0 0 0,-1 0 1 0 0,0 0-1 0 0,1 0 0 0 0,-1 0 1 0 0,0 0-1 0 0,1 0 0 0 0,-1 0 1 0 0,0 0-1 0 0,1 0 0 0 0,-1-1 1 0 0,0 1-1 0 0,1 0 0 0 0,-1 0 1 0 0,0-1-1 0 0,1 1 0 0 0,-1-1 1 0 0,1 1-1 0 0,-1 0 0 0 0,1-1 1 0 0,-1 1-1 0 0,0-2 0 0 0,-6-2 154 0 0,4 3-124 0 0,0 1 0 0 0,1 0 0 0 0,-1 0 0 0 0,1 0 0 0 0,-1 0 0 0 0,0 0-1 0 0,1 0 1 0 0,-1 1 0 0 0,1-1 0 0 0,-1 1 0 0 0,-4 1 0 0 0,-30 15 58 0 0,11-4-288 0 0,-80 35-185 0 0,56-23 316 0 0,-104 38 44 0 0,90-38 25 0 0,-25 13 49 0 0,87-38-118 0 0,2 0-41 0 0,0 0-107 0 0,0 0-42 0 0,4-1 150 0 0,0 0 0 0 0,0 0 0 0 0,-1 0 0 0 0,1-1 0 0 0,0 0 0 0 0,-1 0 0 0 0,0 0 0 0 0,6-4 0 0 0,4-2-16 0 0,151-91 231 0 0,-5-2-56 0 0,-133 85 74 0 0,31-25 1 0 0,-55 39-128 0 0,8-11 85 0 0,-10 12 12 0 0,0 1-89 0 0,0-1 1 0 0,0 0-1 0 0,0 1 1 0 0,0-1 0 0 0,0 1-1 0 0,0-1 1 0 0,0 0 0 0 0,0 1-1 0 0,0-1 1 0 0,-1 1 0 0 0,1-1-1 0 0,0 0 1 0 0,0 1 0 0 0,-1-1-1 0 0,1 1 1 0 0,0-1 0 0 0,-1 1-1 0 0,1-1 1 0 0,-1 1 0 0 0,1 0-1 0 0,-1-1 1 0 0,1 1 0 0 0,0-1-1 0 0,-1 1 1 0 0,1 0-1 0 0,-1-1 1 0 0,0 1 0 0 0,1 0-1 0 0,-1 0 1 0 0,1-1 0 0 0,-1 1-1 0 0,0 0 1 0 0,-21 0 290 0 0,13 1-225 0 0,-10-2-50 0 0,-1 2-1 0 0,1 1 1 0 0,0 0-1 0 0,-1 1 1 0 0,-26 9-1 0 0,24-7-52 0 0,0 0 0 0 0,-1-1 0 0 0,-23 0 0 0 0,-22 4 19 0 0,-164 38 919 0 0,157-28-743 0 0,-37 10-34 0 0,91-22-159 0 0,4-1-32 0 0,0 0 0 0 0,-21 9 0 0 0,37-13-81 0 0,1-1-32 0 0,0 0-114 0 0,0 0-49 0 0,1 0 241 0 0,1-1 0 0 0,-1 1 0 0 0,1-1 0 0 0,-1 1 0 0 0,1-1-1 0 0,-1 0 1 0 0,1 0 0 0 0,-1 0 0 0 0,1 0 0 0 0,-1 0 0 0 0,2-2 0 0 0,4-2-63 0 0,117-80 46 0 0,92-59 723 0 0,-199 134-606 0 0,1 0 1 0 0,0 1-1 0 0,24-9 0 0 0,-23 11-1 0 0,-2-2 0 0 0,1 0 0 0 0,27-19 0 0 0,-40 24-30 0 0,-22 0 66 0 0,0 5-50 0 0,0 1 1 0 0,0 0 0 0 0,0 1-1 0 0,-22 6 1 0 0,-65 28-79 0 0,72-26 13 0 0,-91 33 63 0 0,-118 46 246 0 0,187-70-185 0 0,40-15-57 0 0,0 0-1 0 0,0 0 1 0 0,0 1-1 0 0,1 1 1 0 0,0 0-1 0 0,0 1 1 0 0,-15 12-1 0 0,27-19-192 0 0,10-3-430 0 0,3-1 454 0 0,1 0-1 0 0,-1-1 0 0 0,20-10 1 0 0,-1 1 309 0 0,-13 5 108 0 0,31-19 1 0 0,12-6 120 0 0,-41 24-265 0 0,1 0 1 0 0,-2-2-1 0 0,26-17 0 0 0,-2 0 56 0 0,56-28-1 0 0,-15 10-74 0 0,-19 12-14 0 0,-65 34-69 0 0,0-1-1 0 0,0 1 1 0 0,0 0-1 0 0,1 0 1 0 0,-1 0-1 0 0,0 0 1 0 0,0 0-1 0 0,0 0 1 0 0,0-1 0 0 0,0 1-1 0 0,0 0 1 0 0,0 0-1 0 0,0 0 1 0 0,1 0-1 0 0,-1-1 1 0 0,0 1-1 0 0,0 0 1 0 0,0 0 0 0 0,0 0-1 0 0,0 0 1 0 0,0-1-1 0 0,0 1 1 0 0,0 0-1 0 0,0 0 1 0 0,0 0-1 0 0,0-1 1 0 0,0 1-1 0 0,0 0 1 0 0,0 0 0 0 0,0 0-1 0 0,0 0 1 0 0,-1-1-1 0 0,1 1 1 0 0,0 0-1 0 0,0 0 1 0 0,0 0-1 0 0,0 0 1 0 0,0 0-1 0 0,0-1 1 0 0,0 1 0 0 0,0 0-1 0 0,-1 0 1 0 0,1 0-1 0 0,0 0 1 0 0,0 0-1 0 0,0 0 1 0 0,0 0-1 0 0,0-1 1 0 0,-1 1-1 0 0,-46 12 216 0 0,31-9-227 0 0,-24 8-1 0 0,-447 196-289 0 0,441-186 296 0 0,-44 24 0 0 0,-76 42 0 0 0,99-53 0 0 0,25-9 88 0 0,-61 45-1 0 0,80-53-82 0 0,22-16-27 0 0,-1 0 0 0 0,1 0 0 0 0,-1 0 0 0 0,1 0 0 0 0,0 1 0 0 0,0-1 0 0 0,0 1-1 0 0,0-1 1 0 0,-2 3 0 0 0,3-3-129 0 0,0-1-7 0 0,0 0-30 0 0,0 0-18 0 0,0 0-2 0 0,3 0 147 0 0,0-1-1 0 0,0 0 0 0 0,0 0 0 0 0,0 0 0 0 0,0 0 0 0 0,4-3 0 0 0,7-2-9 0 0,-3 2 82 0 0,0-1 0 0 0,-1 0-1 0 0,0 0 1 0 0,1-1 0 0 0,13-11-1 0 0,-12 9 53 0 0,0 1 0 0 0,23-9 0 0 0,-20 10 27 0 0,19-12-1 0 0,203-126 151 0 0,-214 131-240 0 0,-13 9 0 0 0,-1-2 0 0 0,0 1 0 0 0,8-7 0 0 0,-13 8 0 0 0,0 1 0 0 0,-1 0 0 0 0,0-1 0 0 0,0 0 0 0 0,0 0 0 0 0,0 0 0 0 0,0 0 0 0 0,-1 0 0 0 0,0-1 0 0 0,2-5 0 0 0,-3 10 5 0 0,-1-1-1 0 0,0 1 1 0 0,0-1-1 0 0,0 1 1 0 0,0-1-1 0 0,0 1 0 0 0,1-1 1 0 0,-1 1-1 0 0,0-1 1 0 0,-1 0-1 0 0,1 1 0 0 0,0-1 1 0 0,0 1-1 0 0,0-1 1 0 0,0 1-1 0 0,0-1 0 0 0,0 1 1 0 0,-1-1-1 0 0,1 1 1 0 0,0-1-1 0 0,0 1 0 0 0,-1-1 1 0 0,1 1-1 0 0,0-1 1 0 0,-1 1-1 0 0,0-1 1 0 0,0 0 24 0 0,0 0 1 0 0,-1 0 0 0 0,1 0 0 0 0,-1 0 0 0 0,1 0 0 0 0,-1 1-1 0 0,1-1 1 0 0,-4-1 0 0 0,-1 1 84 0 0,0 0-1 0 0,0 0 0 0 0,-12-1 1 0 0,-5 3-84 0 0,0 1 0 0 0,0 1 0 0 0,0 1 0 0 0,-28 9 0 0 0,-20 4-30 0 0,-43 13 0 0 0,49-9-128 0 0,1 2 0 0 0,-80 43 0 0 0,87-39-464 0 0,56-26 239 0 0,1-1-79 0 0,0 0-14 0 0,0 0 8 0 0,0 0 44 0 0,0 0 11 0 0,1-1 6 0 0,72-42-54 0 0,-26 14 688 0 0,116-65 461 0 0,-75 41-701 0 0,27-15 502 0 0,-111 66-429 0 0,-2 1-74 0 0,0 0 0 0 0,0 0 1 0 0,0 0-1 0 0,0 0 0 0 0,0 0 0 0 0,0-1 0 0 0,-1 1 1 0 0,1-1-1 0 0,0 1 0 0 0,-1-1 0 0 0,0 0 0 0 0,1 1 1 0 0,0-3-1 0 0,-1 3-12 0 0,-1 1 1 0 0,0 0-1 0 0,0-1 0 0 0,0 1 1 0 0,1 0-1 0 0,-1-1 0 0 0,0 1 1 0 0,0 0-1 0 0,0-1 0 0 0,0 1 1 0 0,0-1-1 0 0,0 1 0 0 0,1 0 1 0 0,-1-1-1 0 0,0 1 0 0 0,0 0 1 0 0,0-1-1 0 0,0 1 0 0 0,-1-1 1 0 0,1 1-1 0 0,0 0 1 0 0,0-1-1 0 0,0 1 0 0 0,0-1 1 0 0,0 1-1 0 0,0 0 0 0 0,-1-1 1 0 0,1 1-1 0 0,0 0 0 0 0,0-1 1 0 0,0 1-1 0 0,-1 0 0 0 0,1-1 1 0 0,0 1-1 0 0,-1 0 0 0 0,1 0 1 0 0,0-1-1 0 0,-1 1 0 0 0,1 0 1 0 0,0 0-1 0 0,-1 0 0 0 0,1-1 1 0 0,0 1-1 0 0,-1 0 1 0 0,1 0-1 0 0,0 0 0 0 0,-1 0 1 0 0,1 0-1 0 0,-1 0 0 0 0,1 0 1 0 0,-3-1 10 0 0,1 0 1 0 0,0 1 0 0 0,-1 0-1 0 0,1-1 1 0 0,0 1 0 0 0,-1 0-1 0 0,1 0 1 0 0,-4 1 0 0 0,-83 17 0 0 0,64-13-69 0 0,-44 16 0 0 0,33-10-1 0 0,-157 64-71 0 0,47-15 74 0 0,-95 36 7 0 0,94-36 24 0 0,-25 18 74 0 0,102-44 51 0 0,-102 35 0 0 0,149-61 43 0 0,-36 18 1 0 0,40-20 34 0 0,16-6-147 0 0,1 0-1 0 0,0 1 1 0 0,0 0-1 0 0,0-1 0 0 0,0 1 1 0 0,0 0-1 0 0,-2 1 0 0 0,79-57-680 0 0,42-28 736 0 0,-43 36 26 0 0,-2-3 0 0 0,87-79-1 0 0,-143 115-96 0 0,-8 7 9 0 0,0 0 0 0 0,0 0 1 0 0,-1 0-1 0 0,0-1 0 0 0,0 0 0 0 0,6-11 0 0 0,-13 19-26 0 0,0 0-1 0 0,0-1 0 0 0,0 1 0 0 0,1 0 0 0 0,-1-1 0 0 0,0 1 0 0 0,0 0 0 0 0,0-1 1 0 0,0 1-1 0 0,0-1 0 0 0,0 1 0 0 0,0 0 0 0 0,0-1 0 0 0,0 1 0 0 0,0 0 0 0 0,0-1 1 0 0,0 1-1 0 0,0 0 0 0 0,0-1 0 0 0,0 1 0 0 0,0 0 0 0 0,0-1 0 0 0,0 1 0 0 0,-1 0 1 0 0,1-1-1 0 0,0 1 0 0 0,0 0 0 0 0,0-1 0 0 0,-1 1 0 0 0,1 0 0 0 0,0 0 0 0 0,0-1 1 0 0,-1 1-1 0 0,1 0 0 0 0,0 0 0 0 0,0-1 0 0 0,-1 1 0 0 0,1 0 0 0 0,0 0 0 0 0,-1 0 1 0 0,1 0-1 0 0,0 0 0 0 0,-1-1 0 0 0,1 1 0 0 0,0 0 0 0 0,-1 0 0 0 0,1 0 0 0 0,-1 0 0 0 0,-18-1 78 0 0,-16 7-200 0 0,-1 1 0 0 0,1 2 0 0 0,-35 14 0 0 0,-345 105-170 0 0,343-107 381 0 0,-200 49 475 0 0,266-69-554 0 0,-15 3 31 0 0,1-1-1 0 0,-22 0 1 0 0,-6 1 64 0 0,56-13-70 0 0,52-35-536 0 0,-36 25 382 0 0,43-27 0 0 0,-20 15 77 0 0,117-76-14 0 0,-59 41 120 0 0,18-14 43 0 0,-88 53-50 0 0,-16 14 5 0 0,-1-1-1 0 0,21-21 0 0 0,-22 17 81 0 0,-30 17-38 0 0,-8 3-177 0 0,1 1 0 0 0,-1 1 0 0 0,1 0 1 0 0,0 2-1 0 0,-22 9 0 0 0,7-3-67 0 0,-46 13-176 0 0,-116 41 102 0 0,-38 15 548 0 0,165-58-172 0 0,41-13 117 0 0,-2-1 1 0 0,-55 10 0 0 0,75-18-221 0 0,8-1-52 0 0,0 0 1 0 0,0 1-1 0 0,0-1 0 0 0,0 1 1 0 0,1 0-1 0 0,-1-1 0 0 0,0 1 1 0 0,1 1-1 0 0,-1-1 0 0 0,-4 3 1 0 0,6-4-65 0 0,1 0-16 0 0,0 0-5 0 0,1-1 67 0 0,-1 0-1 0 0,1 0 1 0 0,-1 0-1 0 0,1 0 0 0 0,0 0 1 0 0,-1 0-1 0 0,1 1 0 0 0,0-1 1 0 0,0 0-1 0 0,0 0 1 0 0,0 0-1 0 0,0 1 0 0 0,0-1 1 0 0,0 1-1 0 0,1-2 0 0 0,6-3-24 0 0,4-5 49 0 0,0 1 0 0 0,25-15-1 0 0,-20 14 20 0 0,17-13-1 0 0,-1 0 64 0 0,10-9 39 0 0,-24 17 130 0 0,24-15-1 0 0,-24 18 344 0 0,29-25-1 0 0,-35 21-1605 0 0,-12 15 513 0 0,-1 1 211 0 0,0 0 90 0 0,0 0 20 0 0,0 0 11 0 0,0 0 35 0 0,0 0 18 0 0,0 0 3 0 0,-11-1-6 0 0,10 1 103 0 0,-1 0 0 0 0,0-1-1 0 0,0 1 1 0 0,1 0-1 0 0,-1 0 1 0 0,0 1 0 0 0,0-1-1 0 0,0 0 1 0 0,-2 1-1 0 0,-81 18 331 0 0,-18 5-152 0 0,-1 2-116 0 0,87-22-52 0 0,-9 1 9 0 0,-18 5 143 0 0,40-9-134 0 0,0 0 1 0 0,0 0-1 0 0,-1 0 0 0 0,-6 0 1 0 0,9-1 48 0 0,2 0 2 0 0,0 0 0 0 0,0 0-36 0 0,18-2-328 0 0,40-24 306 0 0,-2-3-1 0 0,55-38 0 0 0,-86 51 32 0 0,17-11 153 0 0,54-25 1 0 0,-68 38-199 0 0,-13 7-25 0 0,0 0 1 0 0,1 1-1 0 0,30-9 0 0 0,-45 15 6 0 0,0 0-1 0 0,0-1 1 0 0,0 1-1 0 0,0 0 1 0 0,1 0-1 0 0,-1 0 1 0 0,0 0-1 0 0,0 0 1 0 0,0 0-1 0 0,0 1 1 0 0,0-1-1 0 0,0 0 1 0 0,0 0-1 0 0,0 1 1 0 0,0-1 0 0 0,0 1-1 0 0,0-1 1 0 0,0 1-1 0 0,0-1 1 0 0,0 1-1 0 0,1 1 1 0 0,-1-1-20 0 0,0 1 1 0 0,0-1 0 0 0,0 1-1 0 0,0-1 1 0 0,0 1 0 0 0,0-1-1 0 0,-1 1 1 0 0,1 0-1 0 0,0-1 1 0 0,-1 1 0 0 0,0 0-1 0 0,1 1 1 0 0,0 3-22 0 0,-1-1 0 0 0,0 1 0 0 0,0-1 0 0 0,0 1 0 0 0,-1-1 0 0 0,0 1 0 0 0,-1 6 0 0 0,-6 8 31 0 0,-1-1 0 0 0,0 1-1 0 0,-1-2 1 0 0,-1 1 0 0 0,-1-2-1 0 0,0 1 1 0 0,-2-2 0 0 0,-19 20-1 0 0,26-29 51 0 0,-1 0 0 0 0,0 0 0 0 0,0-1 0 0 0,0-1 0 0 0,-13 7 0 0 0,-46 18 356 0 0,40-19-232 0 0,21-9-103 0 0,2 0-16 0 0,0 0 1 0 0,0-1-1 0 0,0 0 1 0 0,0 1 0 0 0,0-1-1 0 0,0-1 1 0 0,-1 1-1 0 0,1-1 1 0 0,-7 0-1 0 0,41 5 73 0 0,257-18-860 0 0,-1-16 686 0 0,-64 6 49 0 0,31-19-25 0 0,-100 13 22 0 0,-114 21 42 0 0,-29 5-9 0 0,-1 1 0 0 0,1 0 0 0 0,0 0 0 0 0,0 1 1 0 0,0 0-1 0 0,1 1 0 0 0,14 2 0 0 0,-17 1 9 0 0,-7-3 32 0 0,-1 0 11 0 0,-1 1-10 0 0,-14 12-22 0 0,0 0 55 0 0,-1 0 0 0 0,0-1 0 0 0,-1-1 0 0 0,-21 11-1 0 0,7-7 29 0 0,9-4-220 0 0,-31 12-1 0 0,-16 1 10 0 0,69-24 109 0 0,-1 1 0 0 0,1-1 0 0 0,-1 0 0 0 0,1 0 0 0 0,-1 1 0 0 0,1-1 0 0 0,-1 0-1 0 0,0 0 1 0 0,1 0 0 0 0,-1 0 0 0 0,1 0 0 0 0,-1 0 0 0 0,1 0 0 0 0,-1 0-1 0 0,1 0 1 0 0,-1 0 0 0 0,0 0 0 0 0,1-1 0 0 0,-1 1 0 0 0,1 0 0 0 0,-2-1-1 0 0,2 0 7 0 0,0 0-1 0 0,0 0 1 0 0,0 0-1 0 0,0 0 1 0 0,0 0-1 0 0,1 0 0 0 0,-1 0 1 0 0,0 1-1 0 0,0-1 1 0 0,1 0-1 0 0,-1 0 0 0 0,0 0 1 0 0,1 0-1 0 0,-1 0 1 0 0,1 0-1 0 0,0 0 0 0 0,8-16-9 0 0,1 1 0 0 0,1 1-1 0 0,0-1 1 0 0,1 2-1 0 0,0 0 1 0 0,1 0 0 0 0,16-11-1 0 0,-4 4-4 0 0,1 2 0 0 0,1 1 0 0 0,36-18-1 0 0,-56 33-3 0 0,-1 0-1 0 0,1 1 0 0 0,-1 0 1 0 0,1 1-1 0 0,13-2 0 0 0,-7 1-23 0 0,-11 2 7 0 0,-1 0 0 0 0,0 0 0 0 0,0 0 0 0 0,0 0 0 0 0,1 0 0 0 0,-1 0 0 0 0,0 0 0 0 0,0 0 0 0 0,0 1 0 0 0,0-1 0 0 0,0 1 0 0 0,1-1 0 0 0,-1 1 0 0 0,0-1 0 0 0,0 1 0 0 0,0 0 0 0 0,0-1 0 0 0,0 1 0 0 0,0 0 0 0 0,-1 0 0 0 0,2 1 0 0 0,0 0-49 0 0,0 0-1 0 0,-1 0 1 0 0,1 0 0 0 0,-1 1-1 0 0,1-1 1 0 0,-1 1-1 0 0,0-1 1 0 0,1 4-1 0 0,1 24-133 0 0,-1-21 222 0 0,1-1 51 0 0,9-8 12 0 0,92-9 203 0 0,-58 3-251 0 0,-22 4 36 0 0,32-9 0 0 0,-50 10-57 0 0,0-1 0 0 0,0 1 0 0 0,0 1-1 0 0,0-1 1 0 0,0 1 0 0 0,0 0 0 0 0,1 0-1 0 0,-1 1 1 0 0,0 0 0 0 0,0 0 0 0 0,0 0 0 0 0,7 3-1 0 0,-13-4-9 0 0,0 0-1 0 0,0 1 0 0 0,0-1 0 0 0,1 0 1 0 0,-1 0-1 0 0,0 0 0 0 0,0 0 0 0 0,0 0 0 0 0,0 0 1 0 0,0 0-1 0 0,0 0 0 0 0,0 0 0 0 0,1 0 0 0 0,-1 1 1 0 0,0-1-1 0 0,0 0 0 0 0,0 0 0 0 0,0 0 0 0 0,0 0 1 0 0,0 0-1 0 0,0 0 0 0 0,0 1 0 0 0,0-1 1 0 0,0 0-1 0 0,0 0 0 0 0,0 0 0 0 0,0 0 0 0 0,0 0 1 0 0,0 1-1 0 0,0-1 0 0 0,0 0 0 0 0,0 0 0 0 0,0 0 1 0 0,0 0-1 0 0,0 0 0 0 0,0 1 0 0 0,0-1 0 0 0,0 0 1 0 0,0 0-1 0 0,0 0 0 0 0,0 0 0 0 0,0 0 1 0 0,0 0-1 0 0,0 1 0 0 0,0-1 0 0 0,-1 0 0 0 0,1 0 1 0 0,0 0-1 0 0,0 0 0 0 0,0 0 0 0 0,0 0 0 0 0,0 0 1 0 0,0 0-1 0 0,0 0 0 0 0,-1 0 0 0 0,1 1 0 0 0,0-1 1 0 0,0 0-1 0 0,-14 10 671 0 0,10-8-553 0 0,1 0 0 0 0,-1 0 0 0 0,0 0 0 0 0,1 0 0 0 0,-1-1 0 0 0,0 0 0 0 0,-6 2 0 0 0,7-3-105 0 0,0 0-1 0 0,0 0 0 0 0,0 1 0 0 0,0-1 1 0 0,0 1-1 0 0,0 0 0 0 0,0-1 0 0 0,0 2 0 0 0,1-1 1 0 0,-1 0-1 0 0,0 0 0 0 0,-2 3 0 0 0,-2 1-29 0 0,5-4-48 0 0,2-1-12 0 0,12 12-240 0 0,-10-11 298 0 0,0 0-1 0 0,0 0 1 0 0,0-1-1 0 0,0 1 1 0 0,0-1-1 0 0,1 1 0 0 0,-1-1 1 0 0,0 0-1 0 0,0 0 1 0 0,0 0-1 0 0,0 0 1 0 0,0 0-1 0 0,0 0 0 0 0,1 0 1 0 0,-1-1-1 0 0,0 1 1 0 0,0-1-1 0 0,0 0 0 0 0,2 0 1 0 0,13-4 7 0 0,83-15-111 0 0,-54-2 118 0 0,-38 19 0 0 0,-3-2 11 0 0,-1-1 68 0 0,-3 7 162 0 0,-1-1-221 0 0,0 0 0 0 0,0 0 0 0 0,0 0 0 0 0,1 0 0 0 0,-1 0 0 0 0,0 0 0 0 0,0 0 0 0 0,0 1 0 0 0,1-1 0 0 0,-1 0-1 0 0,0 0 1 0 0,0 0 0 0 0,0 0 0 0 0,0 0 0 0 0,0 1 0 0 0,1-1 0 0 0,-1 0 0 0 0,0 0 0 0 0,0 0 0 0 0,0 1 0 0 0,0-1 0 0 0,0 0 0 0 0,0 0 0 0 0,0 0 0 0 0,0 1-1 0 0,0-1 1 0 0,0 0 0 0 0,0 0 0 0 0,0 1 0 0 0,0-1 0 0 0,0 0 0 0 0,0 0 0 0 0,0 0 0 0 0,0 1 0 0 0,0-1 0 0 0,0 0 0 0 0,0 0 0 0 0,0 0 0 0 0,0 1 0 0 0,0-1-1 0 0,0 0 1 0 0,-50 70 1084 0 0,2-16-866 0 0,37-39-446 0 0,3-4-364 0 0,14-18 314 0 0,15-18 224 0 0,-2 3-17 0 0,39-38 0 0 0,-46 49 45 0 0,-3 3-16 0 0,0 1-1 0 0,14-9 1 0 0,106-68-131 0 0,-122 78-425 0 0,11-8 1642 0 0,-10 14-3080 0 0,-8 0 1722 0 0,0 0-1 0 0,0 1 1 0 0,1-1-1 0 0,-1 0 1 0 0,0 1-1 0 0,0-1 0 0 0,0 0 1 0 0,1 1-1 0 0,-1-1 1 0 0,0 1-1 0 0,0-1 0 0 0,0 0 1 0 0,0 1-1 0 0,0-1 1 0 0,0 1-1 0 0,0-1 0 0 0,0 1 1 0 0,0-1-1 0 0,0 0 1 0 0,0 1-1 0 0,0-1-5170 0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7-06T16:25:06.198"/>
    </inkml:context>
    <inkml:brush xml:id="br0">
      <inkml:brushProperty name="width" value="0.35" units="cm"/>
      <inkml:brushProperty name="height" value="0.35" units="cm"/>
      <inkml:brushProperty name="color" value="#DAE8FC"/>
    </inkml:brush>
  </inkml:definitions>
  <inkml:trace contextRef="#ctx0" brushRef="#br0">10 779 4344 0 0,'0'0'99'0'0,"0"0"11"0"0,0 0 10 0 0,0 0 62 0 0,0 0 231 0 0,0 0 105 0 0,0 0 24 0 0,0 0-13 0 0,0 0-60 0 0,0 0-21 0 0,0 0-6 0 0,-9-22 1894 0 0,9 16-1616 0 0,0 4-676 0 0,0 0 0 0 0,0 0 0 0 0,0 1 0 0 0,0-1 0 0 0,1 0 0 0 0,-1 1 0 0 0,1-1 0 0 0,-1 0 0 0 0,1 1 0 0 0,-1-1 0 0 0,2-1 0 0 0,4-9-35 0 0,0 0 0 0 0,7-11 0 0 0,-7 14 57 0 0,-1 1 0 0 0,0-1 0 0 0,-1 0 0 0 0,0 0 0 0 0,5-19 1 0 0,2-8 517 0 0,-10 30-517 0 0,1 1 1 0 0,0 0 0 0 0,0 0-1 0 0,1 1 1 0 0,-1-1 0 0 0,4-4-1 0 0,5-11 92 0 0,9-12 34 0 0,0-2 46 0 0,-19 30-253 0 0,8-17 93 0 0,8-28 0 0 0,-9 33 43 0 0,-7 13-119 0 0,1 1 0 0 0,-1-1 0 0 0,1 0 0 0 0,-1 0 0 0 0,0 0 0 0 0,0 0 0 0 0,-1 0 0 0 0,1 0 0 0 0,0-4 0 0 0,-1 0 51 0 0,1-1 0 0 0,0 1 1 0 0,1 0-1 0 0,0-1 0 0 0,0 1 1 0 0,0 0-1 0 0,5-9 0 0 0,-6 12-18 0 0,0 1-1 0 0,0-1 0 0 0,0 0 0 0 0,0 0 1 0 0,0 1-1 0 0,0-6 0 0 0,-1 6-2 0 0,0 1 0 0 0,0-1 0 0 0,1 0-1 0 0,-1 0 1 0 0,1 0 0 0 0,0 1 0 0 0,2-5 0 0 0,-3 6 63 0 0,0-16 288 0 0,5-19-227 0 0,-5 35-281 0 0,0-15 11 0 0,0 6 130 0 0,0 6 0 0 0,0 1 0 0 0,0-1 0 0 0,1 1 0 0 0,-1-1 0 0 0,1 1 0 0 0,1-5 1 0 0,2-7-11 0 0,-3 11-1 0 0,-1 1 0 0 0,1-1 0 0 0,-1 1 0 0 0,1-1 1 0 0,-1 0-1 0 0,0 1 0 0 0,-1-1 0 0 0,0-5 1 0 0,1 5 1 0 0,0 4-8 0 0,0-1 0 0 0,0 1 1 0 0,-1 0-1 0 0,1-1 0 0 0,0 1 1 0 0,0-1-1 0 0,0 1 1 0 0,0-1-1 0 0,0 1 0 0 0,0-1 1 0 0,-1 1-1 0 0,1 0 0 0 0,0-1 1 0 0,0 1-1 0 0,-1-1 1 0 0,1 1-1 0 0,0 0 0 0 0,0-1 1 0 0,-1 1-1 0 0,1 0 1 0 0,-1-1-1 0 0,1 1 0 0 0,0 0 1 0 0,-1-1-1 0 0,1 1 0 0 0,0 0 1 0 0,-2 0-1 0 0,2-1 2 0 0,0 1 1 0 0,-1-1-1 0 0,1 1 0 0 0,0 0 0 0 0,0-1 1 0 0,0 1-1 0 0,-1-1 0 0 0,1 1 0 0 0,0 0 1 0 0,0-1-1 0 0,0 1 0 0 0,0-1 0 0 0,0 1 0 0 0,0-1 1 0 0,0 1-1 0 0,0-1 0 0 0,0 1 0 0 0,0 0 1 0 0,0-1-1 0 0,0 1 0 0 0,0-1 0 0 0,0 1 1 0 0,0-1-1 0 0,1-11-16 0 0,-1 11-55 0 0,0 1-26 0 0,0 0-1 0 0,0 0 24 0 0,0 0-2 0 0,0 0-17 0 0,0 0 3 0 0,0 0 7 0 0,-10 5-437 0 0,10-3 511 0 0,-8 10 4 0 0,-8 14-61 0 0,11-20 64 0 0,2 6 0 0 0,-1 9 0 0 0,3-12 0 0 0,-4 1 0 0 0,-2-2 0 0 0,0 2 0 0 0,7-7 0 0 0,-1 1 0 0 0,-5 6 0 0 0,5-9 0 0 0,0 0 0 0 0,1 0 0 0 0,-1 0 0 0 0,0 0 0 0 0,1 0 0 0 0,-1 0 0 0 0,0-1 0 0 0,0 1 0 0 0,0 0 0 0 0,0 0 0 0 0,0 0 0 0 0,0-1 0 0 0,0 1 0 0 0,0-1 0 0 0,0 1 0 0 0,-1 0 0 0 0,-3 1 0 0 0,-13 16 0 0 0,1-6 0 0 0,16-11-1 0 0,0 0-3 0 0,0-1-1 0 0,0 1 1 0 0,0 0-1 0 0,0 0 0 0 0,0-1 1 0 0,0 1-1 0 0,1 0 1 0 0,-1 0-1 0 0,0 0 1 0 0,1 0-1 0 0,-1 0 0 0 0,0 0 1 0 0,0 1-1 0 0,-3 6 8 0 0,3-7 28 0 0,1-1-86 0 0,0 0-39 0 0,5 5 10 0 0,-5-5 84 0 0,5 7 0 0 0,-2-6 0 0 0,10-2 0 0 0,-10 1 0 0 0,6 5 0 0 0,-7-3 0 0 0,-1-1-3 0 0,-1-1 1 0 0,1 1 0 0 0,0 0 0 0 0,0-1-1 0 0,0 1 1 0 0,-1-1 0 0 0,1 1 0 0 0,0-1-1 0 0,0 0 1 0 0,0 1 0 0 0,0-1 0 0 0,0 0-1 0 0,0 1 1 0 0,0-1 0 0 0,-1 0 0 0 0,1 0-1 0 0,0 0 1 0 0,2 0 0 0 0,0 0-15 0 0,1 1 17 0 0,0-1 1 0 0,1 1 0 0 0,-1-1-1 0 0,0 0 1 0 0,0 0 0 0 0,1 0 0 0 0,-1-1-1 0 0,0 0 1 0 0,0 1 0 0 0,0-1-1 0 0,0-1 1 0 0,0 1 0 0 0,0-1-1 0 0,0 1 1 0 0,0-1 0 0 0,3-3 0 0 0,14-8 97 0 0,-19 10-68 0 0,0 0-1 0 0,0 0 1 0 0,-1 0-1 0 0,1-1 1 0 0,-1 1-1 0 0,2-4 1 0 0,-3 4-1 0 0,1 0 1 0 0,0 0 0 0 0,1 0 0 0 0,-1 1-1 0 0,0-1 1 0 0,1 1 0 0 0,-1-1-1 0 0,1 1 1 0 0,0-1 0 0 0,2-1 0 0 0,-2 1-35 0 0,0 1 1 0 0,0-1 0 0 0,0 0-1 0 0,-1 0 1 0 0,1 1 0 0 0,-1-1-1 0 0,1 0 1 0 0,-1 0 0 0 0,0 0-1 0 0,-1-1 1 0 0,1 1 0 0 0,0 0-1 0 0,-1 0 1 0 0,0 0 0 0 0,0-7-1 0 0,2 5 141 0 0,-3-2-50 0 0,1 7-84 0 0,0-1 0 0 0,0 1 0 0 0,0 0 1 0 0,0-1-1 0 0,0 1 0 0 0,0-1 1 0 0,0 1-1 0 0,0-1 0 0 0,-1 1 0 0 0,1 0 1 0 0,0-1-1 0 0,0 1 0 0 0,0 0 0 0 0,-1-1 1 0 0,1 1-1 0 0,0 0 0 0 0,0-1 1 0 0,-1 1-1 0 0,1 0 0 0 0,0-1 0 0 0,-1 1 1 0 0,1 0-1 0 0,0 0 0 0 0,-1-1 1 0 0,1 1-1 0 0,-1 0 0 0 0,1 0 0 0 0,0 0 1 0 0,-1-1-1 0 0,-9 14-211 0 0,8-10 206 0 0,-8 17-540 0 0,4-7-3209 0 0,1-5-777 0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7-06T16:25:49.066"/>
    </inkml:context>
    <inkml:brush xml:id="br0">
      <inkml:brushProperty name="width" value="0.35" units="cm"/>
      <inkml:brushProperty name="height" value="0.35" units="cm"/>
      <inkml:brushProperty name="color" value="#DAE8FC"/>
    </inkml:brush>
  </inkml:definitions>
  <inkml:trace contextRef="#ctx0" brushRef="#br0">0 8 11112 0 0,'0'0'248'0'0,"0"0"34"0"0,0 0 22 0 0,0 0-29 0 0,0 0-124 0 0,0 0 142 0 0,0 0 82 0 0,0 0 10 0 0,0 0-36 0 0,0 0-171 0 0,0 0-77 0 0,0 0-18 0 0,0 0-3 0 0,0 0 0 0 0,0 0 12 0 0,0 0 49 0 0,6-7 634 0 0,-2 6-705 0 0,1 1 0 0 0,-1 0 0 0 0,1 1 0 0 0,-1-1 1 0 0,1 1-1 0 0,-1 0 0 0 0,0 0 0 0 0,5 2 1 0 0,16 3 193 0 0,-7-4-239 0 0,1 1 1 0 0,-1 1 0 0 0,0 0 0 0 0,0 2-1 0 0,0 0 1 0 0,-1 1 0 0 0,1 1 0 0 0,21 13 0 0 0,-22-11-6 0 0,0-1 0 0 0,1-1 0 0 0,0 0 1 0 0,1-1-1 0 0,20 4 0 0 0,-18-5-14 0 0,22 12-6 0 0,-34-13 0 0 0,0-1 0 0 0,0-1 0 0 0,0 1 0 0 0,17 3 0 0 0,57 13 64 0 0,-39-9-64 0 0,-33-8 0 0 0,0 0 0 0 0,1-1 0 0 0,-1 0 0 0 0,17 1 0 0 0,-16-2 16 0 0,1 0-1 0 0,16 4 0 0 0,1 1 3 0 0,-6-3-6 0 0,-7 0 11 0 0,0 0 1 0 0,0-2-1 0 0,0 0 0 0 0,24-2 0 0 0,37 0-23 0 0,-67 1 0 0 0,-1 0 0 0 0,18 3 0 0 0,11 0 0 0 0,-12-3 14 0 0,30-1 47 0 0,-42 0-37 0 0,1 0-1 0 0,-1 0 1 0 0,1 2-1 0 0,17 2 0 0 0,-14 4-20 0 0,-16-6 6 0 0,-1 0 0 0 0,1 0 0 0 0,0 0 0 0 0,-1 0 0 0 0,1-1 0 0 0,0 1 0 0 0,4 0 0 0 0,3 0 4 0 0,0 0 1 0 0,0 1-1 0 0,19 6 0 0 0,28 3 169 0 0,-46-9-130 0 0,0 0 1 0 0,0-1-1 0 0,22-1 0 0 0,-22 0-59 0 0,84-3 71 0 0,-85 2-64 0 0,0 1 0 0 0,0 0 0 0 0,15 2 0 0 0,31 0 0 0 0,-40-1 112 0 0,0 0-1 0 0,17-3 0 0 0,15 7 59 0 0,-25-5-203 0 0,-1 0 0 0 0,1 2 0 0 0,32 6 0 0 0,-47-6 23 0 0,1 0-1 0 0,0-1 1 0 0,0-1-1 0 0,0 1 1 0 0,-1-1-1 0 0,1-1 1 0 0,9-1-1 0 0,-10 1 11 0 0,0 1 0 0 0,0 0 0 0 0,0 1 0 0 0,13 2 0 0 0,18 1 0 0 0,-21-4 0 0 0,88-3 0 0 0,28 0 0 0 0,-76 4 0 0 0,20-6 64 0 0,-1 0-10 0 0,-19 0 28 0 0,-46 4-71 0 0,-1 0-1 0 0,1-1 0 0 0,18-5 0 0 0,14-2 13 0 0,-30 7-23 0 0,23 3 0 0 0,5-2 0 0 0,-32 1 49 0 0,0 0 0 0 0,0 1 0 0 0,11 2 0 0 0,21 1 91 0 0,22 5-12 0 0,-12-6 160 0 0,16-1-32 0 0,2 4-328 0 0,-45-5 88 0 0,46 9 0 0 0,-47-6 0 0 0,48 3 0 0 0,-51-7-16 0 0,37 6 0 0 0,-51-5 0 0 0,0-1 0 0 0,0 0 0 0 0,0 0 0 0 0,0-1 0 0 0,8-2 0 0 0,20 0 0 0 0,65 9 0 0 0,-70-3 0 0 0,-16-2-52 0 0,-12-1 43 0 0,0 0 0 0 0,0 0 0 0 0,0 0 0 0 0,1 1 0 0 0,-1-1 0 0 0,0 1 0 0 0,0-1 0 0 0,2 2 0 0 0,2 0 16 0 0,1-1 0 0 0,0 0 1 0 0,-1 0-1 0 0,1-1 0 0 0,-1 1 0 0 0,11-2 0 0 0,-6 1-4 0 0,19 2 9 0 0,-24-1-5 0 0,1 0 0 0 0,-1 0 0 0 0,1-1 0 0 0,-1 0 0 0 0,11-2 0 0 0,24 1 3 0 0,-34 0-10 0 0,1 1 0 0 0,0-1 0 0 0,9 2 0 0 0,22 1 0 0 0,-33-2 0 0 0,0 1 0 0 0,0 0 0 0 0,0 0 0 0 0,0 0 0 0 0,0 1 0 0 0,6 3 0 0 0,1-1 0 0 0,5 3 0 0 0,-16-6-7 0 0,0 0-1 0 0,0 0 1 0 0,1 0 0 0 0,-1 0-1 0 0,0 0 1 0 0,1-1-1 0 0,-1 1 1 0 0,3 0-1 0 0,9 2-21 0 0,11 0 157 0 0,-19-1-120 0 0,1 0 0 0 0,-1-1 0 0 0,1 1 0 0 0,10-1 0 0 0,7 3 16 0 0,-18-4 18 0 0,-1 1 54 0 0,10 11-42 0 0,-15-12-43 0 0,1 1 0 0 0,0-1-1 0 0,0 1 1 0 0,0 0-1 0 0,0-1 1 0 0,0 0-1 0 0,0 1 1 0 0,0-1-1 0 0,0 1 1 0 0,0-1 0 0 0,0 0-1 0 0,0 0 1 0 0,0 0-1 0 0,0 0 1 0 0,0 0-1 0 0,0 0 1 0 0,0 0 0 0 0,1 0-1 0 0,0 0 1 0 0,5-1 73 0 0,-7 1 76 0 0,0 0-49 0 0,0 0-194 0 0,0 0-31 0 0,0 0 39 0 0,0 0 127 0 0,0 0 41 0 0,0 0 3 0 0,1 0-16 0 0,9-2-269 0 0,-9 2 197 0 0,0-1-1 0 0,0 1 0 0 0,0 0 0 0 0,0-1 0 0 0,0 1 1 0 0,1 0-1 0 0,-1 0 0 0 0,0 0 0 0 0,0 0 1 0 0,0 0-1 0 0,0 0 0 0 0,0 0 0 0 0,0 0 0 0 0,0 1 1 0 0,0-1-1 0 0,0 0 0 0 0,0 0 0 0 0,2 2 0 0 0,-3-2-143 0 0,0 0-10 0 0,0 0 43 0 0,0 0 148 0 0,0 0 69 0 0,0 0 12 0 0,0 0-43 0 0,0 0-176 0 0,0 0-23 0 0,0 0 16 0 0,0 0 24 0 0,0 0 37 0 0,0 0 115 0 0,0 0 55 0 0,0 0 11 0 0,0 0-34 0 0,1 0-118 0 0,0-1 51 0 0,1 1-17 0 0,-2 0 29 0 0,-10-27 179 0 0,8 20-229 0 0,1 0 0 0 0,-1 0-1 0 0,1-14 1 0 0,1 21 28 0 0,0 0-79 0 0,0-1-7 0 0,-1-1 56 0 0,0 1 37 0 0,1 1-84 0 0,-7-2-278 0 0,1 7 306 0 0,0 0 0 0 0,1-1 0 0 0,-2 0 0 0 0,1 0 0 0 0,0 0 0 0 0,-1-1 0 0 0,1 1 0 0 0,-1-2 0 0 0,0 1 0 0 0,0-1 0 0 0,0 0 0 0 0,-1 0 0 0 0,-7 0 0 0 0,-4 1-2 0 0,1-2-91 0 0,-31-3-18 0 0,38 4 129 0 0,11-1 0 0 0,-1-1 0 0 0,1 1 0 0 0,-1-1 0 0 0,0 0 0 0 0,1 1 0 0 0,-1-1 0 0 0,0 0 0 0 0,1 0 0 0 0,-1 0 0 0 0,0 0 0 0 0,1 1 0 0 0,-1-1 0 0 0,0 0 0 0 0,1 0 0 0 0,-1 0 0 0 0,-1-1 0 0 0,2 1 1 0 0,-1 0-1 0 0,0 0 0 0 0,0 0 1 0 0,0 0-1 0 0,1 0 0 0 0,-1 0 0 0 0,0 0 1 0 0,0 0-1 0 0,1-1 0 0 0,-1 1 1 0 0,0 0-1 0 0,0-1 0 0 0,1 1 0 0 0,-2-1 1 0 0,2 1-4 0 0,-1-1-1 0 0,1 1 1 0 0,0 0 0 0 0,0 0 0 0 0,-1 0-1 0 0,1 0 1 0 0,0 0 0 0 0,0-1 0 0 0,-1 1 0 0 0,1 0-1 0 0,0 0 1 0 0,0 0 0 0 0,-1 0 0 0 0,1 0 0 0 0,0 0-1 0 0,0 0 1 0 0,-1 0 0 0 0,1 0 0 0 0,0 0-1 0 0,0 0 1 0 0,-1 0 0 0 0,1 0 0 0 0,0 0 0 0 0,0 1-1 0 0,-1-1 1 0 0,1 0 0 0 0,0 0 0 0 0,0 0 0 0 0,-1 0-1 0 0,1 0 1 0 0,0 0 0 0 0,0 1 0 0 0,-1-1-1 0 0,1 0 1 0 0,0 0 0 0 0,0 1 0 0 0,-3 0 4 0 0,0-1 0 0 0,0 1 0 0 0,0 0 0 0 0,0-1 0 0 0,0 0 0 0 0,0 1 0 0 0,0-1 0 0 0,0 0 0 0 0,0-1 0 0 0,-4 0 0 0 0,-5 1 14 0 0,-17 1 1 0 0,16-1 0 0 0,0 1 0 0 0,-22-4 0 0 0,-6 1-16 0 0,34 2 0 0 0,-1 0 0 0 0,-14 2 0 0 0,14-1 0 0 0,-24 4-32 0 0,22-2 14 0 0,1-2-1 0 0,-18 2 0 0 0,-3-4 19 0 0,22 1-74 0 0,0 1-1 0 0,0-1 0 0 0,0 1 1 0 0,0 0-1 0 0,-15 5 0 0 0,17-5 61 0 0,0 0 0 0 0,-1 0 0 0 0,1-1-1 0 0,-8 0 1 0 0,9 0-5 0 0,-64 6-99 0 0,59-8 92 0 0,9 2 21 0 0,0 0 0 0 0,-1 0 0 0 0,1-1 0 0 0,0 1 1 0 0,-1 0-1 0 0,1 0 0 0 0,0 0 0 0 0,0 1 0 0 0,-1-1 0 0 0,-1 1 0 0 0,-2-1 5 0 0,0 1 0 0 0,0 0 0 0 0,0-1 0 0 0,-8 0 0 0 0,-16 1 0 0 0,13 2-111 0 0,-14 2-218 0 0,8-1 155 0 0,19-3 163 0 0,-1 0-1 0 0,0 0 1 0 0,1 0-1 0 0,-8 0 0 0 0,-93-3-580 0 0,93 2 534 0 0,0 0-1 0 0,-21-4 0 0 0,28 4 59 0 0,0 0 0 0 0,1 0 0 0 0,-1 0 0 0 0,1 1 0 0 0,-1-1 0 0 0,-6 3 0 0 0,8-2 0 0 0,0-1 0 0 0,0 0 0 0 0,0 0 0 0 0,0 0 0 0 0,0 0 0 0 0,0 0 0 0 0,0-1 0 0 0,0 1 0 0 0,0-1 0 0 0,-3 0 0 0 0,-9-1 0 0 0,-87-3 0 0 0,88 6 0 0 0,11 0 0 0 0,0-1 0 0 0,0 0 0 0 0,0 0 0 0 0,0 1 0 0 0,0-1 0 0 0,0 0 0 0 0,0-1 0 0 0,0 1 0 0 0,0 0 0 0 0,0 0 0 0 0,0-1 0 0 0,0 0 0 0 0,-2 0 0 0 0,2 0 4 0 0,1 1-1 0 0,-1 0 1 0 0,1 0-1 0 0,-1-1 1 0 0,1 1-1 0 0,-1 0 1 0 0,1 0-1 0 0,-1 0 1 0 0,1 0-1 0 0,-1 1 1 0 0,1-1-1 0 0,-3 1 1 0 0,-16 0 152 0 0,-13-5 198 0 0,8 2-78 0 0,24 1-276 0 0,0 1 0 0 0,0 0 0 0 0,0 0 0 0 0,0 0 0 0 0,0-1 0 0 0,0 1 0 0 0,0 0 0 0 0,0 0 0 0 0,0 1 0 0 0,0-1 0 0 0,0 0 0 0 0,0 0 0 0 0,-1 1 0 0 0,1-1 0 0 0,-1 0 0 0 0,0 1 0 0 0,0-1 0 0 0,0 0 0 0 0,1 0 0 0 0,-1 0 0 0 0,0 0 0 0 0,0 0 0 0 0,0 0 0 0 0,-3-1 0 0 0,-68-10 792 0 0,25 3-728 0 0,39 5-64 0 0,7 3 0 0 0,1-1 0 0 0,-1 1 0 0 0,1-1 0 0 0,-1 1 0 0 0,1 0 0 0 0,-1-1 0 0 0,0 1 0 0 0,1 0 0 0 0,-1 0 0 0 0,0 0 0 0 0,1 0 0 0 0,-1 0 0 0 0,-1 1 0 0 0,-3-1 0 0 0,1 0 0 0 0,0-1 0 0 0,-1 1 0 0 0,-8-3 0 0 0,-3 0 0 0 0,9 2-15 0 0,-1 1 1 0 0,1 1-1 0 0,-12 1 0 0 0,-12 0-22 0 0,21 0 59 0 0,10-2-19 0 0,0 0 0 0 0,0 1 0 0 0,0-1 0 0 0,0 0 0 0 0,0 0 0 0 0,0 0 0 0 0,0 0 0 0 0,0 0 0 0 0,-1 0 0 0 0,1 0 0 0 0,0 0 0 0 0,0-1 0 0 0,-1 1 0 0 0,-7-3 75 0 0,0 1 0 0 0,-18-2 0 0 0,17 3-7 0 0,1-1 1 0 0,-14-4-1 0 0,13 3-71 0 0,1 1 0 0 0,-1-1 0 0 0,0 1 0 0 0,-11 0 0 0 0,13 1-22 0 0,0 1 0 0 0,1-1 0 0 0,-11-3-1 0 0,12 2 4 0 0,1 1-1 0 0,-1 0 0 0 0,0 0 0 0 0,1 1 0 0 0,-1-1 0 0 0,0 1 0 0 0,-7 1 0 0 0,-33-1-332 0 0,26 2 380 0 0,-1-1-1 0 0,0 0 0 0 0,-37-5 0 0 0,-14 0-40 0 0,47 2-8 0 0,0-1 0 0 0,-31-7-1 0 0,56 10 22 0 0,-38-2 34 0 0,3 0-4 0 0,32 2-29 0 0,1 0 0 0 0,-1 0 0 0 0,0 0 1 0 0,1 0-1 0 0,-1 1 0 0 0,-4 1 0 0 0,-12 1-105 0 0,11-2 95 0 0,0 0-1 0 0,0 1 1 0 0,0-1-1 0 0,-14 7 1 0 0,-3 0-8 0 0,10-3 63 0 0,11-4-23 0 0,0 1-1 0 0,-1-1 0 0 0,1 0 0 0 0,0 0 0 0 0,-1 0 1 0 0,-4 0-1 0 0,-17 1 88 0 0,19-4-57 0 0,0 0-1 0 0,0 1 0 0 0,0 0 1 0 0,-15 0-1 0 0,5 0-58 0 0,9-1 6 0 0,-5 1 0 0 0,1 3 0 0 0,-26 1 0 0 0,8-1 0 0 0,23-1 0 0 0,0-1 0 0 0,-1 1 0 0 0,1-1 0 0 0,0-1 0 0 0,-11-1 0 0 0,-5 0 0 0 0,-8 6 112 0 0,30-4-108 0 0,-5 2 36 0 0,0-1 1 0 0,0 0-1 0 0,0 0 0 0 0,-1-1 1 0 0,1 0-1 0 0,0 0 0 0 0,-1 0 1 0 0,1-1-1 0 0,0 0 0 0 0,-1 0 1 0 0,1 0-1 0 0,-6-3 0 0 0,-76-35 376 0 0,67 30-388 0 0,-34-9-1 0 0,42 15-10 0 0,6 1-77 0 0,1 0 1 0 0,-1 0 0 0 0,0 1-1 0 0,0 0 1 0 0,0 1 0 0 0,-11 0-1 0 0,15 0 34 0 0,0 1-1 0 0,0 0 0 0 0,0 0 0 0 0,1 0 0 0 0,-1 0 0 0 0,-2 2 0 0 0,3-3-97 0 0,0 2 102 0 0,0 0 0 0 0,-1-1 0 0 0,1 0 0 0 0,-1 0 0 0 0,1 0 0 0 0,-1 0 0 0 0,1 0 0 0 0,-1 0 0 0 0,0-1 0 0 0,1 1 0 0 0,-5 0 0 0 0,-32 6 44 0 0,28-4-11 0 0,0 0-1 0 0,0-2 1 0 0,-16 2-1 0 0,-11-2 6 0 0,19 0 0 0 0,0-1 0 0 0,-23-3 0 0 0,16-1-16 0 0,19 2 0 0 0,0 0 0 0 0,-1 1 0 0 0,1 0 0 0 0,-1 1 0 0 0,1-1 0 0 0,0 1 0 0 0,-10 2 0 0 0,3-1-56 0 0,-2-2 0 0 0,15 1-21 0 0,1 0-6 0 0,0 0 31 0 0,0 0 77 0 0,0 0-22 0 0,0 1 1 0 0,0-1-1 0 0,0 0 0 0 0,0 0 0 0 0,0 0 1 0 0,0 0-1 0 0,0 0 0 0 0,0 0 0 0 0,0 1 1 0 0,0-1-1 0 0,0 0 0 0 0,0 0 0 0 0,-1 0 1 0 0,1 0-1 0 0,0 0 0 0 0,0 0 0 0 0,0 1 1 0 0,0-1-1 0 0,0 0 0 0 0,0 0 0 0 0,0 0 1 0 0,-1 0-1 0 0,1 0 0 0 0,0 0 1 0 0,0 0-1 0 0,0 0 0 0 0,0 0 0 0 0,0 0 1 0 0,0 0-1 0 0,-1 0 0 0 0,1 0 0 0 0,0 0 1 0 0,0 0-1 0 0,0 0 0 0 0,0 0 0 0 0,0 0 1 0 0,-1 0-1 0 0,1 0 0 0 0,0 0 0 0 0,0 0 1 0 0,0 0-1 0 0,0 0 0 0 0,-1 0 0 0 0,1 0-96 0 0,0 0 8 0 0,0 0 11 0 0,0 0-11 0 0,0 0-55 0 0,0 0-20 0 0,0-1-7 0 0,2-3-1 0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7-06T16:25:49.067"/>
    </inkml:context>
    <inkml:brush xml:id="br0">
      <inkml:brushProperty name="width" value="0.025" units="cm"/>
      <inkml:brushProperty name="height" value="0.025" units="cm"/>
      <inkml:brushProperty name="color" value="#DAE8FC"/>
    </inkml:brush>
  </inkml:definitions>
  <inkml:trace contextRef="#ctx0" brushRef="#br0">59 1 2016 0 0,'0'0'84'0'0,"0"0"43"0"0,0 0 235 0 0,-6 22 6050 0 0,-23 2-581 0 0,29-25-5736 0 0,-1 1-109 0 0,4-6 437 0 0,4-1-258 0 0,-7 7-156 0 0,0 0-1 0 0,0 0 1 0 0,0 0 0 0 0,0 0-1 0 0,0 0 1 0 0,0 0 0 0 0,0 0-1 0 0,0 0 1 0 0,0 0 0 0 0,0 0-1 0 0,0 1 1 0 0,0-1 0 0 0,0 0-1 0 0,0 0 1 0 0,0 0-1 0 0,0 0 1 0 0,0 0 0 0 0,0 0-1 0 0,0 0 1 0 0,0 0 0 0 0,0 0-1 0 0,0 0 1 0 0,0 0 0 0 0,0 0-1 0 0,0 0 1 0 0,0 0-1 0 0,0 1 1 0 0,0-1 0 0 0,0 0-1 0 0,0 0 1 0 0,0 0 0 0 0,0 0-1 0 0,0 0 1 0 0,0 0 0 0 0,0 0-1 0 0,0 0 1 0 0,0 0-1 0 0,0 0 1 0 0,0 0 0 0 0,0 0-1 0 0,1 0 1 0 0,-1 0 0 0 0,0 0-1 0 0,0 0 1 0 0,0 0 0 0 0,0 0-1 0 0,0 0 1 0 0,0 0-1 0 0,0 0 1 0 0,0 1 0 0 0,0-1-1 0 0,0 0 1 0 0,0 0 0 0 0,0 0-1 0 0,0 0 1 0 0,0 0 0 0 0,0 0-1 0 0,1 0 1 0 0,-1-1 0 0 0,-1 2-20 0 0,0 1-32 0 0,0 0 0 0 0,0 0 0 0 0,0 0 0 0 0,0 0 0 0 0,0 0 0 0 0,0-1 0 0 0,-1 1 0 0 0,1-1 0 0 0,-1 1 0 0 0,0-1 1 0 0,1 1-1 0 0,-1-1 0 0 0,-3 2 0 0 0,3-2 43 0 0,0 0 0 0 0,-5 4 17 0 0,7-5 80 0 0,0 0 63 0 0,0 0 22 0 0,15-14-646 0 0,-3 0-762 0 0,-9 12 814 0 0,-1-1 1 0 0,1 0-1 0 0,-1 0 0 0 0,0 0 1 0 0,0 0-1 0 0,0 0 1 0 0,2-4-1 0 0,-4 5 323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6-30T00:01:19.506"/>
    </inkml:context>
    <inkml:brush xml:id="br0">
      <inkml:brushProperty name="width" value="0.35" units="cm"/>
      <inkml:brushProperty name="height" value="0.35" units="cm"/>
      <inkml:brushProperty name="color" value="#FFFFFF"/>
    </inkml:brush>
  </inkml:definitions>
  <inkml:trace contextRef="#ctx0" brushRef="#br0">346 144 10680 0 0,'-1'-2'77'0'0,"1"0"0"0"0,-1 0 1 0 0,0 0-1 0 0,0 0 1 0 0,1 1-1 0 0,-1-1 0 0 0,-1 0 1 0 0,1 0-1 0 0,-3-2 1 0 0,4 3-68 0 0,0 1 0 0 0,-1-1 1 0 0,1 1-1 0 0,0 0 0 0 0,-1-1 0 0 0,1 1 1 0 0,-1 0-1 0 0,1-1 0 0 0,-1 1 1 0 0,1 0-1 0 0,-1 0 0 0 0,1 0 1 0 0,-1-1-1 0 0,1 1 0 0 0,-1 0 1 0 0,1 0-1 0 0,-1 0 0 0 0,1 0 0 0 0,-1 0 1 0 0,1 0-1 0 0,-1 0 0 0 0,0 0 1 0 0,1 0-1 0 0,-1 0 0 0 0,1 0 1 0 0,-1 0-1 0 0,1 0 0 0 0,-1 1 1 0 0,1-1-1 0 0,-1 0 0 0 0,1 0 0 0 0,-1 1 1 0 0,1-1-1 0 0,-1 0 0 0 0,1 0 1 0 0,0 1-1 0 0,-1-1 0 0 0,0 1 1 0 0,-18 16-11 0 0,16-15 0 0 0,-1 1 0 0 0,1-1 0 0 0,0 1 0 0 0,0 0 0 0 0,0 0 0 0 0,1 0 0 0 0,-1 0 0 0 0,1 1 0 0 0,-1-1 0 0 0,1 1 0 0 0,0-1 0 0 0,-1 5 0 0 0,-6 24-239 0 0,2 0 0 0 0,1 0 0 0 0,-3 46 0 0 0,5-39-531 0 0,-14 67 0 0 0,13-88 1005 0 0,1 0 0 0 0,1 0 0 0 0,-2 31 0 0 0,5-49 49 0 0,0 0 4 0 0,0 0-22 0 0,0 0-90 0 0,0 0-42 0 0,0 0-6 0 0,0 0 0 0 0,0 0 0 0 0,1-27 712 0 0,-3 2-463 0 0,3 18-300 0 0,-2-1 1 0 0,1 1-1 0 0,-1-1 0 0 0,0 1 1 0 0,-1-1-1 0 0,1 1 0 0 0,-2 0 1 0 0,1 0-1 0 0,-4-8 0 0 0,5 13-85 0 0,1 1 0 0 0,-1 0 0 0 0,0 0 0 0 0,1 0-1 0 0,-1 0 1 0 0,0 0 0 0 0,0 1 0 0 0,1-1 0 0 0,-1 0-1 0 0,0 0 1 0 0,0 0 0 0 0,0 1 0 0 0,0-1 0 0 0,0 0 0 0 0,0 1-1 0 0,0-1 1 0 0,0 1 0 0 0,0-1 0 0 0,0 1 0 0 0,-1-1-1 0 0,1 1 1 0 0,0 0 0 0 0,0 0 0 0 0,0 0 0 0 0,-1 0 0 0 0,1-1-1 0 0,0 2 1 0 0,0-1 0 0 0,0 0 0 0 0,0 0 0 0 0,-1 0-1 0 0,1 0 1 0 0,0 1 0 0 0,0-1 0 0 0,0 1 0 0 0,0-1 0 0 0,0 1-1 0 0,0-1 1 0 0,0 1 0 0 0,0-1 0 0 0,0 1 0 0 0,0 0-1 0 0,0 0 1 0 0,0-1 0 0 0,-1 3 0 0 0,-2 0-38 0 0,0 1 0 0 0,1 1 0 0 0,0-1 0 0 0,-1 0 0 0 0,2 1 0 0 0,-1 0 0 0 0,0-1 0 0 0,-3 11 0 0 0,1 1 15 0 0,1 0 0 0 0,0 1 1 0 0,1 0-1 0 0,1 0 0 0 0,0 0 1 0 0,1 0-1 0 0,1 0 0 0 0,1 0 1 0 0,4 23-1 0 0,-5-40 30 0 0,0 4-31 0 0,1-1-1 0 0,0 0 1 0 0,0 1-1 0 0,0-1 1 0 0,0 0-1 0 0,0 0 1 0 0,1 0 0 0 0,0 0-1 0 0,3 5 1 0 0,-5-7-32 0 0,0-1 0 0 0,0 0 0 0 0,0 0 0 0 0,8-11 0 0 0,-6-8 200 0 0,0-1 0 0 0,-2 0 1 0 0,-2-29-1 0 0,0-4 47 0 0,2 38 58 0 0,-1 1 0 0 0,0-1 1 0 0,-1 0-1 0 0,-1 0 0 0 0,-7-23 1 0 0,10 38-231 0 0,0 0 1 0 0,0 0 0 0 0,0 0-1 0 0,0 0 1 0 0,0 0 0 0 0,0 0-1 0 0,0 0 1 0 0,0 0 0 0 0,0 0-1 0 0,0 0 1 0 0,0 0 0 0 0,0 0 0 0 0,0 0-1 0 0,0 0 1 0 0,0 0 0 0 0,-1 0-1 0 0,1 0 1 0 0,0 0 0 0 0,0 0-1 0 0,0 0 1 0 0,0 0 0 0 0,0 1-1 0 0,0-1 1 0 0,0 0 0 0 0,0 0-1 0 0,0 0 1 0 0,0 0 0 0 0,0 0 0 0 0,0 0-1 0 0,0 0 1 0 0,0 0 0 0 0,0 0-1 0 0,0 0 1 0 0,0 0 0 0 0,0 0-1 0 0,0 0 1 0 0,-1 0 0 0 0,1 0-1 0 0,0-1 1 0 0,0 1 0 0 0,0 0 0 0 0,0 0-1 0 0,0 0 1 0 0,0 0 0 0 0,0 0-1 0 0,0 0 1 0 0,0 0 0 0 0,0 0-1 0 0,0 0 1 0 0,0 0 0 0 0,0 0-1 0 0,0 0 1 0 0,0 0 0 0 0,0 0-1 0 0,0 0 1 0 0,0 0 0 0 0,0 0 0 0 0,0 0-1 0 0,-2 8-180 0 0,0 12-498 0 0,-2 61 111 0 0,-14-196 1123 0 0,15 104-553 0 0,3 10 56 0 0,-6 1 78 0 0,5 0-158 0 0,-1 0-1 0 0,1 0 1 0 0,-1 0 0 0 0,1 0 0 0 0,-1 0 0 0 0,1 1 0 0 0,-1-1 0 0 0,1 0 0 0 0,0 1 0 0 0,-1-1 0 0 0,1 1 0 0 0,-1-1 0 0 0,1 1 0 0 0,0 0 0 0 0,0-1 0 0 0,-1 1 0 0 0,1 0 0 0 0,0 0-1 0 0,0 0 1 0 0,0 0 0 0 0,0 0 0 0 0,0 0 0 0 0,0 0 0 0 0,0 0 0 0 0,0 1 0 0 0,1-1 0 0 0,-1 0 0 0 0,0 0 0 0 0,1 1 0 0 0,-1-1 0 0 0,1 1 0 0 0,-1-1 0 0 0,1 0 0 0 0,-1 3 0 0 0,-2 11-88 0 0,0-1 1 0 0,-1 28 0 0 0,4-36 111 0 0,0 1-1 0 0,1 0 1 0 0,0 0 0 0 0,0-1 0 0 0,0 1-1 0 0,1 0 1 0 0,0-1 0 0 0,3 9 0 0 0,2 0-13 0 0,6 25 0 0 0,-5-12-283 0 0,-3-19 78 0 0,-5-9 199 0 0,0 0 0 0 0,0 1 0 0 0,0-1 0 0 0,0 0 0 0 0,0 0 0 0 0,0 0-1 0 0,0 0 1 0 0,1 0 0 0 0,-1 0 0 0 0,0 0 0 0 0,0 0 0 0 0,0 0 0 0 0,0 0-1 0 0,0 0 1 0 0,0 0 0 0 0,0 0 0 0 0,1 0 0 0 0,-1 0 0 0 0,0 0 0 0 0,0 0-1 0 0,0 0 1 0 0,0 0 0 0 0,0 0 0 0 0,0 0 0 0 0,0 0 0 0 0,1 0 0 0 0,-1 0-1 0 0,0 0 1 0 0,0 0 0 0 0,0 0 0 0 0,0 0 0 0 0,0 0 0 0 0,0 0 0 0 0,0 0-1 0 0,1 0 1 0 0,-1 0 0 0 0,0 0 0 0 0,0 0 0 0 0,0 0 0 0 0,0-1 0 0 0,0 1 0 0 0,0 0-1 0 0,0 0 1 0 0,0 0 0 0 0,0 0 0 0 0,0 0 0 0 0,0 0 0 0 0,0 0 0 0 0,1-1-1 0 0,-1 1 1 0 0,0 0 0 0 0,0 0 0 0 0,0 0 0 0 0,0 0 0 0 0,0 0 0 0 0,0 0-1 0 0,0-1 1 0 0,2-9 52 0 0,0 0-1 0 0,0 0 1 0 0,-1-1-1 0 0,0 1 1 0 0,-1-1-1 0 0,-1-10 1 0 0,1 1-7 0 0,4-166-30 0 0,-4 185 44 0 0,0 1 15 0 0,0 1-57 0 0,1-1 0 0 0,-1 0 0 0 0,1 1 0 0 0,-1-1 0 0 0,1 0 0 0 0,-1 1 0 0 0,1-1 0 0 0,-1 1 0 0 0,0-1 0 0 0,1 1 1 0 0,-1-1-1 0 0,0 1 0 0 0,1-1 0 0 0,-1 1 0 0 0,0-1 0 0 0,0 1 0 0 0,1-1 0 0 0,-1 1 0 0 0,0 0 0 0 0,5 16-223 0 0,-4-14 101 0 0,7 17 15 0 0,0-1 0 0 0,1 1 0 0 0,1-2-1 0 0,0 1 1 0 0,16 18 0 0 0,-7-5 23 0 0,-13-22 75 0 0,1 0 0 0 0,0 0-1 0 0,9 10 1 0 0,-14-17-25 0 0,2 0-1 0 0,-1 0 1 0 0,0 0-1 0 0,0-1 0 0 0,1 0 1 0 0,0 1-1 0 0,-1-1 1 0 0,1-1-1 0 0,0 1 0 0 0,0 0 1 0 0,0-1-1 0 0,8 2 1 0 0,-9-2 13 0 0,0 0 1 0 0,0-1-1 0 0,0 1 1 0 0,0-1-1 0 0,0 0 1 0 0,1 0 0 0 0,-1 0-1 0 0,0 0 1 0 0,0 0-1 0 0,0-1 1 0 0,0 0-1 0 0,0 1 1 0 0,0-1 0 0 0,0 0-1 0 0,0-1 1 0 0,0 1-1 0 0,0 0 1 0 0,0-1-1 0 0,-1 1 1 0 0,1-1 0 0 0,0 0-1 0 0,-1 0 1 0 0,0 0-1 0 0,1 0 1 0 0,-1-1-1 0 0,0 1 1 0 0,0-1 0 0 0,0 1-1 0 0,0-1 1 0 0,2-5-1 0 0,13-22-1 0 0,-2-1-1 0 0,0 0 0 0 0,-3-1 1 0 0,0 0-1 0 0,-2-1 0 0 0,7-39 1 0 0,14-59 642 0 0,-32 137 72 0 0,-19 120 413 0 0,12-61-1142 0 0,-16 230-14 0 0,23-271 92 0 0,0-18-20 0 0,1 0 1 0 0,0 0-1 0 0,0 0 1 0 0,0 0-1 0 0,0 0 0 0 0,1 0 1 0 0,2 9-1 0 0,-3-15-38 0 0,0 0 0 0 0,0 1 1 0 0,1-1-1 0 0,-1 0 0 0 0,0 0 1 0 0,0 1-1 0 0,0-1 0 0 0,0 0 0 0 0,0 0 1 0 0,0 0-1 0 0,0 1 0 0 0,1-1 0 0 0,-1 0 1 0 0,0 0-1 0 0,0 0 0 0 0,0 1 1 0 0,1-1-1 0 0,-1 0 0 0 0,0 0 0 0 0,0 0 1 0 0,0 0-1 0 0,1 1 0 0 0,-1-1 1 0 0,0 0-1 0 0,0 0 0 0 0,1 0 0 0 0,-1 0 1 0 0,0 0-1 0 0,0 0 0 0 0,1 0 1 0 0,-1 0-1 0 0,0 0 0 0 0,0 0 0 0 0,1 0 1 0 0,-1 0-1 0 0,9-7-90 0 0,4-13 19 0 0,5-36 157 0 0,-11 34 90 0 0,17-42 1 0 0,-17 50-192 0 0,21-42 260 0 0,22-64 0 0 0,-44 108-32 0 0,-3 13-29 0 0,-1 7-169 0 0,3 53-922 0 0,-4-37 864 0 0,1-1 0 0 0,0 0 1 0 0,8 28-1 0 0,-7-43 23 0 0,-1 0 0 0 0,1 0 0 0 0,0 0-1 0 0,1-1 1 0 0,0 0 0 0 0,6 10 0 0 0,-9-16 14 0 0,0 0 0 0 0,0 1 0 0 0,0-1-1 0 0,0 0 1 0 0,1 0 0 0 0,-1 0 0 0 0,0 0 0 0 0,0 0 0 0 0,1 0 0 0 0,-1-1 0 0 0,1 1 0 0 0,-1 0 0 0 0,1-1 0 0 0,-1 1 0 0 0,1-1 0 0 0,1 1-1 0 0,-1-1 3 0 0,0 0-1 0 0,0 0 1 0 0,-1-1-1 0 0,1 1 1 0 0,0 0-1 0 0,0-1 0 0 0,-1 1 1 0 0,1-1-1 0 0,0 0 1 0 0,-1 0-1 0 0,1 1 1 0 0,-1-1-1 0 0,1 0 0 0 0,-1 0 1 0 0,0-1-1 0 0,1 1 1 0 0,-1 0-1 0 0,2-2 1 0 0,3-4-44 0 0,0-1 0 0 0,-1 1 1 0 0,0-1-1 0 0,0 0 0 0 0,6-16 1 0 0,12-17 0 0 0,-11 21 68 0 0,-1 1 0 0 0,-1-2-1 0 0,10-27 1 0 0,17-68-22 0 0,-7 17 5 0 0,-15 57 171 0 0,-15 41-116 0 0,3 134-54 0 0,31 218 0 0 0,-29-328 22 0 0,-4-21-40 0 0,-1-1-1 0 0,0 0 0 0 0,1 0 0 0 0,0 0 0 0 0,-1 1 0 0 0,1-1 0 0 0,0 0 1 0 0,-1 0-1 0 0,1 0 0 0 0,0 0 0 0 0,0 0 0 0 0,0 0 0 0 0,0 0 0 0 0,2 1 1 0 0,-3-2-13 0 0,1 0 1 0 0,0 1-1 0 0,-1-1 1 0 0,1 0 0 0 0,0 0-1 0 0,-1-1 1 0 0,1 1 0 0 0,-1 0-1 0 0,1 0 1 0 0,0 0-1 0 0,-1 0 1 0 0,1-1 0 0 0,-1 1-1 0 0,1 0 1 0 0,0 0 0 0 0,-1-1-1 0 0,1 1 1 0 0,-1 0-1 0 0,1-1 1 0 0,-1 1 0 0 0,1-1-1 0 0,-1 1 1 0 0,0-1 0 0 0,1 1-1 0 0,-1-1 1 0 0,1 1-1 0 0,-1-1 1 0 0,0 1 0 0 0,1-1-1 0 0,8-16-268 0 0,-2 1 166 0 0,-2 1 1 0 0,5-21-1 0 0,-5 18 106 0 0,8-22 0 0 0,11-28 77 0 0,24-108-1 0 0,-15 47 571 0 0,-31 120-463 0 0,-1 6-55 0 0,0-1 1 0 0,0 1-1 0 0,0 0 0 0 0,0-1 0 0 0,0 1 1 0 0,1 0-1 0 0,-1 0 0 0 0,1 0 0 0 0,4-5 1 0 0,-6 8-95 0 0,0 0 1 0 0,0 0-1 0 0,1 0 1 0 0,-1 0 0 0 0,0 0-1 0 0,0 0 1 0 0,0 0-1 0 0,1-1 1 0 0,-1 1 0 0 0,0 0-1 0 0,0 0 1 0 0,0 0-1 0 0,1 0 1 0 0,-1 1 0 0 0,0-1-1 0 0,0 0 1 0 0,0 0-1 0 0,1 0 1 0 0,-1 0 0 0 0,0 0-1 0 0,0 0 1 0 0,0 0-1 0 0,1 0 1 0 0,-1 0 0 0 0,0 0-1 0 0,0 0 1 0 0,0 1-1 0 0,0-1 1 0 0,1 0 0 0 0,-1 0-1 0 0,0 0 1 0 0,0 0-1 0 0,0 1 1 0 0,0-1 0 0 0,0 0-1 0 0,0 0 1 0 0,0 0-1 0 0,1 0 1 0 0,-1 1 0 0 0,0-1-1 0 0,0 0 1 0 0,0 0-1 0 0,0 1 1 0 0,5 10 8 0 0,-5-9-12 0 0,5 12-48 0 0,-1 2 1 0 0,-1-1-1 0 0,0 0 1 0 0,-1 1-1 0 0,1 22 1 0 0,0 5-15 0 0,1-8 52 0 0,1 10-25 0 0,18 80 1 0 0,-23-123 15 0 0,0 0-1 0 0,1 0 1 0 0,0 0 0 0 0,-1 0 0 0 0,1 0 0 0 0,0-1 0 0 0,0 1 0 0 0,0 0 0 0 0,0 0 0 0 0,0-1 0 0 0,1 1 0 0 0,1 1 0 0 0,-3-2-83 0 0,2-2 18 0 0,0 0 0 0 0,-1-1 0 0 0,1 1 0 0 0,-1 0 0 0 0,0 0 0 0 0,1-1 0 0 0,-1 1 0 0 0,0-1 0 0 0,0 1 0 0 0,0-1 1 0 0,0 0-1 0 0,0 1 0 0 0,1-4 0 0 0,8-25-35 0 0,-5 13 63 0 0,37-80-183 0 0,-14 11 167 0 0,6-20 16 0 0,-13 58 817 0 0,-21 48-586 0 0,0 0-16 0 0,6 15 316 0 0,2 217-488 0 0,-7-211-26 0 0,0-1 0 0 0,2 0 1 0 0,6 24-1 0 0,-9-43 19 0 0,0-1 0 0 0,0 0 0 0 0,0 1 0 0 0,0-1 0 0 0,0 0 0 0 0,0 0 0 0 0,0 1 0 0 0,0-1 0 0 0,0 0 0 0 0,0 0 0 0 0,0 1 0 0 0,1-1 0 0 0,-1 0 0 0 0,0 0 0 0 0,0 1 0 0 0,0-1 0 0 0,0 0 0 0 0,0 0 0 0 0,1 1-1 0 0,-1-1 1 0 0,0 0 0 0 0,0 0 0 0 0,0 0 0 0 0,1 1 0 0 0,-1-1 0 0 0,0 0 0 0 0,0 0 0 0 0,1 0 0 0 0,-1 0 0 0 0,0 0 0 0 0,0 0 0 0 0,1 0 0 0 0,-1 1 0 0 0,0-1 0 0 0,0 0 0 0 0,1 0 0 0 0,-1 0 0 0 0,0 0 0 0 0,0 0 0 0 0,1 0 0 0 0,-1 0 0 0 0,0 0 0 0 0,1 0 0 0 0,7-13-195 0 0,3-21 189 0 0,-5-9 581 0 0,2-88 0 0 0,0 270-530 0 0,-3-74-33 0 0,6 29-341 0 0,-11-93 325 0 0,0 0 0 0 0,0-1 0 0 0,0 1 1 0 0,0 0-1 0 0,0 0 0 0 0,1-1 0 0 0,-1 1 0 0 0,0 0 1 0 0,0 0-1 0 0,0-1 0 0 0,1 1 0 0 0,-1 0 1 0 0,0-1-1 0 0,1 1 0 0 0,-1-1 0 0 0,1 1 1 0 0,-1 0-1 0 0,1-1 0 0 0,0 1 0 0 0,-1-1-6 0 0,1 0 0 0 0,-1 0 0 0 0,0-1 1 0 0,1 1-1 0 0,-1 0 0 0 0,0 0 0 0 0,1-1 0 0 0,-1 1 0 0 0,0 0 0 0 0,1-1 0 0 0,-1 1 0 0 0,0-1 0 0 0,0 1 0 0 0,1 0 0 0 0,-1-1 0 0 0,0 1 1 0 0,0-1-1 0 0,0 1 0 0 0,1 0 0 0 0,-1-1 0 0 0,0 0 0 0 0,9-32-595 0 0,8-106 718 0 0,-11 79 4 0 0,-5 44-105 0 0,-1 11 15 0 0,0 1 0 0 0,1-1-1 0 0,-1 0 1 0 0,1 1 0 0 0,0-1 0 0 0,3-7 0 0 0,-4 11 65 0 0,0 1 4 0 0,0 0-7 0 0,0 0-2 0 0,0 0 0 0 0,3 21 144 0 0,-3-19-216 0 0,1 1 0 0 0,0-1 1 0 0,0 0-1 0 0,0 1 0 0 0,0-1 1 0 0,1 0-1 0 0,-1 0 0 0 0,2 3 0 0 0,7 12-14 0 0,-4 1-40 0 0,-1 0 1 0 0,3 27-1 0 0,-4-24 0 0 0,6 25 1 0 0,-9-43 33 0 0,1 0 1 0 0,-1 1 0 0 0,0-1 0 0 0,1 0-1 0 0,-1 0 1 0 0,1 0 0 0 0,0 0 0 0 0,5 5-1 0 0,-7-7 14 0 0,1-1 1 0 0,-1 1-1 0 0,1-1 0 0 0,-1 0 0 0 0,1 1 0 0 0,-1-1 0 0 0,1 0 0 0 0,0 1 0 0 0,-1-1 0 0 0,1 0 1 0 0,-1 0-1 0 0,1 1 0 0 0,0-1 0 0 0,-1 0 0 0 0,1 0 0 0 0,0 0 0 0 0,-1 0 0 0 0,1 0 0 0 0,0 0 1 0 0,0 0-1 0 0,0-1 2 0 0,0 1-1 0 0,0 0 1 0 0,0-1 0 0 0,1 0 0 0 0,-1 1 0 0 0,-1-1 0 0 0,1 0 0 0 0,0 1 0 0 0,0-1 0 0 0,0 0-1 0 0,0 0 1 0 0,0 0 0 0 0,-1 0 0 0 0,1 1 0 0 0,1-3 0 0 0,1-4-7 0 0,1 1-1 0 0,-1-1 1 0 0,0 0 0 0 0,0 0-1 0 0,-1-1 1 0 0,2-6-1 0 0,7-49-84 0 0,-8 38 83 0 0,2-2 9 0 0,-1 3 21 0 0,2-43 0 0 0,-6 67 135 0 0,0-3 484 0 0,0 6-448 0 0,0 18-186 0 0,-1 2-87 0 0,1 1 0 0 0,2 0 0 0 0,0 0 0 0 0,10 44 1 0 0,-6-57 70 0 0,-6-10-51 0 0,0-1-8 0 0,0 0 1 0 0,11-14-215 0 0,-8 7 255 0 0,-1-1 1 0 0,0 0 0 0 0,0 0-1 0 0,-1 0 1 0 0,0 0-1 0 0,0 0 1 0 0,-2-14-1 0 0,2-1 37 0 0,-1-17 152 0 0,0 25-65 0 0,0 0 0 0 0,1 0 0 0 0,4-18 1 0 0,-5 29-68 0 0,0 3 99 0 0,0 1 15 0 0,0 0-3 0 0,0 0-12 0 0,0 0-43 0 0,0 0-28 0 0,0 0-141 0 0,5 9-138 0 0,-2-2 194 0 0,-1 1 0 0 0,0-1 0 0 0,0 1 1 0 0,-1 0-1 0 0,0 0 0 0 0,0 0 0 0 0,-1 15 1 0 0,0 1-43 0 0,2 25 36 0 0,11 142-116 0 0,-9-174 143 0 0,2-40-410 0 0,-4 10 409 0 0,-1-1 0 0 0,1-17 0 0 0,0-16 48 0 0,-1 40-36 0 0,0 2 0 0 0,0 0 0 0 0,-1 0 0 0 0,2 0 0 0 0,-1 0 0 0 0,0 0 0 0 0,1 1 0 0 0,3-6 0 0 0,-2 2 0 0 0,1-1 0 0 0,-1 1 0 0 0,0-1 0 0 0,-1 1 0 0 0,0-1 0 0 0,1-12 0 0 0,1-2 0 0 0,0-3 0 0 0,-3 16 0 0 0,1 1 0 0 0,0 0 0 0 0,0 0 0 0 0,7-17 0 0 0,-8 20 44 0 0,3-5 145 0 0,-4 11-186 0 0,1-1 0 0 0,-1 1 1 0 0,0 0-1 0 0,0 0 0 0 0,0 0 0 0 0,0-1 0 0 0,1 1 0 0 0,-1 0 0 0 0,0 0 0 0 0,0 0 0 0 0,0-1 0 0 0,1 1 0 0 0,-1 0 0 0 0,0 0 0 0 0,0 0 0 0 0,1 0 0 0 0,-1 0 0 0 0,0 0 0 0 0,0 0 0 0 0,1 0 0 0 0,-1-1 0 0 0,0 1 0 0 0,1 0 0 0 0,-1 0 0 0 0,0 0 0 0 0,0 0 0 0 0,1 0 0 0 0,-1 0 0 0 0,0 1 0 0 0,0-1 0 0 0,1 0 0 0 0,-1 0 0 0 0,0 0 0 0 0,0 0 1 0 0,1 0-1 0 0,-1 0 0 0 0,0 0 0 0 0,1 1 0 0 0,0 0-3 0 0,0 0 0 0 0,0 0 0 0 0,1 0 0 0 0,-1 1 0 0 0,0-1 0 0 0,0 0 0 0 0,0 1 0 0 0,-1-1 0 0 0,1 1 0 0 0,0-1 0 0 0,0 1 0 0 0,-1-1 0 0 0,1 1 0 0 0,0 2 0 0 0,4 23 0 0 0,-1 6 11 0 0,-3-16 4 0 0,2 1 0 0 0,0-1 0 0 0,9 29 1 0 0,5 3-6 0 0,-17-46 44 0 0,0-2-1 0 0,2 2-42 0 0,-2-1-11 0 0,2 0-11 0 0,-2-1-45 0 0,0-1-24 0 0,0-19-181 0 0,-3-1 232 0 0,2 0 1 0 0,2-32 0 0 0,0 12 49 0 0,-1 34 60 0 0,0 3-76 0 0,0 0 0 0 0,0 1 0 0 0,0-1 0 0 0,0 0 0 0 0,1 0 0 0 0,-1 1 0 0 0,1-1 0 0 0,0 1 0 0 0,0-1 0 0 0,1-2 0 0 0,-1 1 21 0 0,0 4 28 0 0,-1 0 10 0 0,0 0 0 0 0,0-1 0 0 0,-2-3 2 0 0,5-15-68 0 0,0 2-12 0 0,-2 14 46 0 0,-1 3-53 0 0,0 0 42 0 0,0 0-42 0 0,0 0 64 0 0,2 1-24 0 0,0 1-1 0 0,-1 0 1 0 0,1 0 0 0 0,-1 0 0 0 0,0 0 0 0 0,1 0 0 0 0,-1 0 0 0 0,0 0 0 0 0,0 0 0 0 0,1 3 0 0 0,3 14-19 0 0,-1 0 0 0 0,2 26 0 0 0,-3-17 12 0 0,0-6 43 0 0,-2-1 0 0 0,0 0 0 0 0,-5 42 0 0 0,-1-30-29 0 0,1-2 5 0 0,-1 38 0 0 0,5-66-31 0 0,-2 1-19 0 0,0 3-225 0 0,2-12-1 0 0,0 1 225 0 0,-8-91 45 0 0,5 63 328 0 0,-2-9-546 0 0,2-1 1 0 0,4-60-1 0 0,8 56 193 0 0,-1 11 0 0 0,-3 17-297 0 0,-4 15 281 0 0,0 1 0 0 0,0-1 0 0 0,0 0 0 0 0,0 0 1 0 0,-1 1-1 0 0,1-5 0 0 0,-1 4 16 0 0,1-13 0 0 0,3 1 0 0 0,-2 3 1 0 0,0 6-16 0 0,-2 5-51 0 0,0 1-14 0 0,0-13-539 0 0,0 13 566 0 0,0 0-11 0 0,0 0 0 0 0,0 0 57 0 0,0 0-58 0 0,0 0 64 0 0,0-1 0 0 0,1 1-1 0 0,-1 0 1 0 0,0 0 0 0 0,0 0-1 0 0,0 0 1 0 0,1 0-1 0 0,-1-1 1 0 0,0 1 0 0 0,0 0-1 0 0,0 0 1 0 0,0 0 0 0 0,0 0-1 0 0,1-1 1 0 0,-1 1-1 0 0,0 0 1 0 0,0 0 0 0 0,0 0-1 0 0,0-1 1 0 0,0 1 0 0 0,0 0-1 0 0,0 0 1 0 0,0-1-1 0 0,0 1 1 0 0,0 0 0 0 0,0 0-1 0 0,0-1 1 0 0,0 1 0 0 0,0 0-1 0 0,0 0 1 0 0,0-1-1 0 0,0 1 1 0 0,0 0 0 0 0,0 0-1 0 0,0 0 1 0 0,0-1 0 0 0,0 1-1 0 0,0 0 1 0 0,-1 0-1 0 0,1 0 1 0 0,0-1 0 0 0,0 1-1 0 0,0 0 1 0 0,0 0-1 0 0,0 0 1 0 0,-1 0 0 0 0,1-1-1 0 0,0 1 1 0 0,0-1-52 0 0,1-2 10 0 0,-1 0 86 0 0,0-1 10 0 0,1-24-17 0 0,-1 16 73 0 0,0-1 0 0 0,0 1 0 0 0,-4-23 0 0 0,3 29-106 0 0,0 0 1 0 0,0 0-1 0 0,1-11 0 0 0,0 11 15 0 0,0 5 87 0 0,1-6 231 0 0,-2 3-685 0 0,3 7 197 0 0,0 1 152 0 0,0 0 0 0 0,-1 0 0 0 0,1 1 0 0 0,-1-1 0 0 0,0 0 0 0 0,-1 1 0 0 0,1 5 0 0 0,-5 10 632 0 0,0 46-1200 0 0,12 116 1136 0 0,-9-162-673 0 0,-1 0 0 0 0,-8 35 0 0 0,10-51-2690 0 0,0-3-943 0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7-06T16:25:49.069"/>
    </inkml:context>
    <inkml:brush xml:id="br0">
      <inkml:brushProperty name="width" value="0.35" units="cm"/>
      <inkml:brushProperty name="height" value="0.35" units="cm"/>
      <inkml:brushProperty name="color" value="#DAE8FC"/>
    </inkml:brush>
  </inkml:definitions>
  <inkml:trace contextRef="#ctx0" brushRef="#br0">4163 72 14864 0 0,'0'0'433'0'0,"0"0"0"0"0,-12-9 125 0 0,2 4-556 0 0,0 1 1 0 0,0 0 0 0 0,0 0 0 0 0,0 1 0 0 0,-1 1 0 0 0,0 0 0 0 0,1 0 0 0 0,-1 1 0 0 0,0 0 0 0 0,-12 1 0 0 0,-86-3 1044 0 0,56 4-997 0 0,1 3-1 0 0,-71 14 0 0 0,75-10 312 0 0,23-5-323 0 0,-48 14-1 0 0,61-14-37 0 0,0 0 0 0 0,0-1 0 0 0,-17 0 0 0 0,-1 1 0 0 0,-10 3 0 0 0,6-1 0 0 0,0-1 0 0 0,-59-2 0 0 0,-6-6 896 0 0,88 4-765 0 0,0-2-1 0 0,-15-2 1 0 0,-5-2-29 0 0,-56 2-122 0 0,3-1-14 0 0,-7-1 34 0 0,68 5-100 0 0,-41 3-1 0 0,45 0 38 0 0,-1-2-1 0 0,1 0 0 0 0,-25-3 0 0 0,-130-21 438 0 0,92 19-526 0 0,-39-4 430 0 0,-28-4-309 0 0,26 3 130 0 0,20 4-92 0 0,1 1-91 0 0,56 0 33 0 0,0 2 1 0 0,0 2-1 0 0,-46 5 0 0 0,-18 11-171 0 0,-29 3 135 0 0,-3-14 228 0 0,37-2-101 0 0,-6 8-171 0 0,-2 1-2 0 0,58-8 147 0 0,18 0 11 0 0,-59-3 0 0 0,-38-9 39 0 0,52 2-64 0 0,19 10-73 0 0,59-3 50 0 0,0 1 0 0 0,0-1-1 0 0,1 1 1 0 0,-1-1 0 0 0,0 1 0 0 0,0 1-1 0 0,1-1 1 0 0,-6 3 0 0 0,-61 40-447 0 0,50-33 453 0 0,14-7-6 0 0,-1 0-1 0 0,0 0 0 0 0,0-1 0 0 0,-10 4 0 0 0,-7 2 49 0 0,19-7-17 0 0,0 0 0 0 0,0 0 0 0 0,0 0 0 0 0,-9 1-1 0 0,-9 2-7 0 0,-3-3 64 0 0,22-1-64 0 0,-4 0-156 0 0,-7 1-333 0 0,14-2 477 0 0,1 1 0 0 0,0-1 0 0 0,-1 0 0 0 0,1 0 0 0 0,0 0 0 0 0,-1 0 0 0 0,1 0-1 0 0,0 0 1 0 0,-1 0 0 0 0,1 0 0 0 0,0 1 0 0 0,-1-1 0 0 0,1 0 0 0 0,0 0 0 0 0,-1 1 0 0 0,1-1-1 0 0,0 0 1 0 0,0 0 0 0 0,-1 1 0 0 0,1-1 0 0 0,0 0 0 0 0,0 1 0 0 0,-1-1 0 0 0,1 0 0 0 0,0 1-1 0 0,-1-1-40 0 0,-1 3 42 0 0,0-1 9 0 0,0 0 0 0 0,1 0 0 0 0,0 0 0 0 0,-1 1 0 0 0,1-1 0 0 0,-1 4 0 0 0,-9 16 6 0 0,10-19 6 0 0,0 1-20 0 0,1-3-33 0 0,-1 2 32 0 0,0 0 11 0 0,1 1 12 0 0,0-1 52 0 0,0-2 26 0 0,0-1-10 0 0,0 0-11 0 0,0 0 11 0 0,0 0 16 0 0,0 0 8 0 0,0 0-20 0 0,0 0-11 0 0,0 0-1 0 0,0 0-12 0 0,-1 4-48 0 0,2-1 0 0 0,0-2 36 0 0,1 0-36 0 0,0 0 4 0 0,0 0-1 0 0,0 0 0 0 0,1 0 0 0 0,-1 0 0 0 0,1 0 0 0 0,-1-1 0 0 0,1 1 0 0 0,-1-1 0 0 0,1 0 1 0 0,-1 1-1 0 0,1-1 0 0 0,0-1 0 0 0,-1 1 0 0 0,1 0 0 0 0,-1 0 0 0 0,1-1 0 0 0,2 0 0 0 0,46-10 345 0 0,-14-1-360 0 0,-28 10 95 0 0,-9 2-93 0 0,1 0 1 0 0,0 0-1 0 0,0 0 0 0 0,0 0 1 0 0,0 0-1 0 0,0 0 1 0 0,-1-1-1 0 0,1 1 0 0 0,0 0 1 0 0,0 0-1 0 0,0-1 1 0 0,-1 1-1 0 0,2-1 0 0 0,-2 0-2 0 0,0 1 0 0 0,1 0 0 0 0,-1 0 0 0 0,0 0 0 0 0,0-1 0 0 0,1 1 0 0 0,-1 0 0 0 0,0 0-1 0 0,0 0 1 0 0,1 0 0 0 0,-1 0 0 0 0,0 0 0 0 0,0-1 0 0 0,1 1 0 0 0,-1 0 0 0 0,0 0 0 0 0,1 0 0 0 0,-1 0-1 0 0,0 0 1 0 0,0 0 0 0 0,1 0 0 0 0,-1 0 0 0 0,0 0 0 0 0,1 0 0 0 0,-1 0 0 0 0,0 1 0 0 0,0-1 0 0 0,1 0-1 0 0,-1 0 1 0 0,0 0 0 0 0,1 0 0 0 0,-1 0 0 0 0,0 1 0 0 0,1-1 2 0 0,0 0 1 0 0,-1 1-1 0 0,1-1 0 0 0,0 0 1 0 0,0 0-1 0 0,-1 1 0 0 0,1-1 1 0 0,0 0-1 0 0,0 0 1 0 0,-1 0-1 0 0,1 0 0 0 0,0 0 1 0 0,0 0-1 0 0,-1 0 0 0 0,1 0 1 0 0,0-1-1 0 0,0 1 1 0 0,-1 0-1 0 0,1 0 0 0 0,0 0 1 0 0,0-1-1 0 0,-1 1 0 0 0,2-1 1 0 0,1 0 4 0 0,0 0 0 0 0,0 0 0 0 0,0 1 0 0 0,0 0 1 0 0,0-1-1 0 0,0 1 0 0 0,0 0 0 0 0,0 0 0 0 0,6 2 0 0 0,2-1-4 0 0,51 0-3 0 0,-18-5 0 0 0,-43 4 0 0 0,4 0 0 0 0,0 0 0 0 0,0 0 0 0 0,0-1 0 0 0,0 1 0 0 0,0-1 0 0 0,-1 0 0 0 0,9-3 0 0 0,-11 4 0 0 0,0-1 0 0 0,0 1 0 0 0,0 0 0 0 0,0-1 0 0 0,0 1 0 0 0,0 1 0 0 0,0-1 0 0 0,0 0 0 0 0,3 1 0 0 0,17-1 0 0 0,-17 0 0 0 0,1-1 0 0 0,-1 1-1 0 0,0-1 1 0 0,10 2-1 0 0,2 0 57 0 0,-9 1-43 0 0,-8-2-13 0 0,1 1 0 0 0,-1-1 0 0 0,1 0-1 0 0,-1 0 1 0 0,1 0 0 0 0,-1 1 0 0 0,1-1 0 0 0,-1 0 0 0 0,1 0 0 0 0,-1 0-1 0 0,1 0 1 0 0,-1 0 0 0 0,1 0 0 0 0,-1 0 0 0 0,1 0 0 0 0,-1 0 0 0 0,2-1-1 0 0,0 1 18 0 0,0-1 60 0 0,1 0 0 0 0,0 0 1 0 0,-1 0-1 0 0,1 1 0 0 0,0 0 0 0 0,4-1 1 0 0,28 3 4 0 0,-4 4-82 0 0,10-5 0 0 0,-34 1 0 0 0,1-1 0 0 0,0 0 0 0 0,12 0 0 0 0,0 0 0 0 0,37-3 0 0 0,-44 1 18 0 0,24 2-1 0 0,-23 0-5 0 0,-1-1 1 0 0,15-1-1 0 0,-12 0 17 0 0,1 0 0 0 0,0 1 0 0 0,-1 1 0 0 0,17 3-1 0 0,17-4 26 0 0,-43 0-51 0 0,0 1 0 0 0,0-2 1 0 0,11 0-1 0 0,7-1-6 0 0,14 3 3 0 0,-23-2 0 0 0,-14 1 0 0 0,0-1 0 0 0,0 1 0 0 0,1 0 0 0 0,-1 0 0 0 0,0 0 0 0 0,0 0 0 0 0,4 1 0 0 0,17 3 17 0 0,45 3 0 0 0,-38-5-21 0 0,62 2-28 0 0,15 2 10 0 0,-22-4 29 0 0,-59-2-6 0 0,16-1-1 0 0,-21-1 0 0 0,25 3 0 0 0,-32-1 0 0 0,1 0 0 0 0,22-3 0 0 0,13-1 0 0 0,17 0 0 0 0,-23 0 0 0 0,44-3 0 0 0,-43 6 0 0 0,-28-1 0 0 0,0 2 0 0 0,29 2 0 0 0,-38-2 25 0 0,1 1-1 0 0,15-2 0 0 0,-16 0-47 0 0,0 0 0 0 0,0 1 1 0 0,13 2-1 0 0,53 6-95 0 0,111 26 56 0 0,-164-31 60 0 0,117 13 2 0 0,-77-10 0 0 0,29-1 227 0 0,-22-2-78 0 0,151 1-37 0 0,-144-5 126 0 0,16-4-193 0 0,-1-1-16 0 0,-34 2-29 0 0,-40 2 0 0 0,1 1 0 0 0,24 2 0 0 0,15-3 128 0 0,-46 3-138 0 0,0-1 0 0 0,1 0-1 0 0,12-3 1 0 0,13 1-13 0 0,-17 2 57 0 0,1 0 0 0 0,-1-2 0 0 0,25-4 0 0 0,-30 5-13 0 0,-11 2-588 0 0,-9-1-915 0 0,-1 0-5225 0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7-06T16:25:49.071"/>
    </inkml:context>
    <inkml:brush xml:id="br0">
      <inkml:brushProperty name="width" value="0.025" units="cm"/>
      <inkml:brushProperty name="height" value="0.025" units="cm"/>
      <inkml:brushProperty name="color" value="#DAE8FC"/>
    </inkml:brush>
  </inkml:definitions>
  <inkml:trace contextRef="#ctx0" brushRef="#br0">30 3 6448 0 0,'0'0'141'0'0,"0"0"23"0"0,0 0 13 0 0,0 0-19 0 0,0-1-126 0 0,-1 0 42 0 0,1 1 308 0 0,-1 0-191 0 0,1 0 1 0 0,0 0 0 0 0,-1 1 0 0 0,1-1-1 0 0,-1 0 1 0 0,1 1 0 0 0,-1-1 0 0 0,1 0-1 0 0,0 1 1 0 0,-1-1 0 0 0,1 0-1 0 0,0 1 1 0 0,-1-1 0 0 0,1 1 0 0 0,0-1-1 0 0,0 1 1 0 0,-1-1 0 0 0,1 1 0 0 0,0-1-1 0 0,0 1 1 0 0,0-1 0 0 0,0 1-1 0 0,0-1 1 0 0,0 1 0 0 0,0-1 0 0 0,0 1-1 0 0,0-1 1 0 0,0 1 0 0 0,0 0 0 0 0,0 23-1060 0 0,1-16 1408 0 0,2 36-359 0 0,-6-16-222 0 0,1-17 601 0 0,1-1 1 0 0,-1 19-1 0 0,2-30-504 0 0,0-1-16 0 0,-1 0 0 0 0,0 0 1 0 0,1 0-1 0 0,-1-1 0 0 0,1 1 1 0 0,0 0-1 0 0,0 0 0 0 0,0-1 1 0 0,0 1-1 0 0,0 0 0 0 0,1-5 1 0 0,0-2 107 0 0,0-9-22 0 0,0 12-128 0 0,-1 0 0 0 0,1-1 0 0 0,-2 1 0 0 0,1 0 0 0 0,-2-6 1 0 0,2 10 58 0 0,0 2-48 0 0,0 0 0 0 0,0 0 0 0 0,-1 0 0 0 0,1 0 0 0 0,0 0 0 0 0,0 1 0 0 0,0-1 1 0 0,0 0-1 0 0,0 0 0 0 0,0 0 0 0 0,0 0 0 0 0,0 0 0 0 0,0 0 0 0 0,0 0 0 0 0,0 0 0 0 0,0 0 0 0 0,0 0 0 0 0,0 0 1 0 0,0 0-1 0 0,0 0 0 0 0,0 0 0 0 0,0 0 0 0 0,0 0 0 0 0,0 0 0 0 0,-1 0 0 0 0,1 0 0 0 0,0 0 0 0 0,0 0 0 0 0,0 0 1 0 0,0 0-1 0 0,0 0 0 0 0,0 0 0 0 0,0 0 0 0 0,0 0 0 0 0,-1 6 24 0 0,0 1-35 0 0,1-1 1 0 0,-1 1-1 0 0,1 12 1 0 0,1-12 18 0 0,-1 1 1 0 0,-1-1-1 0 0,-1 13 1 0 0,-4-9 46 0 0,5-9-64 0 0,1 0 0 0 0,-1 0 0 0 0,0-1 10 0 0,1 0 22 0 0,0-1-80 0 0,0 0-38 0 0,6-33-126 0 0,-6 13 254 0 0,1 0 1 0 0,4-23 0 0 0,-5 41-49 0 0,-1 2 8 0 0,1-1 0 0 0,0 1 0 0 0,0-1 0 0 0,0 1 0 0 0,0 0 0 0 0,-1-1 0 0 0,1 1 0 0 0,0-1 0 0 0,0 1 0 0 0,0-1 0 0 0,0 1 0 0 0,0 0 0 0 0,0-1 0 0 0,0 1 0 0 0,0-1 0 0 0,1 1 0 0 0,-1-1 0 0 0,0 1 0 0 0,0 0 0 0 0,0-1 0 0 0,0 1 0 0 0,1-1 0 0 0,-1 1 0 0 0,0 0 0 0 0,0-1 0 0 0,0 1 0 0 0,1 0 0 0 0,-1-1 0 0 0,0 1 0 0 0,1 0 0 0 0,-1-1 0 0 0,0 1 0 0 0,1 0 0 0 0,0-1 0 0 0,0 0-2 0 0,0 1 9 0 0,-1 0 0 0 0,0 0 0 0 0,1 0 0 0 0,-1 0 1 0 0,0 0-1 0 0,1 0 0 0 0,-1 0 0 0 0,0 0 1 0 0,0 0-1 0 0,1 0 0 0 0,-1 1 0 0 0,0-1 1 0 0,1 0-1 0 0,-1 0 0 0 0,0 0 0 0 0,0 0 1 0 0,1 1-1 0 0,-1-1 0 0 0,0 0 0 0 0,0 0 0 0 0,1 0 1 0 0,-1 1-1 0 0,0-1 0 0 0,0 0 0 0 0,0 0 1 0 0,1 1-1 0 0,-1-1 0 0 0,0 0 0 0 0,0 0 1 0 0,0 1-1 0 0,0-1 0 0 0,0 0 0 0 0,0 1 1 0 0,0-1-1 0 0,0 0 0 0 0,1 1 0 0 0,-1-1 0 0 0,0 0 1 0 0,0 1-1 0 0,0-1 0 0 0,0 0 0 0 0,-1 0 1 0 0,1 1-1 0 0,0 0 0 0 0,1 12 18 0 0,0 0 27 0 0,-1-11-47 0 0,0 0 0 0 0,0 0 0 0 0,0 0 0 0 0,0 0 0 0 0,0 0 0 0 0,-1 0 0 0 0,1 0 0 0 0,-1 2 0 0 0,1-3-4 0 0,-1 5-11 0 0,2 16 77 0 0,-1-20-58 0 0,-1 0 32 0 0,2-1-22 0 0,-1-1 22 0 0,2 2-32 0 0,-3 12-12 0 0,1-13 1 0 0,1 1 0 0 0,-1 0 0 0 0,0 0 0 0 0,0-1 0 0 0,0 0 0 0 0,0-1-2 0 0,0 0 0 0 0,-1 0-1 0 0,1-1 1 0 0,0 1 0 0 0,-1 0-1 0 0,1-1 1 0 0,0 1 0 0 0,0 0-1 0 0,-1-1 1 0 0,1 1-1 0 0,0 0 1 0 0,0-1 0 0 0,-1 1-1 0 0,1-1 1 0 0,0 1 0 0 0,0-1-1 0 0,0 1 1 0 0,0 0-1 0 0,0-1 1 0 0,0 1 0 0 0,0-1-1 0 0,0 1 1 0 0,0-1 0 0 0,0 0-1 0 0,0 1-2 0 0,6-72 5 0 0,-6 66 0 0 0,0 5 0 0 0,-1-1 0 0 0,1 0 0 0 0,0 1 0 0 0,0-1 0 0 0,0 0 0 0 0,0 1 0 0 0,1-1 0 0 0,-1 0 0 0 0,1-1 0 0 0,-1 2 3 0 0,0 1 0 0 0,0 0 0 0 0,0-1 0 0 0,1 1 0 0 0,-1 0 0 0 0,0 0 0 0 0,0-1-1 0 0,0 1 1 0 0,1 0 0 0 0,-1 0 0 0 0,0 0 0 0 0,0-1 0 0 0,1 1 0 0 0,-1 0 0 0 0,0 0-1 0 0,0 0 1 0 0,1 0 0 0 0,-1-1 0 0 0,0 1 0 0 0,1 0 0 0 0,-1 0 0 0 0,0 0 0 0 0,1 0-1 0 0,-1 0 1 0 0,1 0 0 0 0,0 4 5 0 0,0 0-1 0 0,0 1 1 0 0,0-1 0 0 0,0 0-1 0 0,-1 1 1 0 0,0 5-1 0 0,-3 23 111 0 0,4-31-108 0 0,-2 20 1 0 0,1-21 32 0 0,-1 0-33 0 0,0 0-10 0 0,1 1 11 0 0,0-2 32 0 0,-1 2-33 0 0,0 0-10 0 0,0 0 0 0 0,1 0 0 0 0,0-1 0 0 0,0 1 0 0 0,0-1-17 0 0,0-1-74 0 0,0 0-33 0 0,0 0-1102 0 0,0 0-4395 0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7-06T16:25:49.072"/>
    </inkml:context>
    <inkml:brush xml:id="br0">
      <inkml:brushProperty name="width" value="0.025" units="cm"/>
      <inkml:brushProperty name="height" value="0.025" units="cm"/>
    </inkml:brush>
  </inkml:definitions>
  <inkml:trace contextRef="#ctx0" brushRef="#br0">19 14 4808 0 0,'0'0'101'0'0,"0"0"22"0"0,0 0 8 0 0,0 0 10 0 0,0 0 3 0 0,0 4 365 0 0,0-3-453 0 0,1 0-35 0 0,0 1 111 0 0,-1 2 732 0 0,0 15-334 0 0,1 18 787 0 0,-1-37-1225 0 0,0 0 11 0 0,-2 15 313 0 0,2-13-416 0 0,0 0 0 0 0,0 23 1403 0 0,1-20-433 0 0,-1-14-517 0 0,4-41 2045 0 0,-3 4-2284 0 0,-1 46-155 0 0,0 0 32 0 0,0 0-1 0 0,0 0-20 0 0,0 0-6 0 0,0 47-88 0 0,0-45 24 0 0,1 0 0 0 0,-1 0 0 0 0,0 1 0 0 0,0-1 0 0 0,2 28 8 0 0,-3 14 208 0 0,1-25-64 0 0,0-18-47 0 0,-3 32-570 0 0,4-26 412 0 0,-4 4 453 0 0,0 1-747 0 0,2-11 363 0 0,1 2 306 0 0,2-1-71 0 0,-8 9-220 0 0,6-11-101 0 0,0 0-51 0 0,0 0-20 0 0,0 0-3 0 0,0 0 38 0 0,0 0 162 0 0,0 0 68 0 0,0 0 18 0 0,0-6-105 0 0,0-1 1 0 0,-1 0 0 0 0,0 1-1 0 0,0-1 1 0 0,-1 0 0 0 0,-3-9 0 0 0,4 13-47 0 0,1 0 0 0 0,-1 0 0 0 0,0 0 0 0 0,1-1 0 0 0,0 1 0 0 0,-1-5 0 0 0,1 7 18 0 0,0-1 34 0 0,0-9-125 0 0,0 5-22 0 0,0 0-1 0 0,0 1 0 0 0,0-1 0 0 0,2-9 1 0 0,-1 12 104 0 0,0 0 0 0 0,-1-1 0 0 0,0 1 0 0 0,0-1 0 0 0,0-4 0 0 0,0 7 0 0 0,2-23 0 0 0,-2 23 0 0 0,-1-1 0 0 0,1 0 0 0 0,-1 1 0 0 0,1-1 0 0 0,-1 0 0 0 0,1 0 0 0 0,2-12 0 0 0,-2 14 0 0 0,1 0 0 0 0,0-15 0 0 0,2-5-8 0 0,-3 18 8 0 0,4-6 0 0 0,-4 6 0 0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7-06T16:26:37.675"/>
    </inkml:context>
    <inkml:brush xml:id="br0">
      <inkml:brushProperty name="width" value="0.35" units="cm"/>
      <inkml:brushProperty name="height" value="0.35" units="cm"/>
      <inkml:brushProperty name="color" value="#DAE8FC"/>
    </inkml:brush>
  </inkml:definitions>
  <inkml:trace contextRef="#ctx0" brushRef="#br0">1529 1 16416 0 0,'0'0'373'0'0,"0"0"55"0"0,0 0 20 0 0,0 0-54 0 0,0 0-240 0 0,0 0-72 0 0,0 0-4 0 0,0 0-12 0 0,0 0-2 0 0,-18 11 64 0 0,14-7 35 0 0,-1 0 0 0 0,1 0 0 0 0,-1 0 0 0 0,1 1 0 0 0,1 0 0 0 0,-1 0 0 0 0,1 0 0 0 0,-1 0 0 0 0,2 0-1 0 0,-4 7 1 0 0,-14 28 76 0 0,11-23 30 0 0,-14 34-1 0 0,20-41-291 0 0,1 1-1 0 0,-1-1 1 0 0,1 1-1 0 0,0 15 1 0 0,2-24 23 0 0,0-2 43 0 0,-1 4-16 0 0,-1 0 1 0 0,2-1-1 0 0,-1 1 0 0 0,0 0 1 0 0,1 0-1 0 0,0 0 1 0 0,0 6-1 0 0,0-7 44 0 0,0-3 4 0 0,-5 22 482 0 0,3-15-657 0 0,1-5 77 0 0,0-1 0 0 0,1 1-1 0 0,-1-1 1 0 0,1 1-1 0 0,-1 0 1 0 0,1-1 0 0 0,0 1-1 0 0,0 0 1 0 0,0-1-1 0 0,0 2 1 0 0,0-2 82 0 0,0-1 33 0 0,-1 0 10 0 0,1 2-15 0 0,0 0-90 0 0,0-2-94 0 0,0 0-10 0 0,-1 7 102 0 0,1-7 15 0 0,0 1-1 0 0,0 0 0 0 0,-1-1 1 0 0,1 1-1 0 0,0 0 0 0 0,0-1 1 0 0,0 1-1 0 0,0 0 0 0 0,0-1 1 0 0,-1 1-1 0 0,1-1 0 0 0,0 1 0 0 0,-1 0 1 0 0,1-1-1 0 0,0 1 0 0 0,-1-1 1 0 0,1 1-1 0 0,-1-1 0 0 0,1 1 1 0 0,-1-1-1 0 0,0 1 0 0 0,-1 1-9 0 0,0-1 11 0 0,-19 11 266 0 0,20-11-293 0 0,1-1-58 0 0,0 0 31 0 0,-1 1 49 0 0,1-1-9 0 0,-1 0 0 0 0,0 1 0 0 0,1-1 0 0 0,-1 0-1 0 0,1 1 1 0 0,-1-1 0 0 0,1 0 0 0 0,-1 1 0 0 0,1-1 0 0 0,-1 0 0 0 0,1 1 0 0 0,-1-1 0 0 0,1 1 0 0 0,0-1-1 0 0,-1 1 1 0 0,1-1 0 0 0,0 1 0 0 0,-1 0 0 0 0,1-1 0 0 0,0 1 0 0 0,0-1 0 0 0,-1 1 0 0 0,1 0 0 0 0,0-1-1 0 0,0 2 1 0 0,-1 0-74 0 0,1-2 8 0 0,2 22 359 0 0,-8-22-185 0 0,5 0-92 0 0,-1 0 0 0 0,1 0 1 0 0,0 0-1 0 0,0 0 0 0 0,-1 0 1 0 0,1 0-1 0 0,0 0 0 0 0,0 0 0 0 0,-1 1 1 0 0,1-1-1 0 0,-2 1 0 0 0,-1 0-20 0 0,0 1 0 0 0,0-1 0 0 0,-1 0 0 0 0,1-1 0 0 0,0 1 0 0 0,-1-1 0 0 0,1 0-1 0 0,-8-1 1 0 0,-42 0-6 0 0,49 1-44 0 0,0 1 1 0 0,0 0-1 0 0,0 0 0 0 0,-10 3 1 0 0,-3 0-173 0 0,-16 1 346 0 0,19-1-96 0 0,8-2 48 0 0,0-1 0 0 0,0 0 0 0 0,-10 1-1 0 0,2-2-68 0 0,-13 0 0 0 0,9 2-96 0 0,13-1 113 0 0,0 0 1 0 0,-1 0-1 0 0,1 1 0 0 0,0-1 1 0 0,-8 4-1 0 0,-17 6-235 0 0,25-9 102 0 0,1-1 1 0 0,-1 1-1 0 0,1 1 1 0 0,-1-1 0 0 0,1 1-1 0 0,-5 3 1 0 0,6-1 35 0 0,4-4 90 0 0,-1 0 1 0 0,1 0-1 0 0,-1 0 1 0 0,1 0-1 0 0,-1 0 1 0 0,0 0-1 0 0,0-1 1 0 0,1 1-1 0 0,-1 0 1 0 0,0 0-1 0 0,0-1 1 0 0,0 1-1 0 0,0-1 1 0 0,0 1 0 0 0,1-1-1 0 0,-1 1 1 0 0,-2 0-1 0 0,3-1 110 0 0,0 0 21 0 0,0 0 3 0 0,0 0-34 0 0,0 0-148 0 0,0 0-67 0 0,0 0-14 0 0,-6-6 654 0 0,-1 0-430 0 0,6 5-105 0 0,0 0 1 0 0,0 0 0 0 0,0 0 0 0 0,0 1 0 0 0,-1-1 0 0 0,1 0 0 0 0,0 0 0 0 0,-1 1-1 0 0,1-1 1 0 0,0 1 0 0 0,-1-1 0 0 0,-1 1 0 0 0,-4-9 140 0 0,6 7-141 0 0,0 1 0 0 0,0-1 0 0 0,-1 1 11 0 0,2 1 42 0 0,-1 0 11 0 0,0-2-42 0 0,-1 1 0 0 0,0 0 0 0 0,0-1 0 0 0,1 1 0 0 0,-1 0 0 0 0,0 0 0 0 0,0 0 0 0 0,0 0 0 0 0,-1 1-1 0 0,1-1 1 0 0,0 1 0 0 0,0-1 0 0 0,0 1 0 0 0,0 0 0 0 0,-1 0 0 0 0,-3 0 0 0 0,-7-2-19 0 0,-16-4-3 0 0,25 4 0 0 0,2 1 0 0 0,0 0 0 0 0,0 1 0 0 0,0-1 0 0 0,0 1 0 0 0,0-1 0 0 0,0 1 0 0 0,0 0 0 0 0,-3-1 0 0 0,-11 1 0 0 0,15 1-1 0 0,1-1 1 0 0,0 0 0 0 0,0 0 0 0 0,0 0-1 0 0,0 0 1 0 0,-1 0 0 0 0,1 0-1 0 0,0 1 1 0 0,0-1 0 0 0,0 0 0 0 0,0 0-1 0 0,-1 0 1 0 0,1 0 0 0 0,0 0-1 0 0,0 0 1 0 0,0 0 0 0 0,-1 0 0 0 0,1 0-1 0 0,0 0 1 0 0,0 0 0 0 0,0 0 0 0 0,0 0-1 0 0,-1 0 1 0 0,1 0 0 0 0,0 0-1 0 0,0-1 1 0 0,0 1 0 0 0,-1 0 0 0 0,1 0-1 0 0,0 0 1 0 0,0 0 0 0 0,0 0-1 0 0,0 0 1 0 0,0 0 0 0 0,-1 0 0 0 0,1-1-1 0 0,0 1 1 0 0,0 0 0 0 0,0 0 0 0 0,0 0-1 0 0,-1-1-59 0 0,1 1 0 0 0,-3 0 48 0 0,0-2 9 0 0,-16 2 73 0 0,-39-2 71 0 0,49 1-141 0 0,3 1 0 0 0,-1 0 0 0 0,1 0 0 0 0,0 0 0 0 0,-9 3 0 0 0,1-4 64 0 0,-27 3-336 0 0,26 1 272 0 0,12-2 0 0 0,-26-1 118 0 0,21 0-110 0 0,3 0-7 0 0,0 0-1 0 0,-1 1 0 0 0,1-1 1 0 0,-5 2-1 0 0,7-1 0 0 0,0 0 0 0 0,-6 0-12 0 0,-17 0-40 0 0,22-1 37 0 0,-4 0 32 0 0,0 0 0 0 0,0 1 1 0 0,-10 1-1 0 0,-3-3-84 0 0,20 0 14 0 0,-1 1 29 0 0,-1-2-32 0 0,4 2 64 0 0,-25 1-130 0 0,21-1 170 0 0,-22-2-100 0 0,-8-1-20 0 0,16 4 62 0 0,16-1-33 0 0,0 1 32 0 0,-2 0 4 0 0,-25-4-114 0 0,26 2 121 0 0,0 0 0 0 0,-1 1-10 0 0,1-1-33 0 0,1 1 22 0 0,0 0-22 0 0,-2 0 32 0 0,1-1 11 0 0,-20-7-82 0 0,9 5 268 0 0,10 2-186 0 0,1 0 0 0 0,-1 0 0 0 0,-1 0-81 0 0,0 0-1 0 0,1 1 1 0 0,-1-1-1 0 0,0-1 1 0 0,-5-1-1 0 0,9 2 151 0 0,-1 1-78 0 0,0 0 0 0 0,-1 0 1 0 0,1 0-1 0 0,0 0 0 0 0,0 0 0 0 0,0-1 0 0 0,0 1 0 0 0,0 0 0 0 0,0-1 0 0 0,0 1 0 0 0,0-1 0 0 0,0 0 0 0 0,0 1 0 0 0,0-1 0 0 0,0 0 0 0 0,-1-1 0 0 0,2 2-39 0 0,-18-8-66 0 0,17 8 270 0 0,-2-4-335 0 0,-2-2 160 0 0,3 5 19 0 0,1 0 0 0 0,-8-7-64 0 0,-5-3 336 0 0,12 10-272 0 0,2 0 11 0 0,-1 1 42 0 0,1 0 11 0 0,0 0 0 0 0,0 0-28 0 0,0 0-108 0 0,0 0-10 0 0,0 0 10 0 0,0-1 17 0 0,-2 0 44 0 0,1 0 11 0 0,0-1 0 0 0,-1 1 0 0 0,1-1 0 0 0,-1 1 0 0 0,0 1-13 0 0,2 0-40 0 0,-2 0 39 0 0,-1-1 4 0 0,3 1-45 0 0,0 0-16 0 0,0 0 1 0 0,0 0 4 0 0,0 0 1 0 0,0 0-4 0 0,0 0 2 0 0,2 8-4 0 0,-2-6 71 0 0,0 0 0 0 0,0 0 0 0 0,0 0 0 0 0,0 0 0 0 0,0 0 0 0 0,0 0 0 0 0,0 1 0 0 0,1-1 11 0 0,-1-1 32 0 0,0 0-22 0 0,0 0 22 0 0,0 0-33 0 0,0 0 1 0 0,0 0 32 0 0,-1 16-41 0 0,1-15-2 0 0,-1 11 0 0 0,1-8-162 0 0,-2 21 308 0 0,2-16-146 0 0,0-8 0 0 0,1 0 0 0 0,-1 0 0 0 0,4 17 0 0 0,-4-16 0 0 0,0-1 0 0 0,0 1 2 0 0,4 6 4 0 0,-3-7-16 0 0,-1-2-44 0 0,0 1 60 0 0,0 0-2 0 0,1-1 0 0 0,-1 1 0 0 0,0-1 0 0 0,0 1 1 0 0,1-1-1 0 0,-1 1 0 0 0,0-1 0 0 0,0 1 0 0 0,0-1 0 0 0,0 1 0 0 0,0-1 0 0 0,0 1 1 0 0,0-1-1 0 0,1 1 0 0 0,-2-1 0 0 0,1 1 0 0 0,0-1 0 0 0,0 1 0 0 0,0 0 0 0 0,-1 1 7 0 0,0 0 32 0 0,0 0-47 0 0,1-1-66 0 0,0-1 2 0 0,0 0 4 0 0,0 0 26 0 0,0 0 96 0 0,0 0 10 0 0,0 0-14 0 0,0 2-44 0 0,-1 0-10 0 0,1 1 0 0 0,0-2 11 0 0,0 0 9 0 0,0-1-117 0 0,0 0-11 0 0,0 0 37 0 0,0 0 114 0 0,0 0 47 0 0,0 0 8 0 0,0 0-24 0 0,0 10-130 0 0,0-9-2 0 0,0-1-8 0 0,0 0 2 0 0,0 0 27 0 0,0 0 104 0 0,0 0 14 0 0,0 0-8 0 0,0 7 53 0 0,0-7-158 0 0,0 0 74 0 0,0 0 22 0 0,0 0 10 0 0,0 0 38 0 0,0 0 16 0 0,0 0 6 0 0,0 0-38 0 0,0 0-169 0 0,0 0-78 0 0,0 0-10 0 0,0 0 5 0 0,0 0 43 0 0,0 0 17 0 0,0 0 6 0 0,0 0 33 0 0,0 0 120 0 0,0 0 18 0 0,0-18-16 0 0,-1 9-63 0 0,1 7-3 0 0,0 1 0 0 0,0 0 0 0 0,0 0 0 0 0,0 0 0 0 0,0 0 0 0 0,0-1 0 0 0,0 1 1 0 0,0 0-1 0 0,0 0 0 0 0,0 0 0 0 0,1 0 0 0 0,0-2 0 0 0,-1 2-42 0 0,1 0 32 0 0,-1 0 11 0 0,0-1 0 0 0,1 0-10 0 0,-1 2-44 0 0,0 0-10 0 0,0 0 0 0 0,0 0-2 0 0,0 0-9 0 0,0 0 30 0 0,0 0 87 0 0,0 0 12 0 0,-1 2-44 0 0,0 0-10 0 0,-1 1 0 0 0,2-4 0 0 0,0 1 0 0 0,-5 18 0 0 0,5-17 11 0 0,0-1 42 0 0,0 1 1 0 0,-1 1-33 0 0,1-2 11 0 0,0 0-80 0 0,0 1-27 0 0,-1 0 70 0 0,1-1 58 0 0,-4 8-18 0 0,3-8-78 0 0,1 0 57 0 0,0 1-68 0 0,0 0 38 0 0,0 1 6 0 0,0-2-44 0 0,0 0-10 0 0,5 2-10 0 0,-1-4 64 0 0,1-1 0 0 0,-1 1 0 0 0,0-1 0 0 0,0 0 0 0 0,-1 0 0 0 0,8-7 0 0 0,6-5 10 0 0,-13 12-9 0 0,-3 1 4 0 0,0 1 0 0 0,0 0 0 0 0,1 0 0 0 0,-1 0 0 0 0,1 0 1 0 0,-1 0-1 0 0,1 0 0 0 0,-1 0 0 0 0,1 0 0 0 0,-1 0 0 0 0,1 1 0 0 0,0-1 0 0 0,0 1 0 0 0,-1-1 0 0 0,1 1 0 0 0,0 0 0 0 0,0 0 0 0 0,-1-1 0 0 0,1 1 0 0 0,0 1 0 0 0,0-1 0 0 0,-1 0 0 0 0,4 1 0 0 0,-2 0 5 0 0,17 22 64 0 0,-17-21-64 0 0,-2-1 0 0 0,1 0 0 0 0,-1 0 0 0 0,0 0 0 0 0,0-1 0 0 0,1 1 0 0 0,-1 0 0 0 0,0-1 0 0 0,1 1 0 0 0,-1-1 0 0 0,1 1 0 0 0,-1-1 0 0 0,1 0 0 0 0,-1 0 0 0 0,1 1 0 0 0,-1-1 0 0 0,1 0 0 0 0,-1 0 0 0 0,1 0 0 0 0,-1-1 0 0 0,1 1 0 0 0,-1 0 0 0 0,1-1 0 0 0,-1 1 0 0 0,3-2 0 0 0,7-1 128 0 0,-10 2-64 0 0,-1 0 0 0 0,1-2-5958 0 0,-1 1-579 0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7-06T16:26:54.978"/>
    </inkml:context>
    <inkml:brush xml:id="br0">
      <inkml:brushProperty name="width" value="0.025" units="cm"/>
      <inkml:brushProperty name="height" value="0.025" units="cm"/>
    </inkml:brush>
  </inkml:definitions>
  <inkml:trace contextRef="#ctx0" brushRef="#br0">1 27 6992 0 0,'0'0'157'0'0,"0"0"23"0"0,0 0 12 0 0,2-1-91 0 0,2 0-75 0 0,-2 0 181 0 0,0 0 0 0 0,0 1 0 0 0,0-1 0 0 0,-1 0 0 0 0,1 1 0 0 0,0 0 0 0 0,0-1 0 0 0,0 1 0 0 0,0 0 1 0 0,0 0-1 0 0,0 0 0 0 0,3 0 0 0 0,-3 1 16 0 0,0-1 1 0 0,0 0-1 0 0,0 0 1 0 0,0 0-1 0 0,0-1 0 0 0,0 1 1 0 0,0 0-1 0 0,0-1 1 0 0,2 0-1 0 0,-2 0-42 0 0,-1 1-1 0 0,1-1 1 0 0,0 1-1 0 0,0 0 0 0 0,0-1 1 0 0,0 1-1 0 0,-1 0 1 0 0,1 0-1 0 0,0 0 0 0 0,3 1 1 0 0,-4-1-179 0 0,1 0 0 0 0,-1 0 1 0 0,1 0-1 0 0,-1 0 0 0 0,1 0 0 0 0,-1 0 1 0 0,1 0-1 0 0,-1 0 0 0 0,1 0 0 0 0,-1-1 1 0 0,1 1-1 0 0,-1-1 0 0 0,1 1 0 0 0,-1-1 1 0 0,0 0-1 0 0,1 1 0 0 0,1-3 1 0 0,-2 3 64 0 0,0-1 1 0 0,1 1-1 0 0,-1-1 1 0 0,0 1-1 0 0,0-1 1 0 0,0 1 0 0 0,0 0-1 0 0,1 0 1 0 0,-1-1-1 0 0,0 1 1 0 0,0 0 0 0 0,1 0-1 0 0,-1 0 1 0 0,0 1-1 0 0,2-1 1 0 0,20 5 194 0 0,-23-5-285 0 0,2 1 22 0 0,0-1 0 0 0,0 1 0 0 0,0-1 1 0 0,0 0-1 0 0,0 0 0 0 0,0 0 1 0 0,0 0-1 0 0,0 0 0 0 0,0 0 0 0 0,0 0 1 0 0,0-1-1 0 0,0 1 0 0 0,0-1 1 0 0,2 0-1 0 0,-3 0 20 0 0,1 1-1 0 0,-1-1 1 0 0,0 1 0 0 0,0 0 0 0 0,0 0 0 0 0,1 0-1 0 0,-1 0 1 0 0,0-1 0 0 0,1 2 0 0 0,-1-1 0 0 0,0 0-1 0 0,0 0 1 0 0,3 1 0 0 0,7 0-23 0 0,27-5 169 0 0,-34 3-77 0 0,-1 1 0 0 0,1 0 1 0 0,0-1-1 0 0,0 1 0 0 0,-1 1 1 0 0,7 0-1 0 0,19 1 14 0 0,-8-3-91 0 0,-16 0-11 0 0,0 1 0 0 0,0 0 0 0 0,0 0 0 0 0,0 0 0 0 0,6 2-1 0 0,24-1 24 0 0,-12-1 706 0 0,-22-1-595 0 0,-7 0-105 0 0,3 1-33 0 0,3 0 5 0 0,-15 0-533 0 0,0 2 0 0 0,-28 6-1 0 0,27-5 427 0 0,-18-5 106 0 0,-6 5 53 0 0,19-5-42 0 0,19 2-11 0 0,-1-1 0 0 0,1 1 0 0 0,0 0 0 0 0,-2-1-7 0 0,0 0 1 0 0,0 1-1 0 0,0 0 1 0 0,0-1 0 0 0,0 2-1 0 0,0-1 1 0 0,0 0-1 0 0,1 1 1 0 0,-8 1 0 0 0,-9-1 70 0 0,14 0-64 0 0,0 0 0 0 0,1 0 0 0 0,-1-1 0 0 0,-9-1 0 0 0,3 1 0 0 0,10 0-11 0 0,0 1-42 0 0,-24-3-37 0 0,26 2-38 0 0,0 0-32 0 0,0 0-6 0 0,0 0 4 0 0,0 0 30 0 0,0 0 18 0 0,0 0 2 0 0,0 0 6 0 0,0 0 29 0 0,9-4 65 0 0,23-3-425 0 0,59 4 653 0 0,-82 1-136 0 0,-8 2-63 0 0,0-1 1 0 0,1 1-1 0 0,-1 0 1 0 0,1 0 0 0 0,-1 0-1 0 0,1-1 1 0 0,-1 1-1 0 0,1 1 1 0 0,1-1 0 0 0,24 2 33 0 0,-25-2-38 0 0,-2 0 51 0 0,0 0 0 0 0,1-1-13 0 0,1 1 1 0 0,-1 0 0 0 0,0-1 0 0 0,0 1 0 0 0,0 0 0 0 0,1 0 0 0 0,-1 0 0 0 0,0 0 0 0 0,1 0 0 0 0,-1 0 0 0 0,2 0 0 0 0,-1 0-105 0 0,12 1 47 0 0,-13 0 3 0 0,0-1-4 0 0,0 1 0 0 0,0-1-1 0 0,0 0 1 0 0,0 1 0 0 0,1-1 0 0 0,-1 0 0 0 0,0 0 0 0 0,0 0 0 0 0,0 0-1 0 0,0 0 1 0 0,0 0 0 0 0,0 0 0 0 0,1 0 0 0 0,-1 0 0 0 0,2-1-1 0 0,1 0 60 0 0,12-2 195 0 0,-14 2-341 0 0,0 1 1 0 0,0-1 0 0 0,0 1-1 0 0,0 0 1 0 0,0-1 0 0 0,1 1-1 0 0,2 0 1 0 0,-5 0-169 0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06T16:22:23.646"/>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1,'13642'0,"-13617"0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06T16:22:23.647"/>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1,'13637'0,"-13614"0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06T16:22:23.648"/>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1,'13784'0,"-13867"0,61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06T16:22:23.650"/>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1,'13638'0,"-13619"0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06T16:22:23.651"/>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1,'2772'0,"8035"0,-10773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6-30T00:01:39.163"/>
    </inkml:context>
    <inkml:brush xml:id="br0">
      <inkml:brushProperty name="width" value="0.35" units="cm"/>
      <inkml:brushProperty name="height" value="0.35" units="cm"/>
      <inkml:brushProperty name="color" value="#FFFFFF"/>
    </inkml:brush>
  </inkml:definitions>
  <inkml:trace contextRef="#ctx0" brushRef="#br0">39 37 7920 0 0,'-2'0'46'0'0,"1"0"0"0"0,-1-1 0 0 0,1 1 0 0 0,-1-1 0 0 0,1 0 0 0 0,-1 1 0 0 0,1-1 0 0 0,0 0 1 0 0,-1 0-1 0 0,1 0 0 0 0,0 0 0 0 0,0 0 0 0 0,0 0 0 0 0,0 0 0 0 0,0 0 0 0 0,0-1 0 0 0,0 1 0 0 0,0 0 0 0 0,-1-3 1 0 0,-8-11-105 0 0,8 13 92 0 0,2 2 145 0 0,0 0 57 0 0,0 0 11 0 0,0 0-23 0 0,0 0-100 0 0,0 0-42 0 0,0 0-8 0 0,0 8-27 0 0,1 1 0 0 0,0-1 0 0 0,3 9-1 0 0,-1-1-33 0 0,10 82 531 0 0,-6-57-519 0 0,1 61 1 0 0,-8 45 871 0 0,-1-62-773 0 0,0-70-65 0 0,0 1 0 0 0,-1-1 0 0 0,-1 1 0 0 0,-5 20 1 0 0,3-7 84 0 0,5-23-324 0 0,0-1 1 0 0,-1 0 0 0 0,0 0-1 0 0,0 0 1 0 0,-3 8 0 0 0,2-12-3825 0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21T18:17:56.373"/>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1,'13788'0,"-13765"0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Kopfzeilenplatzhalter 1"/>
          <p:cNvSpPr>
            <a:spLocks noGrp="1" noChangeArrowheads="1"/>
            <a:extLst>
              <a:ext uri="smNativeData">
                <pr:smNativeData xmlns:pr="smNativeData" xmlns:p14="http://schemas.microsoft.com/office/powerpoint/2010/main" xmlns="" val="SMDATA_13_mG0pXhMAAAAlAAAAZAAAAA0AAAAAjwAAAEcAAACPAAAARw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AAAAAAAAAAHUaAAANAgAAEAAAACYAAAAIAAAAP48AAAAAAAA="/>
              </a:ext>
            </a:extLst>
          </p:cNvSpPr>
          <p:nvPr>
            <p:ph type="hdr" sz="quarter"/>
          </p:nvPr>
        </p:nvSpPr>
        <p:spPr>
          <a:xfrm>
            <a:off x="0" y="0"/>
            <a:ext cx="4300855" cy="333375"/>
          </a:xfrm>
          <a:prstGeom prst="rect">
            <a:avLst/>
          </a:prstGeom>
        </p:spPr>
        <p:txBody>
          <a:bodyPr vert="horz" wrap="square" lIns="90805" tIns="45085" rIns="90805" bIns="45085" numCol="1" spcCol="215900" anchor="t">
            <a:prstTxWarp prst="textNoShape">
              <a:avLst/>
            </a:prstTxWarp>
          </a:bodyPr>
          <a:lstStyle>
            <a:lvl1pPr algn="l">
              <a:spcBef>
                <a:spcPts val="0"/>
              </a:spcBef>
              <a:spcAft>
                <a:spcPts val="0"/>
              </a:spcAft>
              <a:defRPr lang="en-gb" sz="1200">
                <a:latin typeface="Arial" pitchFamily="2" charset="0"/>
                <a:ea typeface="Arial" pitchFamily="2" charset="0"/>
                <a:cs typeface="Arial" pitchFamily="2" charset="0"/>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endParaRPr lang="en-gb"/>
          </a:p>
        </p:txBody>
      </p:sp>
      <p:sp>
        <p:nvSpPr>
          <p:cNvPr id="3" name="Datumsplatzhalter 2"/>
          <p:cNvSpPr>
            <a:spLocks noGrp="1" noChangeArrowheads="1"/>
            <a:extLst>
              <a:ext uri="smNativeData">
                <pr:smNativeData xmlns:pr="smNativeData" xmlns:p14="http://schemas.microsoft.com/office/powerpoint/2010/main" xmlns="" val="SMDATA_13_mG0pXhMAAAAlAAAAZAAAAA0AAAAAjwAAAEcAAACPAAAARw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VIgAAAAAAAAo9AAANAgAAEAAAACYAAAAIAAAAP48AAAAAAAA="/>
              </a:ext>
            </a:extLst>
          </p:cNvSpPr>
          <p:nvPr>
            <p:ph type="dt" idx="1"/>
          </p:nvPr>
        </p:nvSpPr>
        <p:spPr>
          <a:xfrm>
            <a:off x="5621655" y="0"/>
            <a:ext cx="4300855" cy="333375"/>
          </a:xfrm>
          <a:prstGeom prst="rect">
            <a:avLst/>
          </a:prstGeom>
        </p:spPr>
        <p:txBody>
          <a:bodyPr vert="horz" wrap="square" lIns="90805" tIns="45085" rIns="90805" bIns="45085" numCol="1" spcCol="215900" anchor="t">
            <a:prstTxWarp prst="textNoShape">
              <a:avLst/>
            </a:prstTxWarp>
          </a:bodyPr>
          <a:lstStyle>
            <a:lvl1pPr algn="r">
              <a:spcBef>
                <a:spcPts val="0"/>
              </a:spcBef>
              <a:spcAft>
                <a:spcPts val="0"/>
              </a:spcAft>
              <a:defRPr lang="en-gb" sz="1200">
                <a:latin typeface="Calibri" pitchFamily="2" charset="0"/>
                <a:ea typeface="Arial" pitchFamily="2" charset="0"/>
                <a:cs typeface="Arial" pitchFamily="2" charset="0"/>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fld id="{1EE28B0F-41F3-B77D-BD5A-B728C5144BE2}" type="datetime1">
              <a:rPr lang="en-gb"/>
              <a:t>21/07/2020</a:t>
            </a:fld>
            <a:endParaRPr lang="en-gb"/>
          </a:p>
        </p:txBody>
      </p:sp>
      <p:sp>
        <p:nvSpPr>
          <p:cNvPr id="4" name="Folienbildplatzhalter 3"/>
          <p:cNvSpPr>
            <a:spLocks noGrp="1" noRot="1" noChangeAspect="1" noChangeArrowheads="1"/>
            <a:extLst>
              <a:ext uri="smNativeData">
                <pr:smNativeData xmlns:pr="smNativeData" xmlns:p14="http://schemas.microsoft.com/office/powerpoint/2010/main" xmlns="" val="SMDATA_13_mG0pXhMAAAAlAAAAZAAAAC0AAAAAjwAAAEcAAACPAAAARw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BGFAAAFAMAAMgoAAB1EgAAEAAAACYAAAAIAAAAvw8AAP8fAAA="/>
              </a:ext>
            </a:extLst>
          </p:cNvSpPr>
          <p:nvPr>
            <p:ph type="sldImg" idx="2"/>
          </p:nvPr>
        </p:nvSpPr>
        <p:spPr>
          <a:xfrm>
            <a:off x="2740025" y="500063"/>
            <a:ext cx="4445000" cy="2500312"/>
          </a:xfrm>
          <a:prstGeom prst="rect">
            <a:avLst/>
          </a:prstGeom>
          <a:noFill/>
          <a:ln w="12700" cap="flat" cmpd="sng" algn="ctr">
            <a:solidFill>
              <a:srgbClr val="000000"/>
            </a:solidFill>
            <a:prstDash val="solid"/>
            <a:headEnd type="none"/>
            <a:tailEnd type="none"/>
          </a:ln>
        </p:spPr>
        <p:txBody>
          <a:bodyPr vert="horz" wrap="square" lIns="90805" tIns="45085" rIns="90805" bIns="45085" numCol="1" spcCol="215900" anchor="ctr">
            <a:prstTxWarp prst="textNoShape">
              <a:avLst/>
            </a:prstTxWarp>
          </a:bodyPr>
          <a:lstStyle/>
          <a:p>
            <a:pPr>
              <a:defRPr lang="de-de"/>
            </a:pPr>
            <a:endParaRPr noProof="1"/>
          </a:p>
        </p:txBody>
      </p:sp>
      <p:sp>
        <p:nvSpPr>
          <p:cNvPr id="5" name="Notizenplatzhalter 4"/>
          <p:cNvSpPr>
            <a:spLocks noGrp="1" noChangeArrowheads="1"/>
            <a:extLst>
              <a:ext uri="smNativeData">
                <pr:smNativeData xmlns:pr="smNativeData" xmlns:p14="http://schemas.microsoft.com/office/powerpoint/2010/main" xmlns="" val="SMDATA_13_mG0pXhMAAAAlAAAAZAAAAA0AAAAAjwAAAEcAAACPAAAARw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bBgAAehMAAPM2AADuJQAAEAAAACYAAAAIAAAAvz8AAP8fAAA="/>
              </a:ext>
            </a:extLst>
          </p:cNvSpPr>
          <p:nvPr>
            <p:ph type="body" idx="3"/>
          </p:nvPr>
        </p:nvSpPr>
        <p:spPr>
          <a:xfrm>
            <a:off x="992505" y="3166110"/>
            <a:ext cx="7940040" cy="2999740"/>
          </a:xfrm>
          <a:prstGeom prst="rect">
            <a:avLst/>
          </a:prstGeom>
          <a:noFill/>
          <a:ln>
            <a:noFill/>
          </a:ln>
        </p:spPr>
        <p:txBody>
          <a:bodyPr vert="horz" wrap="square" lIns="90805" tIns="45085" rIns="90805" bIns="45085" numCol="1" spcCol="215900" anchor="t">
            <a:prstTxWarp prst="textNoShape">
              <a:avLst/>
            </a:prstTxWarp>
          </a:bodyPr>
          <a:lstStyle/>
          <a:p>
            <a:pPr>
              <a:defRPr lang="de-de"/>
            </a:pPr>
            <a:r>
              <a:t>Textmasterformate durch Klicken bearbeiten</a:t>
            </a:r>
          </a:p>
          <a:p>
            <a:pPr lvl="1">
              <a:defRPr lang="de-de"/>
            </a:pPr>
            <a:r>
              <a:t>Zweite Ebene</a:t>
            </a:r>
          </a:p>
          <a:p>
            <a:pPr lvl="2">
              <a:defRPr lang="de-de"/>
            </a:pPr>
            <a:r>
              <a:t>Dritte Ebene</a:t>
            </a:r>
          </a:p>
          <a:p>
            <a:pPr lvl="3">
              <a:defRPr lang="de-de"/>
            </a:pPr>
            <a:r>
              <a:t>Vierte Ebene</a:t>
            </a:r>
          </a:p>
          <a:p>
            <a:pPr lvl="4">
              <a:defRPr lang="de-de"/>
            </a:pPr>
            <a:r>
              <a:t>Fünfte Ebene</a:t>
            </a:r>
            <a:endParaRPr lang="en-gb"/>
          </a:p>
        </p:txBody>
      </p:sp>
      <p:sp>
        <p:nvSpPr>
          <p:cNvPr id="6" name="Fußzeilenplatzhalter 5"/>
          <p:cNvSpPr>
            <a:spLocks noGrp="1" noChangeArrowheads="1"/>
            <a:extLst>
              <a:ext uri="smNativeData">
                <pr:smNativeData xmlns:pr="smNativeData" xmlns:p14="http://schemas.microsoft.com/office/powerpoint/2010/main" xmlns="" val="SMDATA_13_mG0pXhMAAAAlAAAAZAAAAA0AAAAAjwAAAEcAAACPAAAARw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AAAAA8yYAAHUaAAAAKQAAEAAAACYAAAAIAAAAv48AAP8fAAA="/>
              </a:ext>
            </a:extLst>
          </p:cNvSpPr>
          <p:nvPr>
            <p:ph type="ftr" sz="quarter" idx="4"/>
          </p:nvPr>
        </p:nvSpPr>
        <p:spPr>
          <a:xfrm>
            <a:off x="0" y="6331585"/>
            <a:ext cx="4300855" cy="333375"/>
          </a:xfrm>
          <a:prstGeom prst="rect">
            <a:avLst/>
          </a:prstGeom>
          <a:noFill/>
          <a:ln>
            <a:noFill/>
          </a:ln>
        </p:spPr>
        <p:txBody>
          <a:bodyPr vert="horz" wrap="square" lIns="90805" tIns="45085" rIns="90805" bIns="45085" numCol="1" spcCol="215900" anchor="b">
            <a:prstTxWarp prst="textNoShape">
              <a:avLst/>
            </a:prstTxWarp>
          </a:bodyPr>
          <a:lstStyle>
            <a:lvl1pPr algn="l">
              <a:spcBef>
                <a:spcPts val="0"/>
              </a:spcBef>
              <a:spcAft>
                <a:spcPts val="0"/>
              </a:spcAft>
              <a:defRPr lang="en-gb" sz="1200">
                <a:latin typeface="Arial" pitchFamily="2" charset="0"/>
                <a:ea typeface="Arial" pitchFamily="2" charset="0"/>
                <a:cs typeface="Arial" pitchFamily="2" charset="0"/>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endParaRPr lang="en-gb"/>
          </a:p>
        </p:txBody>
      </p:sp>
      <p:sp>
        <p:nvSpPr>
          <p:cNvPr id="7" name="Foliennummernplatzhalter 6"/>
          <p:cNvSpPr>
            <a:spLocks noGrp="1" noChangeArrowheads="1"/>
            <a:extLst>
              <a:ext uri="smNativeData">
                <pr:smNativeData xmlns:pr="smNativeData" xmlns:p14="http://schemas.microsoft.com/office/powerpoint/2010/main" xmlns="" val="SMDATA_13_mG0pXhMAAAAlAAAAZAAAAA0AAAAAjwAAAEcAAACPAAAARw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VIgAA8yYAAAo9AAAAKQAAEAAAACYAAAAIAAAAv48AAP8fAAA="/>
              </a:ext>
            </a:extLst>
          </p:cNvSpPr>
          <p:nvPr>
            <p:ph type="sldNum" sz="quarter" idx="5"/>
          </p:nvPr>
        </p:nvSpPr>
        <p:spPr>
          <a:xfrm>
            <a:off x="5621655" y="6331585"/>
            <a:ext cx="4300855" cy="333375"/>
          </a:xfrm>
          <a:prstGeom prst="rect">
            <a:avLst/>
          </a:prstGeom>
          <a:noFill/>
          <a:ln>
            <a:noFill/>
          </a:ln>
        </p:spPr>
        <p:txBody>
          <a:bodyPr vert="horz" wrap="square" lIns="90805" tIns="45085" rIns="90805" bIns="45085" numCol="1" spcCol="215900" anchor="b">
            <a:prstTxWarp prst="textNoShape">
              <a:avLst/>
            </a:prstTxWarp>
          </a:bodyPr>
          <a:lstStyle>
            <a:lvl1pPr algn="r">
              <a:spcBef>
                <a:spcPts val="0"/>
              </a:spcBef>
              <a:spcAft>
                <a:spcPts val="0"/>
              </a:spcAft>
              <a:defRPr lang="en-gb" sz="1200">
                <a:latin typeface="Calibri" pitchFamily="2" charset="0"/>
                <a:ea typeface="Arial" pitchFamily="2" charset="0"/>
                <a:cs typeface="Arial" pitchFamily="2" charset="0"/>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fld id="{2A830101-4FC7-D6F7-893B-B9A24F757FEC}" type="slidenum">
              <a:rPr lang="en-gb"/>
              <a:t>‹Nr.›</a:t>
            </a:fld>
            <a:endParaRPr lang="en-gb"/>
          </a:p>
        </p:txBody>
      </p:sp>
    </p:spTree>
  </p:cSld>
  <p:clrMap bg1="lt1" tx1="dk1" bg2="lt2" tx2="dk2" accent1="accent1" accent2="accent2" accent3="accent3" accent4="accent4" accent5="accent5" accent6="accent6" hlink="hlink" folHlink="folHlink"/>
  <p:hf sldNum="0" hdr="0" ftr="0" dt="0"/>
  <p:notesStyle>
    <a:lvl1pPr marL="0" marR="0" indent="0" algn="l" defTabSz="914400">
      <a:lnSpc>
        <a:spcPct val="100000"/>
      </a:lnSpc>
      <a:spcBef>
        <a:spcPts val="430"/>
      </a:spcBef>
      <a:spcAft>
        <a:spcPts val="0"/>
      </a:spcAft>
      <a:buNone/>
      <a:tabLst/>
      <a:defRPr lang="de-de" sz="1200" b="0" i="0" u="none" strike="noStrike" kern="1" spc="0" baseline="0">
        <a:solidFill>
          <a:schemeClr val="tx1"/>
        </a:solidFill>
        <a:effectLst/>
        <a:latin typeface="Arial" pitchFamily="2" charset="0"/>
        <a:ea typeface="Arial" pitchFamily="2" charset="0"/>
        <a:cs typeface="Arial" pitchFamily="2" charset="0"/>
      </a:defRPr>
    </a:lvl1pPr>
    <a:lvl2pPr marL="182880" marR="0" indent="-182880" algn="l" defTabSz="914400">
      <a:lnSpc>
        <a:spcPct val="100000"/>
      </a:lnSpc>
      <a:spcBef>
        <a:spcPts val="430"/>
      </a:spcBef>
      <a:spcAft>
        <a:spcPts val="0"/>
      </a:spcAft>
      <a:buClrTx/>
      <a:buSzTx/>
      <a:buFont typeface="Arial" pitchFamily="2" charset="0"/>
      <a:buChar char="•"/>
      <a:tabLst/>
      <a:defRPr lang="de-de" sz="1200" b="0" i="0" u="none" strike="noStrike" kern="1" spc="0" baseline="0">
        <a:solidFill>
          <a:schemeClr val="tx1"/>
        </a:solidFill>
        <a:effectLst/>
        <a:latin typeface="Calibri" pitchFamily="2" charset="0"/>
        <a:ea typeface="Calibri" pitchFamily="2" charset="0"/>
        <a:cs typeface="Arial" pitchFamily="2" charset="0"/>
      </a:defRPr>
    </a:lvl2pPr>
    <a:lvl3pPr marL="355600" marR="0" indent="-173355" algn="l" defTabSz="914400">
      <a:lnSpc>
        <a:spcPct val="100000"/>
      </a:lnSpc>
      <a:spcBef>
        <a:spcPts val="430"/>
      </a:spcBef>
      <a:spcAft>
        <a:spcPts val="0"/>
      </a:spcAft>
      <a:buClrTx/>
      <a:buSzTx/>
      <a:buFont typeface="Symbol" pitchFamily="1" charset="0"/>
      <a:buChar char="-"/>
      <a:tabLst/>
      <a:defRPr lang="de-de" sz="1200" b="0" i="0" u="none" strike="noStrike" kern="1" spc="0" baseline="0">
        <a:solidFill>
          <a:schemeClr val="tx1"/>
        </a:solidFill>
        <a:effectLst/>
        <a:latin typeface="Calibri" pitchFamily="2" charset="0"/>
        <a:ea typeface="Calibri" pitchFamily="2" charset="0"/>
        <a:cs typeface="Arial" pitchFamily="2" charset="0"/>
      </a:defRPr>
    </a:lvl3pPr>
    <a:lvl4pPr marL="538480" marR="0" indent="-182880" algn="l" defTabSz="914400">
      <a:lnSpc>
        <a:spcPct val="100000"/>
      </a:lnSpc>
      <a:spcBef>
        <a:spcPts val="430"/>
      </a:spcBef>
      <a:spcAft>
        <a:spcPts val="0"/>
      </a:spcAft>
      <a:buClrTx/>
      <a:buSzTx/>
      <a:buFont typeface="Courier New" pitchFamily="3" charset="0"/>
      <a:buChar char="o"/>
      <a:tabLst/>
      <a:defRPr lang="de-de" sz="1200" b="0" i="0" u="none" strike="noStrike" kern="1" spc="0" baseline="0">
        <a:solidFill>
          <a:schemeClr val="tx1"/>
        </a:solidFill>
        <a:effectLst/>
        <a:latin typeface="Calibri" pitchFamily="2" charset="0"/>
        <a:ea typeface="Calibri" pitchFamily="2" charset="0"/>
        <a:cs typeface="Arial" pitchFamily="2" charset="0"/>
      </a:defRPr>
    </a:lvl4pPr>
    <a:lvl5pPr marL="720725" marR="0" indent="-182880" algn="l" defTabSz="914400">
      <a:lnSpc>
        <a:spcPct val="100000"/>
      </a:lnSpc>
      <a:spcBef>
        <a:spcPts val="430"/>
      </a:spcBef>
      <a:spcAft>
        <a:spcPts val="0"/>
      </a:spcAft>
      <a:buClrTx/>
      <a:buSzTx/>
      <a:buFont typeface="Wingdings" charset="0"/>
      <a:buChar char="§"/>
      <a:tabLst/>
      <a:defRPr lang="de-de" sz="1200" b="0" i="0" u="none" strike="noStrike" kern="1" spc="0" baseline="0">
        <a:solidFill>
          <a:schemeClr val="tx1"/>
        </a:solidFill>
        <a:effectLst/>
        <a:latin typeface="Calibri" pitchFamily="2" charset="0"/>
        <a:ea typeface="Calibri" pitchFamily="2" charset="0"/>
        <a:cs typeface="Arial" pitchFamily="2" charset="0"/>
      </a:defRPr>
    </a:lvl5pPr>
    <a:lvl6pPr marL="2286000" marR="0" indent="0" algn="l" defTabSz="914400">
      <a:lnSpc>
        <a:spcPct val="100000"/>
      </a:lnSpc>
      <a:spcBef>
        <a:spcPts val="0"/>
      </a:spcBef>
      <a:spcAft>
        <a:spcPts val="0"/>
      </a:spcAft>
      <a:buNone/>
      <a:tabLst/>
      <a:defRPr lang="de-de" sz="1200" b="0" i="0" u="none" strike="noStrike" kern="1" spc="0" baseline="0">
        <a:solidFill>
          <a:schemeClr val="tx1"/>
        </a:solidFill>
        <a:effectLst/>
        <a:latin typeface="Calibri" pitchFamily="2" charset="0"/>
        <a:ea typeface="Calibri" pitchFamily="2" charset="0"/>
        <a:cs typeface="Calibri" pitchFamily="2" charset="0"/>
      </a:defRPr>
    </a:lvl6pPr>
    <a:lvl7pPr marL="2743200" marR="0" indent="0" algn="l" defTabSz="914400">
      <a:lnSpc>
        <a:spcPct val="100000"/>
      </a:lnSpc>
      <a:spcBef>
        <a:spcPts val="0"/>
      </a:spcBef>
      <a:spcAft>
        <a:spcPts val="0"/>
      </a:spcAft>
      <a:buNone/>
      <a:tabLst/>
      <a:defRPr lang="de-de" sz="1200" b="0" i="0" u="none" strike="noStrike" kern="1" spc="0" baseline="0">
        <a:solidFill>
          <a:schemeClr val="tx1"/>
        </a:solidFill>
        <a:effectLst/>
        <a:latin typeface="Calibri" pitchFamily="2" charset="0"/>
        <a:ea typeface="Calibri" pitchFamily="2" charset="0"/>
        <a:cs typeface="Calibri" pitchFamily="2" charset="0"/>
      </a:defRPr>
    </a:lvl7pPr>
    <a:lvl8pPr marL="3200400" marR="0" indent="0" algn="l" defTabSz="914400">
      <a:lnSpc>
        <a:spcPct val="100000"/>
      </a:lnSpc>
      <a:spcBef>
        <a:spcPts val="0"/>
      </a:spcBef>
      <a:spcAft>
        <a:spcPts val="0"/>
      </a:spcAft>
      <a:buNone/>
      <a:tabLst/>
      <a:defRPr lang="de-de" sz="1200" b="0" i="0" u="none" strike="noStrike" kern="1" spc="0" baseline="0">
        <a:solidFill>
          <a:schemeClr val="tx1"/>
        </a:solidFill>
        <a:effectLst/>
        <a:latin typeface="Calibri" pitchFamily="2" charset="0"/>
        <a:ea typeface="Calibri" pitchFamily="2" charset="0"/>
        <a:cs typeface="Calibri" pitchFamily="2" charset="0"/>
      </a:defRPr>
    </a:lvl8pPr>
    <a:lvl9pPr marL="3657600" marR="0" indent="0" algn="l" defTabSz="914400">
      <a:lnSpc>
        <a:spcPct val="100000"/>
      </a:lnSpc>
      <a:spcBef>
        <a:spcPts val="0"/>
      </a:spcBef>
      <a:spcAft>
        <a:spcPts val="0"/>
      </a:spcAft>
      <a:buNone/>
      <a:tabLst/>
      <a:defRPr lang="de-de" sz="1200" b="0" i="0" u="none" strike="noStrike" kern="1" spc="0" baseline="0">
        <a:solidFill>
          <a:schemeClr val="tx1"/>
        </a:solidFill>
        <a:effectLst/>
        <a:latin typeface="Calibri" pitchFamily="2" charset="0"/>
        <a:ea typeface="Calibri" pitchFamily="2" charset="0"/>
        <a:cs typeface="Calibri" pitchFamily="2" charset="0"/>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Start">
    <p:spTree>
      <p:nvGrpSpPr>
        <p:cNvPr id="1" name=""/>
        <p:cNvGrpSpPr/>
        <p:nvPr/>
      </p:nvGrpSpPr>
      <p:grpSpPr>
        <a:xfrm>
          <a:off x="0" y="0"/>
          <a:ext cx="0" cy="0"/>
          <a:chOff x="0" y="0"/>
          <a:chExt cx="0" cy="0"/>
        </a:xfrm>
      </p:grpSpPr>
      <p:sp>
        <p:nvSpPr>
          <p:cNvPr id="2" name="Inhaltsplatzhalter 2"/>
          <p:cNvSpPr txBox="1">
            <a:spLocks noGrp="1" noChangeArrowheads="1"/>
            <a:extLst>
              <a:ext uri="smNativeData">
                <pr:smNativeData xmlns:pr="smNativeData" xmlns:p14="http://schemas.microsoft.com/office/powerpoint/2010/main" xmlns="" val="SMDATA_13_mG0pXhMAAAAlAAAAEgAAAA0AAAAAAAAAAAAAAAAAAAAAAAAAAAAAAAAB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AL3gMMAAAAEAAAAAAAAAAAAAAAAAAAAAAAAAAeAAAAaAAAAAAAAAAAAAAAAAAAAAAAAAAAAAAAECcAABAnAAAAAAAAAAAAAAAAAAAAAAAAAAAAAAAAAAAAAAAAAAAAABQAAAAAAAAAwMD/AAAAAABkAAAAMgAAAAAAAABkAAAAAAAAAH9/fwAKAAAAHwAAAFQAAAAAUpMF////AQAAAAAAAAAAAAAAAAAAAAAAAAAAAAAAAAAAAAAAAAAAAAAAAn9/fwDu7OEDzMzMAMDA/wB/f38AAAAAAAAAAAAAAAAAAAAAAAAAAAAhAAAAGAAAABQAAAD3AQAALAwAAE42AAADFAAAEAAAACYAAAAIAAAAvZEAAP8fAAA="/>
              </a:ext>
            </a:extLst>
          </p:cNvSpPr>
          <p:nvPr>
            <p:ph idx="10"/>
          </p:nvPr>
        </p:nvSpPr>
        <p:spPr>
          <a:xfrm>
            <a:off x="425874" y="1978661"/>
            <a:ext cx="11344487" cy="1274445"/>
          </a:xfrm>
          <a:prstGeom prst="rect">
            <a:avLst/>
          </a:prstGeom>
          <a:noFill/>
          <a:ln>
            <a:noFill/>
          </a:ln>
        </p:spPr>
        <p:txBody>
          <a:bodyPr vert="horz" wrap="square" lIns="0" tIns="0" rIns="0" bIns="0" numCol="1" spcCol="215900" anchor="ctr">
            <a:prstTxWarp prst="textNoShape">
              <a:avLst/>
            </a:prstTxWarp>
          </a:bodyPr>
          <a:lstStyle>
            <a:lvl1pPr>
              <a:lnSpc>
                <a:spcPct val="150000"/>
              </a:lnSpc>
              <a:defRPr sz="1600" baseline="0" noProof="1"/>
            </a:lvl1pPr>
            <a:lvl2pPr>
              <a:defRPr noProof="1"/>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noProof="1"/>
            </a:pPr>
            <a:r>
              <a:t>Referent</a:t>
            </a:r>
            <a:br/>
            <a:r>
              <a:t>Ort, Datum (Schreibweise: 00. Januar 2015)</a:t>
            </a:r>
          </a:p>
        </p:txBody>
      </p:sp>
      <p:sp>
        <p:nvSpPr>
          <p:cNvPr id="3" name="Rechteck 13"/>
          <p:cNvSpPr>
            <a:extLst>
              <a:ext uri="smNativeData">
                <pr:smNativeData xmlns:pr="smNativeData" xmlns:p14="http://schemas.microsoft.com/office/powerpoint/2010/main" xmlns="" val="SMDATA_13_mG0pXhMAAAAlAAAAZAAAAA0AAAAAkAAAAEgAAACQAAAASAAAAAAAAAAAAAAAAAAAAAEAAABQAAAAAAAAAAAA4D8AAAAAAADgPwAAAAAAAOA/AAAAAAAA4D8AAAAAAADgPwAAAAAAAOA/AAAAAAAA4D8AAAAAAADgPwAAAAAAAOA/AAAAAAAA4D8CAAAAjAAAAAEAAAAAAAAA////C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B////AQAAAAAAAAAAAAAAAAAAAAAAAAAAAAAAAAAAAAAAAAAAAAAAAn9/fwDu7OEDzMzMAMDA/wB/f38AAAAAAAAAAAAAAAAAAAAAAAAAAAAhAAAAGAAAABQAAABaMwAAbCcAAOQ2AACgKQAAEAAAACYAAAAIAAAA//////////8="/>
              </a:ext>
            </a:extLst>
          </p:cNvSpPr>
          <p:nvPr/>
        </p:nvSpPr>
        <p:spPr>
          <a:xfrm>
            <a:off x="11130280" y="6408420"/>
            <a:ext cx="767080" cy="358140"/>
          </a:xfrm>
          <a:prstGeom prst="rect">
            <a:avLst/>
          </a:prstGeom>
          <a:solidFill>
            <a:schemeClr val="bg1"/>
          </a:solidFill>
          <a:ln>
            <a:noFill/>
          </a:ln>
          <a:effectLst/>
        </p:spPr>
        <p:txBody>
          <a:bodyPr vert="horz" wrap="square" lIns="91440" tIns="45720" rIns="91440" bIns="45720" numCol="1" spcCol="215900" anchor="t"/>
          <a:lstStyle/>
          <a:p>
            <a:pPr marL="0" marR="0" indent="0" algn="r" defTabSz="914400">
              <a:lnSpc>
                <a:spcPct val="100000"/>
              </a:lnSpc>
              <a:spcBef>
                <a:spcPts val="0"/>
              </a:spcBef>
              <a:spcAft>
                <a:spcPts val="0"/>
              </a:spcAft>
              <a:buNone/>
              <a:tabLst/>
              <a:defRPr lang="de-de"/>
            </a:pPr>
            <a:endParaRPr lang="de-de" sz="2000"/>
          </a:p>
        </p:txBody>
      </p:sp>
      <p:sp>
        <p:nvSpPr>
          <p:cNvPr id="4" name="Foliennummernplatzhalter 5"/>
          <p:cNvSpPr>
            <a:spLocks noGrp="1" noChangeArrowheads="1"/>
            <a:extLst>
              <a:ext uri="smNativeData">
                <pr:smNativeData xmlns:pr="smNativeData" xmlns:p14="http://schemas.microsoft.com/office/powerpoint/2010/main" xmlns="" val="SMDATA_13_mG0pXhMAAAAlAAAAZAAAAA0AAAAAAAAAAEgAAAAAAAAASAAAAAAAAAAB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UpMF////AQAAAAAAAAAAAAAAAAAAAAAAAAAAAAAAAAAAAAAAAAAAAAAAAn9/fwDu7OEDzMzMAMDA/wB/f38AAAAAAAAAAAAAAAAAAAAAAAAAAAAhAAAAGAAAABQAAACtKQAA0icAAE02AAARKgAAEAAAACYAAAAIAAAAAAAAAAAAAAA="/>
              </a:ext>
            </a:extLst>
          </p:cNvSpPr>
          <p:nvPr>
            <p:ph type="sldNum" sz="quarter" idx="12"/>
          </p:nvPr>
        </p:nvSpPr>
        <p:spPr/>
        <p:txBody>
          <a:bodyPr/>
          <a:lstStyle/>
          <a:p>
            <a:pPr>
              <a:defRPr lang="de-de"/>
            </a:pPr>
            <a:fld id="{3159B66A-24DC-0C40-92E1-D215F8AF6487}" type="slidenum">
              <a:t>‹Nr.›</a:t>
            </a:fld>
            <a:endParaRPr/>
          </a:p>
        </p:txBody>
      </p:sp>
      <p:sp>
        <p:nvSpPr>
          <p:cNvPr id="5" name="Fußzeilenplatzhalter 6"/>
          <p:cNvSpPr>
            <a:spLocks noGrp="1" noChangeArrowheads="1"/>
            <a:extLst>
              <a:ext uri="smNativeData">
                <pr:smNativeData xmlns:pr="smNativeData" xmlns:p14="http://schemas.microsoft.com/office/powerpoint/2010/main" xmlns="" val="SMDATA_13_mG0pXhMAAAAlAAAAZAAAAA0AAAAAAAAAAEgAAAAAAAAASAAAAAAAAAAB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UpMF////AQAAAAAAAAAAAAAAAAAAAAAAAAAAAAAAAAAAAAAAAAAAAAAAAn9/fwDu7OEDzMzMAMDA/wB/f38AAAAAAAAAAAAAAAAAAAAAAAAAAAAhAAAAGAAAABQAAADqAQAA0icAABQyAAAwKgAAEAAAACYAAAAIAAAAAIAAAAAAAAA="/>
              </a:ext>
            </a:extLst>
          </p:cNvSpPr>
          <p:nvPr>
            <p:ph type="ftr" sz="quarter" idx="13"/>
          </p:nvPr>
        </p:nvSpPr>
        <p:spPr/>
        <p:txBody>
          <a:bodyPr/>
          <a:lstStyle>
            <a:lvl1pPr>
              <a:defRPr lang="en-us"/>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r>
              <a:rPr lang="en-us"/>
              <a:t>Advanced Seminar | Final Presentation | Name of Presenter</a:t>
            </a:r>
          </a:p>
        </p:txBody>
      </p:sp>
      <p:sp>
        <p:nvSpPr>
          <p:cNvPr id="6" name="Titel 1"/>
          <p:cNvSpPr txBox="1">
            <a:spLocks noGrp="1" noChangeArrowheads="1"/>
            <a:extLst>
              <a:ext uri="smNativeData">
                <pr:smNativeData xmlns:pr="smNativeData" xmlns:p14="http://schemas.microsoft.com/office/powerpoint/2010/main" xmlns="" val="SMDATA_13_mG0pXhMAAAAlAAAAEgAAAE0AAAAAAAAAAAAAAAAAAAAAAAAAAAAAAAAA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IATDwMMAAAAEAAAAAAAAAAAAAAAAAAAAAAAAAAeAAAAaAAAAAAAAAAAAAAAAAAAAAAAAAAAAAAAECcAABAnAAAAAAAAAAAAAAAAAAAAAAAAAAAAAAAAAAAAAAAAAAAAABQAAAAAAAAAwMD/AAAAAABkAAAAMgAAAAAAAABkAAAAAAAAAH9/fwAKAAAAHwAAAFQAAAAAUpMF////AQAAAAAAAAAAAAAAAAAAAAAAAAAAAAAAAAAAAAAAAAAAAAAAAn9/fwDu7OEDzMzMAMDA/wB/f38AAAAAAAAAAAAAAAAAAAAAAAAAAAAhAAAAGAAAABQAAAD3AQAAHgYAAE82AACkCAAAECAAACYAAAAIAAAAPbEAAP8fAAA="/>
              </a:ext>
            </a:extLst>
          </p:cNvSpPr>
          <p:nvPr>
            <p:ph type="title"/>
          </p:nvPr>
        </p:nvSpPr>
        <p:spPr>
          <a:xfrm>
            <a:off x="425874" y="994410"/>
            <a:ext cx="11345333" cy="410210"/>
          </a:xfrm>
          <a:prstGeom prst="rect">
            <a:avLst/>
          </a:prstGeom>
          <a:noFill/>
          <a:ln>
            <a:noFill/>
          </a:ln>
        </p:spPr>
        <p:txBody>
          <a:bodyPr vert="horz" wrap="square" lIns="0" tIns="0" rIns="0" bIns="0" numCol="1" spcCol="215900" anchor="t">
            <a:prstTxWarp prst="textNoShape">
              <a:avLst/>
            </a:prstTxWarp>
          </a:bodyPr>
          <a:lstStyle>
            <a:lvl1pPr>
              <a:lnSpc>
                <a:spcPts val="3200"/>
              </a:lnSpc>
              <a:defRPr sz="3000" noProof="1"/>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noProof="1"/>
            </a:pPr>
            <a:r>
              <a:t>Titel durch Klicken bearbeiten</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Zwei Inhalte + Text">
    <p:spTree>
      <p:nvGrpSpPr>
        <p:cNvPr id="1" name=""/>
        <p:cNvGrpSpPr/>
        <p:nvPr/>
      </p:nvGrpSpPr>
      <p:grpSpPr>
        <a:xfrm>
          <a:off x="0" y="0"/>
          <a:ext cx="0" cy="0"/>
          <a:chOff x="0" y="0"/>
          <a:chExt cx="0" cy="0"/>
        </a:xfrm>
      </p:grpSpPr>
      <p:sp>
        <p:nvSpPr>
          <p:cNvPr id="2" name="Textplatzhalter 7"/>
          <p:cNvSpPr txBox="1">
            <a:spLocks noGrp="1" noChangeArrowheads="1"/>
            <a:extLst>
              <a:ext uri="smNativeData">
                <pr:smNativeData xmlns:pr="smNativeData" xmlns:p14="http://schemas.microsoft.com/office/powerpoint/2010/main" xmlns="" val="SMDATA_13_mG0pXhMAAAAlAAAAEgAAAA0AAAAAAAAAAAAAAAAAAAAAAAAAAAAAAAAA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JoTcNwMAAAAEAAAAAAAAAAAAAAAAAAAAAAAAAAeAAAAaAAAAAAAAAAAAAAAAAAAAAAAAAAAAAAAECcAABAnAAAAAAAAAAAAAAAAAAAAAAAAAAAAAAAAAAAAAAAAAAAAABQAAAAAAAAAwMD/AAAAAABkAAAAMgAAAAAAAABkAAAAAAAAAH9/fwAKAAAAHwAAAFQAAAAAUpMF////AQAAAAAAAAAAAAAAAAAAAAAAAAAAAAAAAAAAAAAAAAAAAAAAAn9/fwAAZb0DzMzMAMDA/wB/f38AAAAAAAAAAAAAAAAAAAAAAAAAAAAhAAAAGAAAABQAAAAEAQAAegQAAFw1AADgCAAAEAAAACYAAAAIAAAAPZEAAP8fAAA="/>
              </a:ext>
            </a:extLst>
          </p:cNvSpPr>
          <p:nvPr>
            <p:ph idx="13"/>
          </p:nvPr>
        </p:nvSpPr>
        <p:spPr>
          <a:xfrm>
            <a:off x="220134" y="727710"/>
            <a:ext cx="11345333" cy="715010"/>
          </a:xfrm>
          <a:prstGeom prst="rect">
            <a:avLst/>
          </a:prstGeom>
          <a:noFill/>
          <a:ln>
            <a:noFill/>
          </a:ln>
        </p:spPr>
        <p:txBody>
          <a:bodyPr vert="horz" wrap="square" lIns="0" tIns="0" rIns="0" bIns="0" numCol="1" spcCol="215900" anchor="t">
            <a:prstTxWarp prst="textNoShape">
              <a:avLst/>
            </a:prstTxWarp>
          </a:bodyPr>
          <a:lstStyle>
            <a:lvl1pPr>
              <a:lnSpc>
                <a:spcPct val="114000"/>
              </a:lnSpc>
              <a:defRPr sz="2000" noProof="1"/>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noProof="1"/>
            </a:pPr>
            <a:r>
              <a:t>Inhalt durch Klicken bearbeiten</a:t>
            </a:r>
          </a:p>
        </p:txBody>
      </p:sp>
      <p:sp>
        <p:nvSpPr>
          <p:cNvPr id="3" name="Foliennummernplatzhalter 6"/>
          <p:cNvSpPr>
            <a:spLocks noGrp="1" noChangeArrowheads="1"/>
            <a:extLst>
              <a:ext uri="smNativeData">
                <pr:smNativeData xmlns:pr="smNativeData" xmlns:p14="http://schemas.microsoft.com/office/powerpoint/2010/main" xmlns="" val="SMDATA_13_mG0pXhMAAAAlAAAAZAAAAA0AAAAAAAAAAEgAAAAAAAAASAAAAAAAAAAB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UpMF////AQAAAAAAAAAAAAAAAAAAAAAAAAAAAAAAAAAAAAAAAAAAAAAAAn9/fwAAZb0DzMzMAMDA/wB/f38AAAAAAAAAAAAAAAAAAAAAAAAAAAAhAAAAGAAAABQAAAASIgAA0icAAEwnAAARKgAAEAAAACYAAAAIAAAAAAAAAAAAAAA="/>
              </a:ext>
            </a:extLst>
          </p:cNvSpPr>
          <p:nvPr>
            <p:ph type="sldNum" sz="quarter" idx="15"/>
          </p:nvPr>
        </p:nvSpPr>
        <p:spPr/>
        <p:txBody>
          <a:bodyPr/>
          <a:lstStyle/>
          <a:p>
            <a:pPr>
              <a:defRPr lang="de-de"/>
            </a:pPr>
            <a:fld id="{29C5ACE1-AFC4-905A-8A7D-590FE2337C0C}" type="slidenum">
              <a:t>‹Nr.›</a:t>
            </a:fld>
            <a:endParaRPr/>
          </a:p>
        </p:txBody>
      </p:sp>
      <p:sp>
        <p:nvSpPr>
          <p:cNvPr id="4" name="Fußzeilenplatzhalter 11"/>
          <p:cNvSpPr>
            <a:spLocks noGrp="1" noChangeArrowheads="1"/>
            <a:extLst>
              <a:ext uri="smNativeData">
                <pr:smNativeData xmlns:pr="smNativeData" xmlns:p14="http://schemas.microsoft.com/office/powerpoint/2010/main" xmlns="" val="SMDATA_13_mG0pXhMAAAAlAAAAZAAAAA0AAAAAAAAAAEgAAAAAAAAASAAAAAAAAAAB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UpMF////AQAAAAAAAAAAAAAAAAAAAAAAAAAAAAAAAAAAAAAAAAAAAAAAAn9/fwAAZb0DzMzMAMDA/wB/f38AAAAAAAAAAAAAAAAAAAAAAAAAAAAhAAAAGAAAABQAAAAEAQAA0icAACwhAAARKgAAEAAAACYAAAAIAAAAAIAAAAAAAAA="/>
              </a:ext>
            </a:extLst>
          </p:cNvSpPr>
          <p:nvPr>
            <p:ph type="ftr" sz="quarter" idx="16"/>
          </p:nvPr>
        </p:nvSpPr>
        <p:spPr/>
        <p:txBody>
          <a:bodyPr/>
          <a:lstStyle>
            <a:lvl1pPr>
              <a:defRPr noProof="1"/>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r>
              <a:rPr noProof="1"/>
              <a:t>Advanced Seminar | Final Presentation | Name of Presenter</a:t>
            </a:r>
          </a:p>
        </p:txBody>
      </p:sp>
      <p:sp>
        <p:nvSpPr>
          <p:cNvPr id="5" name="Inhaltsplatzhalter 9"/>
          <p:cNvSpPr txBox="1">
            <a:spLocks noGrp="1" noChangeArrowheads="1"/>
            <a:extLst>
              <a:ext uri="smNativeData">
                <pr:smNativeData xmlns:pr="smNativeData" xmlns:p14="http://schemas.microsoft.com/office/powerpoint/2010/main" xmlns="" val="SMDATA_13_mG0pXhMAAAAlAAAAEgAAAA0AAAAAAAAAAEgAAAAA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AAZb0DzMzMAMDA/wB/f38AAAAAAAAAAAAAAAAAAAAAAAAAAAAhAAAAGAAAABQAAAAEAQAAiAkAAA0cAADLJgAAEAAAACYAAAAIAAAADYEAAAAAAAA="/>
              </a:ext>
            </a:extLst>
          </p:cNvSpPr>
          <p:nvPr>
            <p:ph idx="18"/>
          </p:nvPr>
        </p:nvSpPr>
        <p:spPr>
          <a:xfrm>
            <a:off x="220134" y="1549400"/>
            <a:ext cx="5859780" cy="4756785"/>
          </a:xfrm>
          <a:prstGeom prst="rect">
            <a:avLst/>
          </a:prstGeom>
        </p:spPr>
        <p:txBody>
          <a:bodyPr vert="horz" wrap="square" lIns="0" tIns="45720" rIns="0" bIns="45720" numCol="1" spcCol="215900" anchor="t">
            <a:prstTxWarp prst="textNoShape">
              <a:avLst/>
            </a:prstTxWarp>
          </a:bodyPr>
          <a:lstStyle>
            <a:lvl1pPr>
              <a:defRPr lang="de-de" sz="2000" kern="1">
                <a:solidFill>
                  <a:schemeClr val="tx1"/>
                </a:solidFill>
                <a:latin typeface="Arial" pitchFamily="2" charset="0"/>
                <a:ea typeface="Arial" pitchFamily="2" charset="0"/>
                <a:cs typeface="Arial" pitchFamily="2" charset="0"/>
              </a:defRPr>
            </a:lvl1pPr>
            <a:lvl2pPr>
              <a:defRPr lang="de-de" sz="2000"/>
            </a:lvl2pPr>
            <a:lvl3pPr>
              <a:defRPr lang="de-de" sz="1600"/>
            </a:lvl3pPr>
            <a:lvl4pPr>
              <a:defRPr lang="de-de"/>
            </a:lvl4pPr>
            <a:lvl5pPr>
              <a:defRPr lang="de-de"/>
            </a:lvl5pPr>
            <a:lvl6pPr>
              <a:defRPr lang="de-de"/>
            </a:lvl6pPr>
            <a:lvl7pPr>
              <a:defRPr lang="de-de"/>
            </a:lvl7pPr>
            <a:lvl8pPr>
              <a:defRPr lang="de-de"/>
            </a:lvl8pPr>
            <a:lvl9pPr>
              <a:defRPr lang="de-de"/>
            </a:lvl9pPr>
          </a:lstStyle>
          <a:p>
            <a:pPr>
              <a:defRPr lang="de-de"/>
            </a:pPr>
            <a:r>
              <a:t>Textmasterformate durch Klicken bearbeiten</a:t>
            </a:r>
          </a:p>
          <a:p>
            <a:pPr lvl="1">
              <a:defRPr lang="de-de"/>
            </a:pPr>
            <a:r>
              <a:t>Zweite Ebene</a:t>
            </a:r>
          </a:p>
          <a:p>
            <a:pPr lvl="2">
              <a:defRPr lang="de-de"/>
            </a:pPr>
            <a:r>
              <a:t>Dritte Ebene</a:t>
            </a:r>
          </a:p>
        </p:txBody>
      </p:sp>
      <p:sp>
        <p:nvSpPr>
          <p:cNvPr id="6" name="Bildplatzhalter 2"/>
          <p:cNvSpPr txBox="1">
            <a:spLocks noGrp="1" noChangeArrowheads="1"/>
            <a:extLst>
              <a:ext uri="smNativeData">
                <pr:smNativeData xmlns:pr="smNativeData" xmlns:p14="http://schemas.microsoft.com/office/powerpoint/2010/main" xmlns="" val="SMDATA_13_mG0pXhMAAAAlAAAAEg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AAZb0DzMzMAMDA/wB/f38AAAAAAAAAAAAAAAAAAAAAAAAAAAAhAAAAGAAAABQAAAAzHAAAiAkAAE82AADLJgAAEAAAACYAAAAIAAAAAYEAAAAAAAA="/>
              </a:ext>
            </a:extLst>
          </p:cNvSpPr>
          <p:nvPr>
            <p:ph type="pic" sz="quarter" idx="14"/>
          </p:nvPr>
        </p:nvSpPr>
        <p:spPr>
          <a:xfrm>
            <a:off x="6112087" y="1549400"/>
            <a:ext cx="5659120" cy="4756785"/>
          </a:xfrm>
          <a:prstGeom prst="rect">
            <a:avLst/>
          </a:prstGeom>
        </p:spPr>
        <p:txBody>
          <a:bodyPr/>
          <a:lstStyle>
            <a:lvl1pPr>
              <a:lnSpc>
                <a:spcPct val="114000"/>
              </a:lnSpc>
              <a:defRPr lang="de-de" sz="2000"/>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endParaRPr/>
          </a:p>
        </p:txBody>
      </p:sp>
      <p:sp>
        <p:nvSpPr>
          <p:cNvPr id="7" name="Titel 1"/>
          <p:cNvSpPr txBox="1">
            <a:spLocks noGrp="1" noChangeArrowheads="1"/>
            <a:extLst>
              <a:ext uri="smNativeData">
                <pr:smNativeData xmlns:pr="smNativeData" xmlns:p14="http://schemas.microsoft.com/office/powerpoint/2010/main" xmlns="" val="SMDATA_13_mG0pXhMAAAAlAAAAEgAAAE0AAAAAAAAAAAAAAAAAAAAAAAAAAAAAAAAA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UpMF////AQAAAAAAAAAAAAAAAAAAAAAAAAAAAAAAAAAAAAAAAAAAAAAAAn9/fwAAZb0DzMzMAMDA/wB/f38AAAAAAAAAAAAAAAAAAAAAAAAAAAAhAAAAGAAAABQAAAAEAQAASwEAAFw1AADSAwAAECAAACYAAAAIAAAAPbEAAP8fAAA="/>
              </a:ext>
            </a:extLst>
          </p:cNvSpPr>
          <p:nvPr>
            <p:ph type="title"/>
          </p:nvPr>
        </p:nvSpPr>
        <p:spPr>
          <a:xfrm>
            <a:off x="220134" y="210186"/>
            <a:ext cx="11345333" cy="410845"/>
          </a:xfrm>
          <a:prstGeom prst="rect">
            <a:avLst/>
          </a:prstGeom>
          <a:noFill/>
          <a:ln>
            <a:noFill/>
          </a:ln>
        </p:spPr>
        <p:txBody>
          <a:bodyPr vert="horz" wrap="square" lIns="0" tIns="0" rIns="0" bIns="0" numCol="1" spcCol="215900" anchor="t">
            <a:prstTxWarp prst="textNoShape">
              <a:avLst/>
            </a:prstTxWarp>
          </a:bodyPr>
          <a:lstStyle>
            <a:lvl1pPr>
              <a:lnSpc>
                <a:spcPts val="3200"/>
              </a:lnSpc>
              <a:defRPr sz="3000" noProof="1"/>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noProof="1"/>
            </a:pPr>
            <a:r>
              <a:t>Titel durch Klicken bearbeiten</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Zwei Inhalte + Text (Hintergrund)">
    <p:spTree>
      <p:nvGrpSpPr>
        <p:cNvPr id="1" name=""/>
        <p:cNvGrpSpPr/>
        <p:nvPr/>
      </p:nvGrpSpPr>
      <p:grpSpPr>
        <a:xfrm>
          <a:off x="0" y="0"/>
          <a:ext cx="0" cy="0"/>
          <a:chOff x="0" y="0"/>
          <a:chExt cx="0" cy="0"/>
        </a:xfrm>
      </p:grpSpPr>
      <p:sp>
        <p:nvSpPr>
          <p:cNvPr id="2" name="Rechteck 8"/>
          <p:cNvSpPr>
            <a:extLst>
              <a:ext uri="smNativeData">
                <pr:smNativeData xmlns:pr="smNativeData" xmlns:p14="http://schemas.microsoft.com/office/powerpoint/2010/main" xmlns="" val="SMDATA_13_mG0pXhMAAAAlAAAAZAAAAA0AAAAAkAAAAEgAAACQAAAASAAAAAAAAAAAAAAAAAAAAAEAAABQAAAAAAAAAAAA4D8AAAAAAADgPwAAAAAAAOA/AAAAAAAA4D8AAAAAAADgPwAAAAAAAOA/AAAAAAAA4D8AAAAAAADgPwAAAAAAAOA/AAAAAAAA4D8CAAAAjAAAAAEAAAAAAAAA8vLy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y8vIA////AQAAAAAAAAAAAAAAAAAAAAAAAAAAAAAAAAAAAAAAAAAAAAAAAn9/fwAAZb0DzMzMAMDA/wB/f38AAAAAAAAAAAAAAAAAAAAAAAAAAAAhAAAAGAAAABQAAAATAAAAlgkAAFM4AAC+JgAAEAAAACYAAAAIAAAA//////////8="/>
              </a:ext>
            </a:extLst>
          </p:cNvSpPr>
          <p:nvPr/>
        </p:nvSpPr>
        <p:spPr>
          <a:xfrm>
            <a:off x="16087" y="1558290"/>
            <a:ext cx="12192000" cy="4739640"/>
          </a:xfrm>
          <a:prstGeom prst="rect">
            <a:avLst/>
          </a:prstGeom>
          <a:solidFill>
            <a:srgbClr val="F2F2F2"/>
          </a:solidFill>
          <a:ln>
            <a:noFill/>
          </a:ln>
          <a:effectLst/>
        </p:spPr>
        <p:txBody>
          <a:bodyPr vert="horz" wrap="square" lIns="91440" tIns="45720" rIns="91440" bIns="45720" numCol="1" spcCol="215900" anchor="t"/>
          <a:lstStyle/>
          <a:p>
            <a:pPr algn="r">
              <a:defRPr lang="de-de"/>
            </a:pPr>
            <a:endParaRPr lang="de-de" sz="1000"/>
          </a:p>
        </p:txBody>
      </p:sp>
      <p:sp>
        <p:nvSpPr>
          <p:cNvPr id="3" name="Textplatzhalter 7"/>
          <p:cNvSpPr txBox="1">
            <a:spLocks noGrp="1" noChangeArrowheads="1"/>
            <a:extLst>
              <a:ext uri="smNativeData">
                <pr:smNativeData xmlns:pr="smNativeData" xmlns:p14="http://schemas.microsoft.com/office/powerpoint/2010/main" xmlns="" val="SMDATA_13_mG0pXhMAAAAlAAAAEgAAAA0AAAAAAAAAAAAAAAAAAAAAAAAAAAAAAAAA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UpMF////AQAAAAAAAAAAAAAAAAAAAAAAAAAAAAAAAAAAAAAAAAAAAAAAAn9/fwAAZb0DzMzMAMDA/wB/f38AAAAAAAAAAAAAAAAAAAAAAAAAAAAhAAAAGAAAABQAAAAEAQAAgQQAAFw1AADmCAAAEAAAACYAAAAIAAAAPZEAAP8fAAA="/>
              </a:ext>
            </a:extLst>
          </p:cNvSpPr>
          <p:nvPr>
            <p:ph idx="13"/>
          </p:nvPr>
        </p:nvSpPr>
        <p:spPr>
          <a:xfrm>
            <a:off x="220134" y="732156"/>
            <a:ext cx="11345333" cy="714375"/>
          </a:xfrm>
          <a:prstGeom prst="rect">
            <a:avLst/>
          </a:prstGeom>
          <a:noFill/>
          <a:ln>
            <a:noFill/>
          </a:ln>
        </p:spPr>
        <p:txBody>
          <a:bodyPr vert="horz" wrap="square" lIns="0" tIns="0" rIns="0" bIns="0" numCol="1" spcCol="215900" anchor="t">
            <a:prstTxWarp prst="textNoShape">
              <a:avLst/>
            </a:prstTxWarp>
          </a:bodyPr>
          <a:lstStyle>
            <a:lvl1pPr>
              <a:lnSpc>
                <a:spcPct val="114000"/>
              </a:lnSpc>
              <a:defRPr noProof="1"/>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noProof="1"/>
            </a:pPr>
            <a:r>
              <a:t>Inhalt durch Klicken bearbeiten</a:t>
            </a:r>
          </a:p>
        </p:txBody>
      </p:sp>
      <p:sp>
        <p:nvSpPr>
          <p:cNvPr id="4" name="Foliennummernplatzhalter 6"/>
          <p:cNvSpPr>
            <a:spLocks noGrp="1" noChangeArrowheads="1"/>
            <a:extLst>
              <a:ext uri="smNativeData">
                <pr:smNativeData xmlns:pr="smNativeData" xmlns:p14="http://schemas.microsoft.com/office/powerpoint/2010/main" xmlns="" val="SMDATA_13_mG0pXhMAAAAlAAAAZAAAAA0AAAAAAAAAAEgAAAAAAAAASAAAAAAAAAAB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UpMF////AQAAAAAAAAAAAAAAAAAAAAAAAAAAAAAAAAAAAAAAAAAAAAAAAn9/fwAAZb0DzMzMAMDA/wB/f38AAAAAAAAAAAAAAAAAAAAAAAAAAAAhAAAAGAAAABQAAAASIgAA0icAAEwnAAARKgAAEAAAACYAAAAIAAAAAAAAAAAAAAA="/>
              </a:ext>
            </a:extLst>
          </p:cNvSpPr>
          <p:nvPr>
            <p:ph type="sldNum" sz="quarter" idx="15"/>
          </p:nvPr>
        </p:nvSpPr>
        <p:spPr/>
        <p:txBody>
          <a:bodyPr/>
          <a:lstStyle/>
          <a:p>
            <a:pPr>
              <a:defRPr lang="de-de"/>
            </a:pPr>
            <a:fld id="{013A9626-68EC-6F60-A282-9E35D8CC54CB}" type="slidenum">
              <a:t>‹Nr.›</a:t>
            </a:fld>
            <a:endParaRPr/>
          </a:p>
        </p:txBody>
      </p:sp>
      <p:sp>
        <p:nvSpPr>
          <p:cNvPr id="5" name="Fußzeilenplatzhalter 11"/>
          <p:cNvSpPr>
            <a:spLocks noGrp="1" noChangeArrowheads="1"/>
            <a:extLst>
              <a:ext uri="smNativeData">
                <pr:smNativeData xmlns:pr="smNativeData" xmlns:p14="http://schemas.microsoft.com/office/powerpoint/2010/main" xmlns="" val="SMDATA_13_mG0pXhMAAAAlAAAAZAAAAA0AAAAAAAAAAEgAAAAAAAAASAAAAAAAAAAB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UpMF////AQAAAAAAAAAAAAAAAAAAAAAAAAAAAAAAAAAAAAAAAAAAAAAAAn9/fwAAZb0DzMzMAMDA/wB/f38AAAAAAAAAAAAAAAAAAAAAAAAAAAAhAAAAGAAAABQAAAAEAQAA0icAACwhAAARKgAAEAAAACYAAAAIAAAAAIAAAAAAAAA="/>
              </a:ext>
            </a:extLst>
          </p:cNvSpPr>
          <p:nvPr>
            <p:ph type="ftr" sz="quarter" idx="16"/>
          </p:nvPr>
        </p:nvSpPr>
        <p:spPr/>
        <p:txBody>
          <a:bodyPr/>
          <a:lstStyle>
            <a:lvl1pPr>
              <a:defRPr noProof="1"/>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r>
              <a:rPr noProof="1"/>
              <a:t>Advanced Seminar | Final Presentation | Name of Presenter</a:t>
            </a:r>
          </a:p>
        </p:txBody>
      </p:sp>
      <p:sp>
        <p:nvSpPr>
          <p:cNvPr id="6" name="Inhaltsplatzhalter 9"/>
          <p:cNvSpPr txBox="1">
            <a:spLocks noGrp="1" noChangeArrowheads="1"/>
            <a:extLst>
              <a:ext uri="smNativeData">
                <pr:smNativeData xmlns:pr="smNativeData" xmlns:p14="http://schemas.microsoft.com/office/powerpoint/2010/main" xmlns="" val="SMDATA_13_mG0pXhMAAAAlAAAAEgAAAA0AAAAAAAAAAEgAAAAA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AAZb0DzMzMAMDA/wB/f38AAAAAAAAAAAAAAAAAAAAAAAAAAAAhAAAAGAAAABQAAAAEAQAAlgkAAA0cAAC+JgAAEAAAACYAAAAIAAAADYEAAAAAAAA="/>
              </a:ext>
            </a:extLst>
          </p:cNvSpPr>
          <p:nvPr>
            <p:ph idx="18"/>
          </p:nvPr>
        </p:nvSpPr>
        <p:spPr>
          <a:xfrm>
            <a:off x="220134" y="1558290"/>
            <a:ext cx="5859780" cy="4739640"/>
          </a:xfrm>
          <a:prstGeom prst="rect">
            <a:avLst/>
          </a:prstGeom>
        </p:spPr>
        <p:txBody>
          <a:bodyPr vert="horz" wrap="square" lIns="0" tIns="45720" rIns="0" bIns="45720" numCol="1" spcCol="215900" anchor="t">
            <a:prstTxWarp prst="textNoShape">
              <a:avLst/>
            </a:prstTxWarp>
          </a:bodyPr>
          <a:lstStyle>
            <a:lvl1pPr>
              <a:defRPr lang="de-de" sz="1600" kern="1">
                <a:solidFill>
                  <a:schemeClr val="tx1"/>
                </a:solidFill>
                <a:latin typeface="Arial" pitchFamily="2" charset="0"/>
                <a:ea typeface="Arial" pitchFamily="2" charset="0"/>
                <a:cs typeface="Arial" pitchFamily="2" charset="0"/>
              </a:defRPr>
            </a:lvl1pPr>
            <a:lvl2pPr>
              <a:defRPr lang="de-de"/>
            </a:lvl2pPr>
            <a:lvl3pPr>
              <a:defRPr lang="de-de" sz="1600" baseline="0"/>
            </a:lvl3pPr>
            <a:lvl4pPr>
              <a:defRPr lang="de-de"/>
            </a:lvl4pPr>
            <a:lvl5pPr>
              <a:defRPr lang="de-de"/>
            </a:lvl5pPr>
            <a:lvl6pPr>
              <a:defRPr lang="de-de"/>
            </a:lvl6pPr>
            <a:lvl7pPr>
              <a:defRPr lang="de-de"/>
            </a:lvl7pPr>
            <a:lvl8pPr>
              <a:defRPr lang="de-de"/>
            </a:lvl8pPr>
            <a:lvl9pPr>
              <a:defRPr lang="de-de"/>
            </a:lvl9pPr>
          </a:lstStyle>
          <a:p>
            <a:pPr>
              <a:defRPr lang="de-de"/>
            </a:pPr>
            <a:r>
              <a:t>Textmasterformate durch Klicken bearbeiten</a:t>
            </a:r>
          </a:p>
          <a:p>
            <a:pPr lvl="1">
              <a:defRPr lang="de-de"/>
            </a:pPr>
            <a:r>
              <a:t>Zweite Ebene</a:t>
            </a:r>
          </a:p>
          <a:p>
            <a:pPr lvl="2">
              <a:defRPr lang="de-de"/>
            </a:pPr>
            <a:r>
              <a:t>Dritte Ebene</a:t>
            </a:r>
          </a:p>
        </p:txBody>
      </p:sp>
      <p:sp>
        <p:nvSpPr>
          <p:cNvPr id="7" name="Bildplatzhalter 2"/>
          <p:cNvSpPr txBox="1">
            <a:spLocks noGrp="1" noChangeArrowheads="1"/>
            <a:extLst>
              <a:ext uri="smNativeData">
                <pr:smNativeData xmlns:pr="smNativeData" xmlns:p14="http://schemas.microsoft.com/office/powerpoint/2010/main" xmlns="" val="SMDATA_13_mG0pXhMAAAAlAAAAEg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AAZb0DzMzMAMDA/wB/f38AAAAAAAAAAAAAAAAAAAAAAAAAAAAhAAAAGAAAABQAAAAzHAAAlgkAAE82AAC+JgAAEAAAACYAAAAIAAAAAYEAAAAAAAA="/>
              </a:ext>
            </a:extLst>
          </p:cNvSpPr>
          <p:nvPr>
            <p:ph type="pic" sz="quarter" idx="14"/>
          </p:nvPr>
        </p:nvSpPr>
        <p:spPr>
          <a:xfrm>
            <a:off x="6112087" y="1558290"/>
            <a:ext cx="5659120" cy="4739640"/>
          </a:xfrm>
          <a:prstGeom prst="rect">
            <a:avLst/>
          </a:prstGeom>
        </p:spPr>
        <p:txBody>
          <a:bodyPr/>
          <a:lstStyle>
            <a:lvl1pPr>
              <a:lnSpc>
                <a:spcPct val="114000"/>
              </a:lnSpc>
              <a:defRPr lang="de-de"/>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endParaRPr/>
          </a:p>
        </p:txBody>
      </p:sp>
      <p:sp>
        <p:nvSpPr>
          <p:cNvPr id="8" name="Titel 1"/>
          <p:cNvSpPr txBox="1">
            <a:spLocks noGrp="1" noChangeArrowheads="1"/>
            <a:extLst>
              <a:ext uri="smNativeData">
                <pr:smNativeData xmlns:pr="smNativeData" xmlns:p14="http://schemas.microsoft.com/office/powerpoint/2010/main" xmlns="" val="SMDATA_13_mG0pXhMAAAAlAAAAEgAAAE0AAAAAAAAAAAAAAAAAAAAAAAAAAAAAAAAA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UpMF////AQAAAAAAAAAAAAAAAAAAAAAAAAAAAAAAAAAAAAAAAAAAAAAAAn9/fwAAZb0DzMzMAMDA/wB/f38AAAAAAAAAAAAAAAAAAAAAAAAAAAAhAAAAGAAAABQAAAAEAQAASwEAAFw1AADSAwAAECAAACYAAAAIAAAAPbEAAP8fAAA="/>
              </a:ext>
            </a:extLst>
          </p:cNvSpPr>
          <p:nvPr>
            <p:ph type="title"/>
          </p:nvPr>
        </p:nvSpPr>
        <p:spPr>
          <a:xfrm>
            <a:off x="220134" y="210186"/>
            <a:ext cx="11345333" cy="410845"/>
          </a:xfrm>
          <a:prstGeom prst="rect">
            <a:avLst/>
          </a:prstGeom>
          <a:noFill/>
          <a:ln>
            <a:noFill/>
          </a:ln>
        </p:spPr>
        <p:txBody>
          <a:bodyPr vert="horz" wrap="square" lIns="0" tIns="0" rIns="0" bIns="0" numCol="1" spcCol="215900" anchor="t">
            <a:prstTxWarp prst="textNoShape">
              <a:avLst/>
            </a:prstTxWarp>
          </a:bodyPr>
          <a:lstStyle>
            <a:lvl1pPr>
              <a:lnSpc>
                <a:spcPts val="3200"/>
              </a:lnSpc>
              <a:defRPr sz="3000" noProof="1"/>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noProof="1"/>
            </a:pPr>
            <a:r>
              <a:t>Titel durch Klicken bearbeiten</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große Bilder">
    <p:spTree>
      <p:nvGrpSpPr>
        <p:cNvPr id="1" name=""/>
        <p:cNvGrpSpPr/>
        <p:nvPr/>
      </p:nvGrpSpPr>
      <p:grpSpPr>
        <a:xfrm>
          <a:off x="0" y="0"/>
          <a:ext cx="0" cy="0"/>
          <a:chOff x="0" y="0"/>
          <a:chExt cx="0" cy="0"/>
        </a:xfrm>
      </p:grpSpPr>
      <p:sp>
        <p:nvSpPr>
          <p:cNvPr id="2" name="Textplatzhalter 7"/>
          <p:cNvSpPr txBox="1">
            <a:spLocks noGrp="1" noChangeArrowheads="1"/>
            <a:extLst>
              <a:ext uri="smNativeData">
                <pr:smNativeData xmlns:pr="smNativeData" xmlns:p14="http://schemas.microsoft.com/office/powerpoint/2010/main" xmlns="" val="SMDATA_13_mG0pXhMAAAAlAAAAEgAAAA0AAAAAAAAAAAAAAAAAAAAAAAAAAAAAAAAA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UpMF////AQAAAAAAAAAAAAAAAAAAAAAAAAAAAAAAAAAAAAAAAAAAAAAAAn9/fwAAZb0DzMzMAMDA/wB/f38AAAAAAAAAAAAAAAAAAAAAAAAAAAAhAAAAGAAAABQAAAAEAQAAtwQAACs3AAAdCQAAEAAAACYAAAAIAAAAPZEAAP8fAAA="/>
              </a:ext>
            </a:extLst>
          </p:cNvSpPr>
          <p:nvPr>
            <p:ph idx="13"/>
          </p:nvPr>
        </p:nvSpPr>
        <p:spPr>
          <a:xfrm>
            <a:off x="220134" y="766445"/>
            <a:ext cx="11737340" cy="715010"/>
          </a:xfrm>
          <a:prstGeom prst="rect">
            <a:avLst/>
          </a:prstGeom>
          <a:noFill/>
          <a:ln>
            <a:noFill/>
          </a:ln>
        </p:spPr>
        <p:txBody>
          <a:bodyPr vert="horz" wrap="square" lIns="0" tIns="0" rIns="0" bIns="0" numCol="1" spcCol="215900" anchor="t">
            <a:prstTxWarp prst="textNoShape">
              <a:avLst/>
            </a:prstTxWarp>
          </a:bodyPr>
          <a:lstStyle>
            <a:lvl1pPr>
              <a:lnSpc>
                <a:spcPct val="114000"/>
              </a:lnSpc>
              <a:defRPr sz="2000" noProof="1"/>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noProof="1"/>
            </a:pPr>
            <a:r>
              <a:t>Inhalt durch Klicken bearbeiten</a:t>
            </a:r>
          </a:p>
        </p:txBody>
      </p:sp>
      <p:sp>
        <p:nvSpPr>
          <p:cNvPr id="3" name="Foliennummernplatzhalter 6"/>
          <p:cNvSpPr>
            <a:spLocks noGrp="1" noChangeArrowheads="1"/>
            <a:extLst>
              <a:ext uri="smNativeData">
                <pr:smNativeData xmlns:pr="smNativeData" xmlns:p14="http://schemas.microsoft.com/office/powerpoint/2010/main" xmlns="" val="SMDATA_13_mG0pXhMAAAAlAAAAZAAAAA0AAAAAAAAAAEgAAAAAAAAASAAAAAAAAAAB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UpMF////AQAAAAAAAAAAAAAAAAAAAAAAAAAAAAAAAAAAAAAAAAAAAAAAAn9/fwAAZb0DzMzMAMDA/wB/f38AAAAAAAAAAAAAAAAAAAAAAAAAAAAhAAAAGAAAABQAAAASIgAA0icAAEwnAAARKgAAEAAAACYAAAAIAAAAAAAAAAAAAAA="/>
              </a:ext>
            </a:extLst>
          </p:cNvSpPr>
          <p:nvPr>
            <p:ph type="sldNum" sz="quarter" idx="15"/>
          </p:nvPr>
        </p:nvSpPr>
        <p:spPr/>
        <p:txBody>
          <a:bodyPr/>
          <a:lstStyle/>
          <a:p>
            <a:pPr>
              <a:defRPr lang="de-de"/>
            </a:pPr>
            <a:fld id="{57632FAB-E5BA-36D9-F4DB-138C61950246}" type="slidenum">
              <a:t>‹Nr.›</a:t>
            </a:fld>
            <a:endParaRPr/>
          </a:p>
        </p:txBody>
      </p:sp>
      <p:sp>
        <p:nvSpPr>
          <p:cNvPr id="4" name="Fußzeilenplatzhalter 11"/>
          <p:cNvSpPr>
            <a:spLocks noGrp="1" noChangeArrowheads="1"/>
            <a:extLst>
              <a:ext uri="smNativeData">
                <pr:smNativeData xmlns:pr="smNativeData" xmlns:p14="http://schemas.microsoft.com/office/powerpoint/2010/main" xmlns="" val="SMDATA_13_mG0pXhMAAAAlAAAAZAAAAA0AAAAAAAAAAEgAAAAAAAAASAAAAAAAAAAB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UpMF////AQAAAAAAAAAAAAAAAAAAAAAAAAAAAAAAAAAAAAAAAAAAAAAAAn9/fwAAZb0DzMzMAMDA/wB/f38AAAAAAAAAAAAAAAAAAAAAAAAAAAAhAAAAGAAAABQAAAAEAQAA0icAACwhAAARKgAAEAAAACYAAAAIAAAAAIAAAAAAAAA="/>
              </a:ext>
            </a:extLst>
          </p:cNvSpPr>
          <p:nvPr>
            <p:ph type="ftr" sz="quarter" idx="16"/>
          </p:nvPr>
        </p:nvSpPr>
        <p:spPr/>
        <p:txBody>
          <a:bodyPr/>
          <a:lstStyle>
            <a:lvl1pPr>
              <a:defRPr noProof="1"/>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r>
              <a:rPr noProof="1"/>
              <a:t>Advanced Seminar | Final Presentation | Name of Presenter</a:t>
            </a:r>
          </a:p>
        </p:txBody>
      </p:sp>
      <p:sp>
        <p:nvSpPr>
          <p:cNvPr id="5" name="Bildplatzhalter 8"/>
          <p:cNvSpPr txBox="1">
            <a:spLocks noGrp="1" noChangeArrowheads="1"/>
            <a:extLst>
              <a:ext uri="smNativeData">
                <pr:smNativeData xmlns:pr="smNativeData" xmlns:p14="http://schemas.microsoft.com/office/powerpoint/2010/main" xmlns="" val="SMDATA_13_mG0pXhMAAAAlAAAAEg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AAZb0DzMzMAMDA/wB/f38AAAAAAAAAAAAAAAAAAAAAAAAAAAAhAAAAGAAAABQAAAAEAQAAAgoAACs3AAB6JgAAEAAAACYAAAAIAAAAAYEAAAAAAAA="/>
              </a:ext>
            </a:extLst>
          </p:cNvSpPr>
          <p:nvPr>
            <p:ph type="pic" sz="quarter" idx="17"/>
          </p:nvPr>
        </p:nvSpPr>
        <p:spPr>
          <a:xfrm>
            <a:off x="220134" y="1626870"/>
            <a:ext cx="11737340" cy="4627880"/>
          </a:xfrm>
          <a:prstGeom prst="rect">
            <a:avLst/>
          </a:prstGeom>
        </p:spPr>
        <p:txBody>
          <a:bodyPr/>
          <a:lstStyle>
            <a:lvl1pPr>
              <a:defRPr lang="de-de" sz="2000"/>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endParaRPr/>
          </a:p>
        </p:txBody>
      </p:sp>
      <p:sp>
        <p:nvSpPr>
          <p:cNvPr id="6" name="Titel 1"/>
          <p:cNvSpPr txBox="1">
            <a:spLocks noGrp="1" noChangeArrowheads="1"/>
            <a:extLst>
              <a:ext uri="smNativeData">
                <pr:smNativeData xmlns:pr="smNativeData" xmlns:p14="http://schemas.microsoft.com/office/powerpoint/2010/main" xmlns="" val="SMDATA_13_mG0pXhMAAAAlAAAAEgAAAE0AAAAAAAAAAAAAAAAAAAAAAAAAAAAAAAAA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UpMF////AQAAAAAAAAAAAAAAAAAAAAAAAAAAAAAAAAAAAAAAAAAAAAAAAn9/fwAAZb0DzMzMAMDA/wB/f38AAAAAAAAAAAAAAAAAAAAAAAAAAAAhAAAAGAAAABQAAAAEAQAASwEAACs3AADSAwAAECAAACYAAAAIAAAAPbEAAP8fAAA="/>
              </a:ext>
            </a:extLst>
          </p:cNvSpPr>
          <p:nvPr>
            <p:ph type="title"/>
          </p:nvPr>
        </p:nvSpPr>
        <p:spPr>
          <a:xfrm>
            <a:off x="220134" y="210186"/>
            <a:ext cx="11737340" cy="410845"/>
          </a:xfrm>
          <a:prstGeom prst="rect">
            <a:avLst/>
          </a:prstGeom>
          <a:noFill/>
          <a:ln>
            <a:noFill/>
          </a:ln>
        </p:spPr>
        <p:txBody>
          <a:bodyPr vert="horz" wrap="square" lIns="0" tIns="0" rIns="0" bIns="0" numCol="1" spcCol="215900" anchor="t">
            <a:prstTxWarp prst="textNoShape">
              <a:avLst/>
            </a:prstTxWarp>
          </a:bodyPr>
          <a:lstStyle>
            <a:lvl1pPr>
              <a:lnSpc>
                <a:spcPts val="3200"/>
              </a:lnSpc>
              <a:defRPr sz="3000" noProof="1"/>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noProof="1"/>
            </a:pPr>
            <a:r>
              <a:t>Titel durch Klicken bearbeiten</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ilder formatfüllend">
    <p:spTree>
      <p:nvGrpSpPr>
        <p:cNvPr id="1" name=""/>
        <p:cNvGrpSpPr/>
        <p:nvPr/>
      </p:nvGrpSpPr>
      <p:grpSpPr>
        <a:xfrm>
          <a:off x="0" y="0"/>
          <a:ext cx="0" cy="0"/>
          <a:chOff x="0" y="0"/>
          <a:chExt cx="0" cy="0"/>
        </a:xfrm>
      </p:grpSpPr>
      <p:sp>
        <p:nvSpPr>
          <p:cNvPr id="2" name="Bildplatzhalter 2"/>
          <p:cNvSpPr txBox="1">
            <a:spLocks noGrp="1" noChangeArrowheads="1"/>
            <a:extLst>
              <a:ext uri="smNativeData">
                <pr:smNativeData xmlns:pr="smNativeData" xmlns:p14="http://schemas.microsoft.com/office/powerpoint/2010/main" xmlns="" val="SMDATA_13_mG0pXhMAAAAlAAAAEg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AgABwAMAAAAEAAAAAAAAAAAAAAAAAAAAAAAAAAeAAAAaAAAAAAAAAAAAAAAAAAAAAAAAAAAAAAAECcAABAnAAAAAAAAAAAAAAAAAAAAAAAAAAAAAAAAAAAAAAAAAAAAABQAAAAAAAAAwMD/AAAAAABkAAAAMgAAAAAAAABkAAAAAAAAAH9/fwAKAAAAHwAAAFQAAAD///8A////AQAAAAAAAAAAAAAAAAAAAAAAAAAAAAAAAAAAAAAAAAAAAAAAAH9/fwAAZb0DzMzMAMDA/wB/f38AAAAAAAAAAAAAAAAAAAAAAAAAAAAhAAAAGAAAABQAAAAEAQAA4wQAADg3AADLJgAAEAAAACYAAAAIAAAAAYEAAAAAAAA="/>
              </a:ext>
            </a:extLst>
          </p:cNvSpPr>
          <p:nvPr>
            <p:ph type="pic" sz="quarter" idx="14"/>
          </p:nvPr>
        </p:nvSpPr>
        <p:spPr>
          <a:xfrm>
            <a:off x="220133" y="794385"/>
            <a:ext cx="11748347" cy="5511800"/>
          </a:xfrm>
          <a:prstGeom prst="rect">
            <a:avLst/>
          </a:prstGeom>
        </p:spPr>
        <p:txBody>
          <a:bodyPr/>
          <a:lstStyle>
            <a:lvl1pPr>
              <a:lnSpc>
                <a:spcPct val="114000"/>
              </a:lnSpc>
              <a:defRPr lang="de-de"/>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endParaRPr/>
          </a:p>
        </p:txBody>
      </p:sp>
      <p:sp>
        <p:nvSpPr>
          <p:cNvPr id="3" name="Foliennummernplatzhalter 5"/>
          <p:cNvSpPr>
            <a:spLocks noGrp="1" noChangeArrowheads="1"/>
            <a:extLst>
              <a:ext uri="smNativeData">
                <pr:smNativeData xmlns:pr="smNativeData" xmlns:p14="http://schemas.microsoft.com/office/powerpoint/2010/main" xmlns="" val="SMDATA_13_mG0pXhMAAAAlAAAAZAAAAA0AAAAAAAAAAEgAAAAAAAAASAAAAAAAAAAB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UpMF////AQAAAAAAAAAAAAAAAAAAAAAAAAAAAAAAAAAAAAAAAAAAAAAAAn9/fwAAZb0DzMzMAMDA/wB/f38AAAAAAAAAAAAAAAAAAAAAAAAAAAAhAAAAGAAAABQAAAASIgAA0icAAEwnAAARKgAAEAAAACYAAAAIAAAAAAAAAAAAAAA="/>
              </a:ext>
            </a:extLst>
          </p:cNvSpPr>
          <p:nvPr>
            <p:ph type="sldNum" sz="quarter" idx="15"/>
          </p:nvPr>
        </p:nvSpPr>
        <p:spPr/>
        <p:txBody>
          <a:bodyPr/>
          <a:lstStyle/>
          <a:p>
            <a:pPr>
              <a:defRPr lang="de-de"/>
            </a:pPr>
            <a:fld id="{692C934C-0284-7965-CA94-F430DDDA3CA1}" type="slidenum">
              <a:t>‹Nr.›</a:t>
            </a:fld>
            <a:endParaRPr/>
          </a:p>
        </p:txBody>
      </p:sp>
      <p:sp>
        <p:nvSpPr>
          <p:cNvPr id="4" name="Fußzeilenplatzhalter 9"/>
          <p:cNvSpPr>
            <a:spLocks noGrp="1" noChangeArrowheads="1"/>
            <a:extLst>
              <a:ext uri="smNativeData">
                <pr:smNativeData xmlns:pr="smNativeData" xmlns:p14="http://schemas.microsoft.com/office/powerpoint/2010/main" xmlns="" val="SMDATA_13_mG0pXhMAAAAlAAAAZAAAAA0AAAAAAAAAAEgAAAAAAAAASAAAAAAAAAAB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UpMF////AQAAAAAAAAAAAAAAAAAAAAAAAAAAAAAAAAAAAAAAAAAAAAAAAn9/fwAAZb0DzMzMAMDA/wB/f38AAAAAAAAAAAAAAAAAAAAAAAAAAAAhAAAAGAAAABQAAAAEAQAA0icAACwhAAARKgAAEAAAACYAAAAIAAAAAIAAAAAAAAA="/>
              </a:ext>
            </a:extLst>
          </p:cNvSpPr>
          <p:nvPr>
            <p:ph type="ftr" sz="quarter" idx="16"/>
          </p:nvPr>
        </p:nvSpPr>
        <p:spPr/>
        <p:txBody>
          <a:bodyPr/>
          <a:lstStyle>
            <a:lvl1pPr>
              <a:defRPr lang="en-us"/>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r>
              <a:rPr lang="en-us"/>
              <a:t>Advanced Seminar | Final Presentation | Name of Presenter</a:t>
            </a:r>
          </a:p>
        </p:txBody>
      </p:sp>
      <p:sp>
        <p:nvSpPr>
          <p:cNvPr id="5" name="Titel 1"/>
          <p:cNvSpPr txBox="1">
            <a:spLocks noGrp="1" noChangeArrowheads="1"/>
            <a:extLst>
              <a:ext uri="smNativeData">
                <pr:smNativeData xmlns:pr="smNativeData" xmlns:p14="http://schemas.microsoft.com/office/powerpoint/2010/main" xmlns="" val="SMDATA_13_mG0pXhMAAAAlAAAAEgAAAE0AAAAAAAAAAAAAAAAAAAAAAAAAAAAAAAAA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UpMF////AQAAAAAAAAAAAAAAAAAAAAAAAAAAAAAAAAAAAAAAAAAAAAAAAn9/fwAAZb0DzMzMAMDA/wB/f38AAAAAAAAAAAAAAAAAAAAAAAAAAAAhAAAAGAAAABQAAAAEAQAASwEAADg3AADSAwAAECAAACYAAAAIAAAAPbEAAP8fAAA="/>
              </a:ext>
            </a:extLst>
          </p:cNvSpPr>
          <p:nvPr>
            <p:ph type="title"/>
          </p:nvPr>
        </p:nvSpPr>
        <p:spPr>
          <a:xfrm>
            <a:off x="220133" y="210186"/>
            <a:ext cx="11748347" cy="410845"/>
          </a:xfrm>
          <a:prstGeom prst="rect">
            <a:avLst/>
          </a:prstGeom>
          <a:noFill/>
          <a:ln>
            <a:noFill/>
          </a:ln>
        </p:spPr>
        <p:txBody>
          <a:bodyPr vert="horz" wrap="square" lIns="0" tIns="0" rIns="0" bIns="0" numCol="1" spcCol="215900" anchor="t">
            <a:prstTxWarp prst="textNoShape">
              <a:avLst/>
            </a:prstTxWarp>
          </a:bodyPr>
          <a:lstStyle>
            <a:lvl1pPr>
              <a:lnSpc>
                <a:spcPts val="3200"/>
              </a:lnSpc>
              <a:defRPr sz="3000" noProof="1"/>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noProof="1"/>
            </a:pPr>
            <a:r>
              <a:t>Titel durch Klicken bearbeiten</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Kapiteltrenner">
    <p:spTree>
      <p:nvGrpSpPr>
        <p:cNvPr id="1" name=""/>
        <p:cNvGrpSpPr/>
        <p:nvPr/>
      </p:nvGrpSpPr>
      <p:grpSpPr>
        <a:xfrm>
          <a:off x="0" y="0"/>
          <a:ext cx="0" cy="0"/>
          <a:chOff x="0" y="0"/>
          <a:chExt cx="0" cy="0"/>
        </a:xfrm>
      </p:grpSpPr>
      <p:sp>
        <p:nvSpPr>
          <p:cNvPr id="2" name="Titel 1"/>
          <p:cNvSpPr txBox="1">
            <a:spLocks noGrp="1" noChangeArrowheads="1"/>
            <a:extLst>
              <a:ext uri="smNativeData">
                <pr:smNativeData xmlns:pr="smNativeData" xmlns:p14="http://schemas.microsoft.com/office/powerpoint/2010/main" xmlns="" val="SMDATA_13_mG0pXhMAAAAlAAAAEgAAAE0AAAAAAAAAAAAAAAAAAAAAAAAAAAAAAAAA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UpMF////AQAAAAAAAAAAAAAAAAAAAAAAAAAAAAAAAAAAAAAAAAAAAAAAAn9/fwDu7OEDzMzMAMDA/wB/f38AAAAAAAAAAAAAAAAAAAAAAAAAAAAhAAAAGAAAABQAAAD3AQAAHgYAAE82AACxDQAAECAAACYAAAAIAAAAPbEAAP8fAAA="/>
              </a:ext>
            </a:extLst>
          </p:cNvSpPr>
          <p:nvPr>
            <p:ph type="title"/>
          </p:nvPr>
        </p:nvSpPr>
        <p:spPr>
          <a:xfrm>
            <a:off x="425874" y="994411"/>
            <a:ext cx="11345333" cy="1231265"/>
          </a:xfrm>
          <a:prstGeom prst="rect">
            <a:avLst/>
          </a:prstGeom>
          <a:noFill/>
          <a:ln>
            <a:noFill/>
          </a:ln>
        </p:spPr>
        <p:txBody>
          <a:bodyPr vert="horz" wrap="square" lIns="0" tIns="0" rIns="0" bIns="0" numCol="1" spcCol="215900" anchor="t">
            <a:prstTxWarp prst="textNoShape">
              <a:avLst/>
            </a:prstTxWarp>
          </a:bodyPr>
          <a:lstStyle>
            <a:lvl1pPr>
              <a:lnSpc>
                <a:spcPts val="3200"/>
              </a:lnSpc>
              <a:defRPr sz="3000" baseline="0" noProof="1">
                <a:solidFill>
                  <a:schemeClr val="bg1"/>
                </a:solidFill>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noProof="1"/>
            </a:pPr>
            <a:r>
              <a:t>Präsentationsmuster</a:t>
            </a:r>
            <a:br/>
            <a:br/>
            <a:r>
              <a:t>kann auch als Kapiteltrenner verwendet werden</a:t>
            </a:r>
          </a:p>
        </p:txBody>
      </p:sp>
      <p:sp>
        <p:nvSpPr>
          <p:cNvPr id="3" name="Foliennummernplatzhalter 4"/>
          <p:cNvSpPr>
            <a:spLocks noGrp="1" noChangeArrowheads="1"/>
            <a:extLst>
              <a:ext uri="smNativeData">
                <pr:smNativeData xmlns:pr="smNativeData" xmlns:p14="http://schemas.microsoft.com/office/powerpoint/2010/main" xmlns="" val="SMDATA_13_mG0pXhMAAAAlAAAAZAAAAA0AAAAAAAAAAEgAAAAAAAAASAAAAAAAAAAB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UpMF////AQAAAAAAAAAAAAAAAAAAAAAAAAAAAAAAAAAAAAAAAAAAAAAAAH9/fwDu7OEDzMzMAMDA/wB/f38AAAAAAAAAAAAAAAAAAAAAAAAAAAAhAAAAGAAAABQAAACtKQAA0icAAE02AAARKgAAEAAAACYAAAAIAAAAAAAAAAAAAAA="/>
              </a:ext>
            </a:extLst>
          </p:cNvSpPr>
          <p:nvPr>
            <p:ph type="sldNum" sz="quarter" idx="11"/>
          </p:nvPr>
        </p:nvSpPr>
        <p:spPr/>
        <p:txBody>
          <a:bodyPr/>
          <a:lstStyle/>
          <a:p>
            <a:pPr>
              <a:defRPr lang="de-de"/>
            </a:pPr>
            <a:fld id="{7769D2A2-EC9A-3C24-D4D1-1A719C9F224F}" type="slidenum">
              <a:t>‹Nr.›</a:t>
            </a:fld>
            <a:endParaRPr/>
          </a:p>
        </p:txBody>
      </p:sp>
      <p:sp>
        <p:nvSpPr>
          <p:cNvPr id="4" name="Fußzeilenplatzhalter 6"/>
          <p:cNvSpPr>
            <a:spLocks noGrp="1" noChangeArrowheads="1"/>
            <a:extLst>
              <a:ext uri="smNativeData">
                <pr:smNativeData xmlns:pr="smNativeData" xmlns:p14="http://schemas.microsoft.com/office/powerpoint/2010/main" xmlns="" val="SMDATA_13_mG0pXhMAAAAlAAAAZAAAAA0AAAAAAAAAAEgAAAAAAAAASAAAAAAAAAAB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UpMF////AQAAAAAAAAAAAAAAAAAAAAAAAAAAAAAAAAAAAAAAAAAAAAAAAH9/fwDu7OEDzMzMAMDA/wB/f38AAAAAAAAAAAAAAAAAAAAAAAAAAAAhAAAAGAAAABQAAADqAQAA0icAAK4pAAARKgAAEAAAACYAAAAIAAAAAIAAAAAAAAA="/>
              </a:ext>
            </a:extLst>
          </p:cNvSpPr>
          <p:nvPr>
            <p:ph type="ftr" sz="quarter" idx="12"/>
          </p:nvPr>
        </p:nvSpPr>
        <p:spPr/>
        <p:txBody>
          <a:bodyPr/>
          <a:lstStyle>
            <a:lvl1pPr>
              <a:defRPr lang="en-us"/>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r>
              <a:rPr lang="en-us"/>
              <a:t>Advanced Seminar | Final Presentation | Name of Presenter</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Kapiteltrenner">
    <p:spTree>
      <p:nvGrpSpPr>
        <p:cNvPr id="1" name=""/>
        <p:cNvGrpSpPr/>
        <p:nvPr/>
      </p:nvGrpSpPr>
      <p:grpSpPr>
        <a:xfrm>
          <a:off x="0" y="0"/>
          <a:ext cx="0" cy="0"/>
          <a:chOff x="0" y="0"/>
          <a:chExt cx="0" cy="0"/>
        </a:xfrm>
      </p:grpSpPr>
      <p:sp>
        <p:nvSpPr>
          <p:cNvPr id="2" name="Foliennummernplatzhalter 5"/>
          <p:cNvSpPr>
            <a:spLocks noGrp="1" noChangeArrowheads="1"/>
            <a:extLst>
              <a:ext uri="smNativeData">
                <pr:smNativeData xmlns:pr="smNativeData" xmlns:p14="http://schemas.microsoft.com/office/powerpoint/2010/main" xmlns="" val="SMDATA_13_mG0pXhMAAAAlAAAAZAAAAA0AAAAAAAAAAEgAAAAA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CtKQAA0icAAE02AAARKgAAEAAAACYAAAAIAAAAAIAAAAAAAAA="/>
              </a:ext>
            </a:extLst>
          </p:cNvSpPr>
          <p:nvPr>
            <p:ph type="sldNum" sz="quarter" idx="11"/>
          </p:nvPr>
        </p:nvSpPr>
        <p:spPr/>
        <p:txBody>
          <a:bodyPr/>
          <a:lstStyle>
            <a:lvl1pPr>
              <a:defRPr lang="de-de">
                <a:solidFill>
                  <a:schemeClr val="bg1"/>
                </a:solidFill>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fld id="{5ED18914-5AB3-847F-FD69-AC2AC7270BF9}" type="slidenum">
              <a:t>‹Nr.›</a:t>
            </a:fld>
            <a:endParaRPr/>
          </a:p>
        </p:txBody>
      </p:sp>
      <p:sp>
        <p:nvSpPr>
          <p:cNvPr id="3" name="Fußzeilenplatzhalter 7"/>
          <p:cNvSpPr>
            <a:spLocks noGrp="1" noChangeArrowheads="1"/>
            <a:extLst>
              <a:ext uri="smNativeData">
                <pr:smNativeData xmlns:pr="smNativeData" xmlns:p14="http://schemas.microsoft.com/office/powerpoint/2010/main" xmlns="" val="SMDATA_13_mG0pXhMAAAAlAAAAZAAAAA0AAAAAAAAAAEgAAAAA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qAQAA0icAAK4pAAARKgAAEAAAACYAAAAIAAAAAIAAAAAAAAA="/>
              </a:ext>
            </a:extLst>
          </p:cNvSpPr>
          <p:nvPr>
            <p:ph type="ftr" sz="quarter" idx="12"/>
          </p:nvPr>
        </p:nvSpPr>
        <p:spPr/>
        <p:txBody>
          <a:bodyPr/>
          <a:lstStyle>
            <a:lvl1pPr>
              <a:defRPr lang="en-us">
                <a:solidFill>
                  <a:schemeClr val="bg1"/>
                </a:solidFill>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r>
              <a:rPr lang="en-us"/>
              <a:t>Advanced Seminar | Final Presentation | Name of Presenter</a:t>
            </a:r>
          </a:p>
        </p:txBody>
      </p:sp>
      <p:sp>
        <p:nvSpPr>
          <p:cNvPr id="4" name="Titel 1"/>
          <p:cNvSpPr txBox="1">
            <a:spLocks noGrp="1" noChangeArrowheads="1"/>
            <a:extLst>
              <a:ext uri="smNativeData">
                <pr:smNativeData xmlns:pr="smNativeData" xmlns:p14="http://schemas.microsoft.com/office/powerpoint/2010/main" xmlns="" val="SMDATA_13_mG0pXhMAAAAlAAAAEgAAAE0AAAAAAAAAAAAAAAAAAAAAAAAAAAAAAAAA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UpMF////AQAAAAAAAAAAAAAAAAAAAAAAAAAAAAAAAAAAAAAAAAAAAAAAAn9/fwDu7OEDzMzMAMDA/wB/f38AAAAAAAAAAAAAAAAAAAAAAAAAAAAhAAAAGAAAABQAAAD3AQAAHgYAAE82AACxDQAAECAAACYAAAAIAAAAPbEAAP8fAAA="/>
              </a:ext>
            </a:extLst>
          </p:cNvSpPr>
          <p:nvPr>
            <p:ph type="title"/>
          </p:nvPr>
        </p:nvSpPr>
        <p:spPr>
          <a:xfrm>
            <a:off x="425874" y="994411"/>
            <a:ext cx="11345333" cy="1231265"/>
          </a:xfrm>
          <a:prstGeom prst="rect">
            <a:avLst/>
          </a:prstGeom>
          <a:noFill/>
          <a:ln>
            <a:noFill/>
          </a:ln>
        </p:spPr>
        <p:txBody>
          <a:bodyPr vert="horz" wrap="square" lIns="0" tIns="0" rIns="0" bIns="0" numCol="1" spcCol="215900" anchor="t">
            <a:prstTxWarp prst="textNoShape">
              <a:avLst/>
            </a:prstTxWarp>
          </a:bodyPr>
          <a:lstStyle>
            <a:lvl1pPr>
              <a:lnSpc>
                <a:spcPts val="3200"/>
              </a:lnSpc>
              <a:defRPr sz="3000" baseline="0" noProof="1">
                <a:solidFill>
                  <a:schemeClr val="bg1"/>
                </a:solidFill>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noProof="1"/>
            </a:pPr>
            <a:r>
              <a:t>Präsentationsmuster</a:t>
            </a:r>
            <a:br/>
            <a:br/>
            <a:r>
              <a:t>kann auch als Kapiteltrenner verwendet werden</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Start">
    <p:spTree>
      <p:nvGrpSpPr>
        <p:cNvPr id="1" name=""/>
        <p:cNvGrpSpPr/>
        <p:nvPr/>
      </p:nvGrpSpPr>
      <p:grpSpPr>
        <a:xfrm>
          <a:off x="0" y="0"/>
          <a:ext cx="0" cy="0"/>
          <a:chOff x="0" y="0"/>
          <a:chExt cx="0" cy="0"/>
        </a:xfrm>
      </p:grpSpPr>
      <p:sp>
        <p:nvSpPr>
          <p:cNvPr id="2" name="Inhaltsplatzhalter 2"/>
          <p:cNvSpPr txBox="1">
            <a:spLocks noGrp="1" noChangeArrowheads="1"/>
            <a:extLst>
              <a:ext uri="smNativeData">
                <pr:smNativeData xmlns:pr="smNativeData" xmlns:p14="http://schemas.microsoft.com/office/powerpoint/2010/main" xmlns="" val="SMDATA_13_mG0pXhMAAAAlAAAAEgAAAA0AAAAAAAAAAAAAAAAAAAAAAAAAAAAAAAAB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UpMF////AQAAAAAAAAAAAAAAAAAAAAAAAAAAAAAAAAAAAAAAAAAAAAAAAn9/fwAAZb0DzMzMAMDA/wB/f38AAAAAAAAAAAAAAAAAAAAAAAAAAAAhAAAAGAAAABQAAAAEAQAAMwwAALE2AAAJFAAAEAAAACYAAAAIAAAAvZEAAP8fAAA="/>
              </a:ext>
            </a:extLst>
          </p:cNvSpPr>
          <p:nvPr>
            <p:ph idx="10"/>
          </p:nvPr>
        </p:nvSpPr>
        <p:spPr>
          <a:xfrm>
            <a:off x="220134" y="1983105"/>
            <a:ext cx="11634047" cy="1273810"/>
          </a:xfrm>
          <a:prstGeom prst="rect">
            <a:avLst/>
          </a:prstGeom>
          <a:noFill/>
          <a:ln>
            <a:noFill/>
          </a:ln>
        </p:spPr>
        <p:txBody>
          <a:bodyPr vert="horz" wrap="square" lIns="0" tIns="0" rIns="0" bIns="0" numCol="1" spcCol="215900" anchor="ctr">
            <a:prstTxWarp prst="textNoShape">
              <a:avLst/>
            </a:prstTxWarp>
          </a:bodyPr>
          <a:lstStyle>
            <a:lvl1pPr>
              <a:lnSpc>
                <a:spcPct val="150000"/>
              </a:lnSpc>
              <a:defRPr sz="2000" baseline="0" noProof="1"/>
            </a:lvl1pPr>
            <a:lvl2pPr>
              <a:defRPr noProof="1"/>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noProof="1"/>
            </a:pPr>
            <a:r>
              <a:t>Referent</a:t>
            </a:r>
            <a:br/>
            <a:r>
              <a:t>Ort, Datum (Schreibweise: 00. Januar 2015)</a:t>
            </a:r>
          </a:p>
        </p:txBody>
      </p:sp>
      <p:sp>
        <p:nvSpPr>
          <p:cNvPr id="3" name="Foliennummernplatzhalter 7"/>
          <p:cNvSpPr>
            <a:spLocks noGrp="1" noChangeArrowheads="1"/>
            <a:extLst>
              <a:ext uri="smNativeData">
                <pr:smNativeData xmlns:pr="smNativeData" xmlns:p14="http://schemas.microsoft.com/office/powerpoint/2010/main" xmlns="" val="SMDATA_13_mG0pXhMAAAAlAAAAZAAAAA0AAAAAAAAAAEgAAAAAAAAASAAAAAAAAAAB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UpMF////AQAAAAAAAAAAAAAAAAAAAAAAAAAAAAAAAAAAAAAAAAAAAAAAAn9/fwAAZb0DzMzMAMDA/wB/f38AAAAAAAAAAAAAAAAAAAAAAAAAAAAhAAAAGAAAABQAAAASIgAA0icAAEwnAAARKgAAEAAAACYAAAAIAAAAAAAAAAAAAAA="/>
              </a:ext>
            </a:extLst>
          </p:cNvSpPr>
          <p:nvPr>
            <p:ph type="sldNum" sz="quarter" idx="12"/>
          </p:nvPr>
        </p:nvSpPr>
        <p:spPr/>
        <p:txBody>
          <a:bodyPr/>
          <a:lstStyle/>
          <a:p>
            <a:pPr>
              <a:defRPr lang="de-de"/>
            </a:pPr>
            <a:fld id="{59060327-69B4-53F5-FABE-9FA04DF00CCA}" type="slidenum">
              <a:t>‹Nr.›</a:t>
            </a:fld>
            <a:endParaRPr/>
          </a:p>
        </p:txBody>
      </p:sp>
      <p:sp>
        <p:nvSpPr>
          <p:cNvPr id="4" name="Fußzeilenplatzhalter 9"/>
          <p:cNvSpPr>
            <a:spLocks noGrp="1" noChangeArrowheads="1"/>
            <a:extLst>
              <a:ext uri="smNativeData">
                <pr:smNativeData xmlns:pr="smNativeData" xmlns:p14="http://schemas.microsoft.com/office/powerpoint/2010/main" xmlns="" val="SMDATA_13_mG0pXhMAAAAlAAAAZAAAAA0AAAAAAAAAAEgAAAAAAAAASAAAAAAAAAAB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UpMF////AQAAAAAAAAAAAAAAAAAAAAAAAAAAAAAAAAAAAAAAAAAAAAAAAn9/fwAAZb0DzMzMAMDA/wB/f38AAAAAAAAAAAAAAAAAAAAAAAAAAAAhAAAAGAAAABQAAAAEAQAA0icAACwhAAARKgAAEAAAACYAAAAIAAAAAIAAAAAAAAA="/>
              </a:ext>
            </a:extLst>
          </p:cNvSpPr>
          <p:nvPr>
            <p:ph type="ftr" sz="quarter" idx="13"/>
          </p:nvPr>
        </p:nvSpPr>
        <p:spPr/>
        <p:txBody>
          <a:bodyPr/>
          <a:lstStyle>
            <a:lvl1pPr>
              <a:defRPr lang="en-us"/>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r>
              <a:rPr lang="en-us"/>
              <a:t>Advanced Seminar | Final Presentation | Name of Presenter</a:t>
            </a:r>
          </a:p>
        </p:txBody>
      </p:sp>
      <p:sp>
        <p:nvSpPr>
          <p:cNvPr id="5" name="Titel 1"/>
          <p:cNvSpPr txBox="1">
            <a:spLocks noGrp="1" noChangeArrowheads="1"/>
            <a:extLst>
              <a:ext uri="smNativeData">
                <pr:smNativeData xmlns:pr="smNativeData" xmlns:p14="http://schemas.microsoft.com/office/powerpoint/2010/main" xmlns="" val="SMDATA_13_mG0pXhMAAAAlAAAAEgAAAE0AAAAAAAAAAAAAAAAAAAAAAAAAAAAAAAAA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UpMF////AQAAAAAAAAAAAAAAAAAAAAAAAAAAAAAAAAAAAAAAAAAAAAAAAn9/fwAAZb0DzMzMAMDA/wB/f38AAAAAAAAAAAAAAAAAAAAAAAAAAAAhAAAAGAAAABQAAAAEAQAASwEAALE2AADSAwAAECAAACYAAAAIAAAAPbEAAP8fAAA="/>
              </a:ext>
            </a:extLst>
          </p:cNvSpPr>
          <p:nvPr>
            <p:ph type="title"/>
          </p:nvPr>
        </p:nvSpPr>
        <p:spPr>
          <a:xfrm>
            <a:off x="220134" y="210186"/>
            <a:ext cx="11634047" cy="410845"/>
          </a:xfrm>
          <a:prstGeom prst="rect">
            <a:avLst/>
          </a:prstGeom>
          <a:noFill/>
          <a:ln>
            <a:noFill/>
          </a:ln>
        </p:spPr>
        <p:txBody>
          <a:bodyPr vert="horz" wrap="square" lIns="0" tIns="0" rIns="0" bIns="0" numCol="1" spcCol="215900" anchor="t">
            <a:prstTxWarp prst="textNoShape">
              <a:avLst/>
            </a:prstTxWarp>
          </a:bodyPr>
          <a:lstStyle>
            <a:lvl1pPr>
              <a:lnSpc>
                <a:spcPts val="3200"/>
              </a:lnSpc>
              <a:defRPr sz="3000" noProof="1"/>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noProof="1"/>
            </a:pPr>
            <a:r>
              <a:t>Titel durch Klicken bearbeiten</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1_Nur Titel">
    <p:spTree>
      <p:nvGrpSpPr>
        <p:cNvPr id="1" name=""/>
        <p:cNvGrpSpPr/>
        <p:nvPr/>
      </p:nvGrpSpPr>
      <p:grpSpPr>
        <a:xfrm>
          <a:off x="0" y="0"/>
          <a:ext cx="0" cy="0"/>
          <a:chOff x="0" y="0"/>
          <a:chExt cx="0" cy="0"/>
        </a:xfrm>
      </p:grpSpPr>
      <p:sp>
        <p:nvSpPr>
          <p:cNvPr id="2" name="Foliennummernplatzhalter 7"/>
          <p:cNvSpPr>
            <a:spLocks noGrp="1" noChangeArrowheads="1"/>
            <a:extLst>
              <a:ext uri="smNativeData">
                <pr:smNativeData xmlns:pr="smNativeData" xmlns:p14="http://schemas.microsoft.com/office/powerpoint/2010/main" xmlns="" val="SMDATA_13_mG0pXhMAAAAlAAAAZAAAAA0AAAAAAAAAAEgAAAAAAAAASAAAAAAAAAAB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UpMF////AQAAAAAAAAAAAAAAAAAAAAAAAAAAAAAAAAAAAAAAAAAAAAAAAn9/fwAAZb0DzMzMAMDA/wB/f38AAAAAAAAAAAAAAAAAAAAAAAAAAAAhAAAAGAAAABQAAAASIgAA0icAAEwnAAARKgAAEAAAACYAAAAIAAAAAAAAAAAAAAA="/>
              </a:ext>
            </a:extLst>
          </p:cNvSpPr>
          <p:nvPr>
            <p:ph type="sldNum" sz="quarter" idx="12"/>
          </p:nvPr>
        </p:nvSpPr>
        <p:spPr/>
        <p:txBody>
          <a:bodyPr/>
          <a:lstStyle/>
          <a:p>
            <a:pPr>
              <a:defRPr lang="de-de"/>
            </a:pPr>
            <a:fld id="{3C2568A6-E8D1-709E-9F9D-1ECB26D3694B}" type="slidenum">
              <a:t>‹Nr.›</a:t>
            </a:fld>
            <a:endParaRPr/>
          </a:p>
        </p:txBody>
      </p:sp>
      <p:sp>
        <p:nvSpPr>
          <p:cNvPr id="3" name="Fußzeilenplatzhalter 9"/>
          <p:cNvSpPr>
            <a:spLocks noGrp="1" noChangeArrowheads="1"/>
            <a:extLst>
              <a:ext uri="smNativeData">
                <pr:smNativeData xmlns:pr="smNativeData" xmlns:p14="http://schemas.microsoft.com/office/powerpoint/2010/main" xmlns="" val="SMDATA_13_mG0pXhMAAAAlAAAAZAAAAA0AAAAAAAAAAEgAAAAAAAAASAAAAAAAAAAB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UpMF////AQAAAAAAAAAAAAAAAAAAAAAAAAAAAAAAAAAAAAAAAAAAAAAAAn9/fwAAZb0DzMzMAMDA/wB/f38AAAAAAAAAAAAAAAAAAAAAAAAAAAAhAAAAGAAAABQAAAAEAQAA0icAACwhAAARKgAAEAAAACYAAAAIAAAAAIAAAAAAAAA="/>
              </a:ext>
            </a:extLst>
          </p:cNvSpPr>
          <p:nvPr>
            <p:ph type="ftr" sz="quarter" idx="13"/>
          </p:nvPr>
        </p:nvSpPr>
        <p:spPr/>
        <p:txBody>
          <a:bodyPr/>
          <a:lstStyle>
            <a:lvl1pPr>
              <a:defRPr lang="en-us"/>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r>
              <a:rPr lang="en-us"/>
              <a:t>Advanced Seminar | Final Presentation | Name of Presenter</a:t>
            </a:r>
          </a:p>
        </p:txBody>
      </p:sp>
      <p:sp>
        <p:nvSpPr>
          <p:cNvPr id="4" name="Titel 1"/>
          <p:cNvSpPr txBox="1">
            <a:spLocks noGrp="1" noChangeArrowheads="1"/>
            <a:extLst>
              <a:ext uri="smNativeData">
                <pr:smNativeData xmlns:pr="smNativeData" xmlns:p14="http://schemas.microsoft.com/office/powerpoint/2010/main" xmlns="" val="SMDATA_13_mG0pXhMAAAAlAAAAEgAAAE0AAAAAAAAAAAAAAAAAAAAAAAAAAAAAAAAA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UpMF////AQAAAAAAAAAAAAAAAAAAAAAAAAAAAAAAAAAAAAAAAAAAAAAAAn9/fwAAZb0DzMzMAMDA/wB/f38AAAAAAAAAAAAAAAAAAAAAAAAAAAAhAAAAGAAAABQAAAAEAQAASwEAALE2AADSAwAAECAAACYAAAAIAAAAPbEAAP8fAAA="/>
              </a:ext>
            </a:extLst>
          </p:cNvSpPr>
          <p:nvPr>
            <p:ph type="title"/>
          </p:nvPr>
        </p:nvSpPr>
        <p:spPr>
          <a:xfrm>
            <a:off x="220134" y="210186"/>
            <a:ext cx="11634047" cy="410845"/>
          </a:xfrm>
          <a:prstGeom prst="rect">
            <a:avLst/>
          </a:prstGeom>
          <a:noFill/>
          <a:ln>
            <a:noFill/>
          </a:ln>
        </p:spPr>
        <p:txBody>
          <a:bodyPr vert="horz" wrap="square" lIns="0" tIns="0" rIns="0" bIns="0" numCol="1" spcCol="215900" anchor="t">
            <a:prstTxWarp prst="textNoShape">
              <a:avLst/>
            </a:prstTxWarp>
          </a:bodyPr>
          <a:lstStyle>
            <a:lvl1pPr>
              <a:lnSpc>
                <a:spcPts val="3200"/>
              </a:lnSpc>
              <a:defRPr sz="3000" noProof="1"/>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noProof="1"/>
            </a:pPr>
            <a:r>
              <a:t>Titel durch Klicken bearbeiten</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Inhalt">
    <p:spTree>
      <p:nvGrpSpPr>
        <p:cNvPr id="1" name=""/>
        <p:cNvGrpSpPr/>
        <p:nvPr/>
      </p:nvGrpSpPr>
      <p:grpSpPr>
        <a:xfrm>
          <a:off x="0" y="0"/>
          <a:ext cx="0" cy="0"/>
          <a:chOff x="0" y="0"/>
          <a:chExt cx="0" cy="0"/>
        </a:xfrm>
      </p:grpSpPr>
      <p:sp>
        <p:nvSpPr>
          <p:cNvPr id="2" name="Inhaltsplatzhalter 2"/>
          <p:cNvSpPr txBox="1">
            <a:spLocks noGrp="1" noChangeArrowheads="1"/>
            <a:extLst>
              <a:ext uri="smNativeData">
                <pr:smNativeData xmlns:pr="smNativeData" xmlns:p14="http://schemas.microsoft.com/office/powerpoint/2010/main" xmlns="" val="SMDATA_13_mG0pXhMAAAAlAAAAEgAAAA0AAAAAAAAAAAAAAAAAAAAAAAAAAAAAAAAA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UpMF////AQAAAAAAAAAAAAAAAAAAAAAAAAAAAAAAAAAAAAAAAAAAAAAAAn9/fwAAZb0DzMzMAMDA/wB/f38AAAAAAAAAAAAAAAAAAAAAAAAAAAAhAAAAGAAAABQAAAAEAQAA/gQAAFM3AAAcJwAAEAAAACYAAAAIAAAAPZEAAP8fAAA="/>
              </a:ext>
            </a:extLst>
          </p:cNvSpPr>
          <p:nvPr>
            <p:ph idx="1"/>
          </p:nvPr>
        </p:nvSpPr>
        <p:spPr>
          <a:xfrm>
            <a:off x="220134" y="811530"/>
            <a:ext cx="11771207" cy="5546090"/>
          </a:xfrm>
          <a:prstGeom prst="rect">
            <a:avLst/>
          </a:prstGeom>
          <a:noFill/>
          <a:ln>
            <a:noFill/>
          </a:ln>
        </p:spPr>
        <p:txBody>
          <a:bodyPr vert="horz" wrap="square" lIns="0" tIns="0" rIns="0" bIns="0" numCol="1" spcCol="215900" anchor="t">
            <a:prstTxWarp prst="textNoShape">
              <a:avLst/>
            </a:prstTxWarp>
          </a:bodyPr>
          <a:lstStyle>
            <a:lvl1pPr>
              <a:lnSpc>
                <a:spcPct val="114000"/>
              </a:lnSpc>
              <a:defRPr sz="2000" noProof="1"/>
            </a:lvl1pPr>
            <a:lvl2pPr>
              <a:lnSpc>
                <a:spcPct val="114000"/>
              </a:lnSpc>
              <a:defRPr sz="2000" noProof="1"/>
            </a:lvl2pPr>
            <a:lvl3pPr>
              <a:defRPr sz="2000" noProof="1"/>
            </a:lvl3pPr>
            <a:lvl4pPr>
              <a:defRPr lang="de-de"/>
            </a:lvl4pPr>
            <a:lvl5pPr>
              <a:defRPr lang="de-de"/>
            </a:lvl5pPr>
            <a:lvl6pPr>
              <a:defRPr lang="de-de"/>
            </a:lvl6pPr>
            <a:lvl7pPr>
              <a:defRPr lang="de-de"/>
            </a:lvl7pPr>
            <a:lvl8pPr>
              <a:defRPr lang="de-de"/>
            </a:lvl8pPr>
            <a:lvl9pPr>
              <a:defRPr lang="de-de"/>
            </a:lvl9pPr>
          </a:lstStyle>
          <a:p>
            <a:pPr>
              <a:defRPr noProof="1"/>
            </a:pPr>
            <a:r>
              <a:t>Inhalt durch Klicken bearbeiten</a:t>
            </a:r>
          </a:p>
          <a:p>
            <a:pPr lvl="1">
              <a:defRPr noProof="1"/>
            </a:pPr>
            <a:r>
              <a:t>Zweite Ebene</a:t>
            </a:r>
          </a:p>
          <a:p>
            <a:pPr lvl="2">
              <a:defRPr lang="de-de"/>
            </a:pPr>
            <a:r>
              <a:rPr noProof="1"/>
              <a:t>Dritte Ebene</a:t>
            </a:r>
          </a:p>
        </p:txBody>
      </p:sp>
      <p:sp>
        <p:nvSpPr>
          <p:cNvPr id="3" name="Foliennummernplatzhalter 4"/>
          <p:cNvSpPr>
            <a:spLocks noGrp="1" noChangeArrowheads="1"/>
            <a:extLst>
              <a:ext uri="smNativeData">
                <pr:smNativeData xmlns:pr="smNativeData" xmlns:p14="http://schemas.microsoft.com/office/powerpoint/2010/main" xmlns="" val="SMDATA_13_mG0pXhMAAAAlAAAAZAAAAA0AAAAAAAAAAEgAAAAAAAAASAAAAAAAAAAB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UpMF////AQAAAAAAAAAAAAAAAAAAAAAAAAAAAAAAAAAAAAAAAAAAAAAAAn9/fwAAZb0DzMzMAMDA/wB/f38AAAAAAAAAAAAAAAAAAAAAAAAAAAAhAAAAGAAAABQAAAASIgAA0icAAEwnAAARKgAAEAAAACYAAAAIAAAADAAAAAAAAAA="/>
              </a:ext>
            </a:extLst>
          </p:cNvSpPr>
          <p:nvPr>
            <p:ph type="sldNum" sz="quarter" idx="11"/>
          </p:nvPr>
        </p:nvSpPr>
        <p:spPr/>
        <p:txBody>
          <a:bodyPr vert="horz" wrap="square" lIns="0" tIns="45720" rIns="0" bIns="45720" numCol="1" spcCol="215900" anchor="ctr">
            <a:prstTxWarp prst="textNoShape">
              <a:avLst/>
            </a:prstTxWarp>
          </a:bodyPr>
          <a:lstStyle/>
          <a:p>
            <a:pPr>
              <a:defRPr lang="de-de"/>
            </a:pPr>
            <a:fld id="{42487820-6EAF-1D8E-E1F0-98DB36BE17CD}" type="slidenum">
              <a:t>‹Nr.›</a:t>
            </a:fld>
            <a:endParaRPr/>
          </a:p>
        </p:txBody>
      </p:sp>
      <p:sp>
        <p:nvSpPr>
          <p:cNvPr id="4" name="Fußzeilenplatzhalter 6"/>
          <p:cNvSpPr>
            <a:spLocks noGrp="1" noChangeArrowheads="1"/>
            <a:extLst>
              <a:ext uri="smNativeData">
                <pr:smNativeData xmlns:pr="smNativeData" xmlns:p14="http://schemas.microsoft.com/office/powerpoint/2010/main" xmlns="" val="SMDATA_13_mG0pXhMAAAAlAAAAZAAAAA0AAAAAAAAAAEgAAAAAAAAASAAAAAAAAAAB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UpMF////AQAAAAAAAAAAAAAAAAAAAAAAAAAAAAAAAAAAAAAAAAAAAAAAAn9/fwAAZb0DzMzMAMDA/wB/f38AAAAAAAAAAAAAAAAAAAAAAAAAAAAhAAAAGAAAABQAAAAEAQAA0icAACwhAAARKgAAEAAAACYAAAAIAAAAAIAAAAAAAAA="/>
              </a:ext>
            </a:extLst>
          </p:cNvSpPr>
          <p:nvPr>
            <p:ph type="ftr" sz="quarter" idx="12"/>
          </p:nvPr>
        </p:nvSpPr>
        <p:spPr/>
        <p:txBody>
          <a:bodyPr/>
          <a:lstStyle>
            <a:lvl1pPr>
              <a:defRPr lang="en-us"/>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r>
              <a:rPr lang="en-us"/>
              <a:t>Advanced Seminar | Final Presentation | Name of Presenter</a:t>
            </a:r>
          </a:p>
        </p:txBody>
      </p:sp>
      <p:sp>
        <p:nvSpPr>
          <p:cNvPr id="5" name="Titel 1"/>
          <p:cNvSpPr txBox="1">
            <a:spLocks noGrp="1" noChangeArrowheads="1"/>
            <a:extLst>
              <a:ext uri="smNativeData">
                <pr:smNativeData xmlns:pr="smNativeData" xmlns:p14="http://schemas.microsoft.com/office/powerpoint/2010/main" xmlns="" val="SMDATA_13_mG0pXhMAAAAlAAAAEgAAAE0AAAAAAAAAAAAAAAAAAAAAAAAAAAAAAAAA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UpMF////AQAAAAAAAAAAAAAAAAAAAAAAAAAAAAAAAAAAAAAAAAAAAAAAAn9/fwAAZb0DzMzMAMDA/wB/f38AAAAAAAAAAAAAAAAAAAAAAAAAAAAhAAAAGAAAABQAAAAEAQAASwEAAFM3AADSAwAAECAAACYAAAAIAAAAPbEAAP8fAAA="/>
              </a:ext>
            </a:extLst>
          </p:cNvSpPr>
          <p:nvPr>
            <p:ph type="title"/>
          </p:nvPr>
        </p:nvSpPr>
        <p:spPr>
          <a:xfrm>
            <a:off x="220134" y="210186"/>
            <a:ext cx="11771207" cy="410845"/>
          </a:xfrm>
          <a:prstGeom prst="rect">
            <a:avLst/>
          </a:prstGeom>
          <a:noFill/>
          <a:ln>
            <a:noFill/>
          </a:ln>
        </p:spPr>
        <p:txBody>
          <a:bodyPr vert="horz" wrap="square" lIns="0" tIns="0" rIns="0" bIns="0" numCol="1" spcCol="215900" anchor="t">
            <a:prstTxWarp prst="textNoShape">
              <a:avLst/>
            </a:prstTxWarp>
          </a:bodyPr>
          <a:lstStyle>
            <a:lvl1pPr>
              <a:lnSpc>
                <a:spcPts val="3200"/>
              </a:lnSpc>
              <a:defRPr sz="3000" noProof="1"/>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noProof="1"/>
            </a:pPr>
            <a:r>
              <a:t>Titel durch Klicken bearbeiten</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Inhalt + Text">
    <p:spTree>
      <p:nvGrpSpPr>
        <p:cNvPr id="1" name=""/>
        <p:cNvGrpSpPr/>
        <p:nvPr/>
      </p:nvGrpSpPr>
      <p:grpSpPr>
        <a:xfrm>
          <a:off x="0" y="0"/>
          <a:ext cx="0" cy="0"/>
          <a:chOff x="0" y="0"/>
          <a:chExt cx="0" cy="0"/>
        </a:xfrm>
      </p:grpSpPr>
      <p:sp useBgFill="1">
        <p:nvSpPr>
          <p:cNvPr id="2" name="Inhaltsplatzhalter 2"/>
          <p:cNvSpPr txBox="1">
            <a:spLocks noGrp="1" noChangeArrowheads="1"/>
            <a:extLst>
              <a:ext uri="smNativeData">
                <pr:smNativeData xmlns:pr="smNativeData" xmlns:p14="http://schemas.microsoft.com/office/powerpoint/2010/main" xmlns="" val="SMDATA_13_mG0pXhMAAAAlAAAAEgAAAA0AAAAAAAAAAAAAAAAAAAAAAAAAAAAAAAAAAAAAAAAAAAEAAABQAAAAAAAAAAAA4D8AAAAAAADgPwAAAAAAAOA/AAAAAAAA4D8AAAAAAADgPwAAAAAAAOA/AAAAAAAA4D8AAAAAAADgPwAAAAAAAOA/AAAAAAAA4D8CAAAAjAAAAAEAAAAJ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DaUjOAMAAAAEAAAAAAAAAAAAAAAAAAAAAAAAAAeAAAAaAAAAAAAAAAAAAAAAAAAAAAAAAAAAAAAECcAABAnAAAAAAAAAAAAAAAAAAAAAAAAAAAAAAAAAAAAAAAAAAAAABQAAAAAAAAAwMD/AAAAAABkAAAAMgAAAAAAAABkAAAAAAAAAH9/fwAKAAAAHwAAAFQAAAD///8A////AQAAAAAAAAAAAAAAAAAAAAAAAAAAAAAAAAAAAAAAAAAAAAAAAn9/fwAAZb0DzMzMAMDA/wB/f38AAAAAAAAAAAAAAAAAAAAAAAAAAAAhAAAAGAAAABQAAAAEAQAAPwoAAE82AADZJgAAEAAAACYAAAAIAAAAPZEAAP8fAAA="/>
              </a:ext>
            </a:extLst>
          </p:cNvSpPr>
          <p:nvPr>
            <p:ph idx="1"/>
          </p:nvPr>
        </p:nvSpPr>
        <p:spPr>
          <a:xfrm>
            <a:off x="220134" y="1665605"/>
            <a:ext cx="11551073" cy="4649470"/>
          </a:xfrm>
          <a:prstGeom prst="rect">
            <a:avLst/>
          </a:prstGeom>
          <a:ln>
            <a:noFill/>
          </a:ln>
        </p:spPr>
        <p:txBody>
          <a:bodyPr vert="horz" wrap="square" lIns="0" tIns="0" rIns="0" bIns="0" numCol="1" spcCol="215900" anchor="t">
            <a:prstTxWarp prst="textNoShape">
              <a:avLst/>
            </a:prstTxWarp>
          </a:bodyPr>
          <a:lstStyle>
            <a:lvl1pPr>
              <a:lnSpc>
                <a:spcPct val="114000"/>
              </a:lnSpc>
              <a:defRPr sz="2000" noProof="1"/>
            </a:lvl1pPr>
            <a:lvl2pPr>
              <a:lnSpc>
                <a:spcPct val="114000"/>
              </a:lnSpc>
              <a:defRPr sz="2000" noProof="1"/>
            </a:lvl2pPr>
            <a:lvl3pPr>
              <a:defRPr sz="1600" noProof="1"/>
            </a:lvl3pPr>
            <a:lvl4pPr>
              <a:defRPr lang="de-de"/>
            </a:lvl4pPr>
            <a:lvl5pPr>
              <a:defRPr lang="de-de"/>
            </a:lvl5pPr>
            <a:lvl6pPr>
              <a:defRPr lang="de-de"/>
            </a:lvl6pPr>
            <a:lvl7pPr>
              <a:defRPr lang="de-de"/>
            </a:lvl7pPr>
            <a:lvl8pPr>
              <a:defRPr lang="de-de"/>
            </a:lvl8pPr>
            <a:lvl9pPr>
              <a:defRPr lang="de-de"/>
            </a:lvl9pPr>
          </a:lstStyle>
          <a:p>
            <a:pPr>
              <a:defRPr noProof="1"/>
            </a:pPr>
            <a:r>
              <a:t>Inhalt durch Klicken bearbeiten</a:t>
            </a:r>
          </a:p>
          <a:p>
            <a:pPr lvl="1">
              <a:defRPr noProof="1"/>
            </a:pPr>
            <a:r>
              <a:t>Zweite Ebene</a:t>
            </a:r>
          </a:p>
          <a:p>
            <a:pPr lvl="2">
              <a:defRPr lang="de-de"/>
            </a:pPr>
            <a:r>
              <a:rPr noProof="1"/>
              <a:t>Dritte Ebene</a:t>
            </a:r>
          </a:p>
        </p:txBody>
      </p:sp>
      <p:sp useBgFill="1">
        <p:nvSpPr>
          <p:cNvPr id="3" name="Foliennummernplatzhalter 4"/>
          <p:cNvSpPr>
            <a:spLocks noGrp="1" noChangeArrowheads="1"/>
            <a:extLst>
              <a:ext uri="smNativeData">
                <pr:smNativeData xmlns:pr="smNativeData" xmlns:p14="http://schemas.microsoft.com/office/powerpoint/2010/main" xmlns="" val="SMDATA_13_mG0pXhMAAAAlAAAAZAAAAA0AAAAAAAAAAEgAAAAAAAAASAAAAAAAAAABAAAAAAAAAAEAAABQAAAAAAAAAAAA4D8AAAAAAADgPwAAAAAAAOA/AAAAAAAA4D8AAAAAAADgPwAAAAAAAOA/AAAAAAAA4D8AAAAAAADgPwAAAAAAAOA/AAAAAAAA4D8CAAAAjAAAAAEAAAAJ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UpMF////AQAAAAAAAAAAAAAAAAAAAAAAAAAAAAAAAAAAAAAAAAAAAAAAAn9/fwAAZb0DzMzMAMDA/wB/f38AAAAAAAAAAAAAAAAAAAAAAAAAAAAhAAAAGAAAABQAAAASIgAA0icAAEwnAAARKgAAEAAAACYAAAAIAAAAAAAAAH8AAAA="/>
              </a:ext>
            </a:extLst>
          </p:cNvSpPr>
          <p:nvPr>
            <p:ph type="sldNum" sz="quarter" idx="11"/>
          </p:nvPr>
        </p:nvSpPr>
        <p:spPr/>
        <p:txBody>
          <a:bodyPr/>
          <a:lstStyle/>
          <a:p>
            <a:pPr>
              <a:defRPr lang="de-de"/>
            </a:pPr>
            <a:fld id="{7EB1B50E-4093-E443-DD09-B616FB472BE3}" type="slidenum">
              <a:t>‹Nr.›</a:t>
            </a:fld>
            <a:endParaRPr/>
          </a:p>
        </p:txBody>
      </p:sp>
      <p:sp useBgFill="1">
        <p:nvSpPr>
          <p:cNvPr id="4" name="Fußzeilenplatzhalter 6"/>
          <p:cNvSpPr>
            <a:spLocks noGrp="1" noChangeArrowheads="1"/>
            <a:extLst>
              <a:ext uri="smNativeData">
                <pr:smNativeData xmlns:pr="smNativeData" xmlns:p14="http://schemas.microsoft.com/office/powerpoint/2010/main" xmlns="" val="SMDATA_13_mG0pXhMAAAAlAAAAZAAAAA0AAAAAAAAAAEgAAAAAAAAASAAAAAAAAAABAAAAAAAAAAEAAABQAAAAAAAAAAAA4D8AAAAAAADgPwAAAAAAAOA/AAAAAAAA4D8AAAAAAADgPwAAAAAAAOA/AAAAAAAA4D8AAAAAAADgPwAAAAAAAOA/AAAAAAAA4D8CAAAAjAAAAAEAAAAJ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UpMF////AQAAAAAAAAAAAAAAAAAAAAAAAAAAAAAAAAAAAAAAAAAAAAAAAn9/fwAAZb0DzMzMAMDA/wB/f38AAAAAAAAAAAAAAAAAAAAAAAAAAAAhAAAAGAAAABQAAAAEAQAA0icAACwhAAARKgAAEAAAACYAAAAIAAAAAIAAAH8AAAA="/>
              </a:ext>
            </a:extLst>
          </p:cNvSpPr>
          <p:nvPr>
            <p:ph type="ftr" sz="quarter" idx="12"/>
          </p:nvPr>
        </p:nvSpPr>
        <p:spPr/>
        <p:txBody>
          <a:bodyPr/>
          <a:lstStyle>
            <a:lvl1pPr>
              <a:defRPr lang="en-us"/>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r>
              <a:rPr lang="en-us"/>
              <a:t>Advanced Seminar | Final Presentation | Name of Presenter</a:t>
            </a:r>
          </a:p>
        </p:txBody>
      </p:sp>
      <p:sp useBgFill="1">
        <p:nvSpPr>
          <p:cNvPr id="5" name="Textplatzhalter 7"/>
          <p:cNvSpPr txBox="1">
            <a:spLocks noGrp="1" noChangeArrowheads="1"/>
            <a:extLst>
              <a:ext uri="smNativeData">
                <pr:smNativeData xmlns:pr="smNativeData" xmlns:p14="http://schemas.microsoft.com/office/powerpoint/2010/main" xmlns="" val="SMDATA_13_mG0pXhMAAAAlAAAAEgAAAA0AAAAAAAAAAAAAAAAAAAAAAAAAAAAAAAAAAAAAAAAAAAEAAABQAAAAAAAAAAAA4D8AAAAAAADgPwAAAAAAAOA/AAAAAAAA4D8AAAAAAADgPwAAAAAAAOA/AAAAAAAA4D8AAAAAAADgPwAAAAAAAOA/AAAAAAAA4D8CAAAAjAAAAAEAAAAJ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n9/fwAAZb0DzMzMAMDA/wB/f38AAAAAAAAAAAAAAAAAAAAAAAAAAAAhAAAAGAAAABQAAAAEAQAAMwUAAFw1AACZCQAAEAAAACYAAAAIAAAAPZEAAP8fAAA="/>
              </a:ext>
            </a:extLst>
          </p:cNvSpPr>
          <p:nvPr>
            <p:ph idx="13"/>
          </p:nvPr>
        </p:nvSpPr>
        <p:spPr>
          <a:xfrm>
            <a:off x="220134" y="845185"/>
            <a:ext cx="11345333" cy="715010"/>
          </a:xfrm>
          <a:prstGeom prst="rect">
            <a:avLst/>
          </a:prstGeom>
          <a:ln>
            <a:noFill/>
          </a:ln>
        </p:spPr>
        <p:txBody>
          <a:bodyPr vert="horz" wrap="square" lIns="0" tIns="0" rIns="0" bIns="0" numCol="1" spcCol="215900" anchor="t">
            <a:prstTxWarp prst="textNoShape">
              <a:avLst/>
            </a:prstTxWarp>
          </a:bodyPr>
          <a:lstStyle>
            <a:lvl1pPr>
              <a:lnSpc>
                <a:spcPct val="114000"/>
              </a:lnSpc>
              <a:defRPr sz="2000" noProof="1"/>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noProof="1"/>
            </a:pPr>
            <a:r>
              <a:t>Inhalt durch Klicken bearbeiten</a:t>
            </a:r>
          </a:p>
        </p:txBody>
      </p:sp>
      <p:sp>
        <p:nvSpPr>
          <p:cNvPr id="6" name="Titel 1"/>
          <p:cNvSpPr txBox="1">
            <a:spLocks noGrp="1" noChangeArrowheads="1"/>
            <a:extLst>
              <a:ext uri="smNativeData">
                <pr:smNativeData xmlns:pr="smNativeData" xmlns:p14="http://schemas.microsoft.com/office/powerpoint/2010/main" xmlns="" val="SMDATA_13_mG0pXhMAAAAlAAAAEgAAAE0AAAAAAAAAAAAAAAAAAAAAAAAAAAAAAAAA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UpMF////AQAAAAAAAAAAAAAAAAAAAAAAAAAAAAAAAAAAAAAAAAAAAAAAAn9/fwAAZb0DzMzMAMDA/wB/f38AAAAAAAAAAAAAAAAAAAAAAAAAAAAhAAAAGAAAABQAAAAEAQAASwEAAFw1AADSAwAAECAAACYAAAAIAAAAPbEAAP8fAAA="/>
              </a:ext>
            </a:extLst>
          </p:cNvSpPr>
          <p:nvPr>
            <p:ph type="title"/>
          </p:nvPr>
        </p:nvSpPr>
        <p:spPr>
          <a:xfrm>
            <a:off x="220134" y="210186"/>
            <a:ext cx="11345333" cy="410845"/>
          </a:xfrm>
          <a:prstGeom prst="rect">
            <a:avLst/>
          </a:prstGeom>
          <a:noFill/>
          <a:ln>
            <a:noFill/>
          </a:ln>
        </p:spPr>
        <p:txBody>
          <a:bodyPr vert="horz" wrap="square" lIns="0" tIns="0" rIns="0" bIns="0" numCol="1" spcCol="215900" anchor="t">
            <a:prstTxWarp prst="textNoShape">
              <a:avLst/>
            </a:prstTxWarp>
          </a:bodyPr>
          <a:lstStyle>
            <a:lvl1pPr>
              <a:lnSpc>
                <a:spcPts val="3200"/>
              </a:lnSpc>
              <a:defRPr sz="3000" noProof="1"/>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noProof="1"/>
            </a:pPr>
            <a:r>
              <a:t>Titel durch Klicken bearbeiten</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Start">
    <p:spTree>
      <p:nvGrpSpPr>
        <p:cNvPr id="1" name=""/>
        <p:cNvGrpSpPr/>
        <p:nvPr/>
      </p:nvGrpSpPr>
      <p:grpSpPr>
        <a:xfrm>
          <a:off x="0" y="0"/>
          <a:ext cx="0" cy="0"/>
          <a:chOff x="0" y="0"/>
          <a:chExt cx="0" cy="0"/>
        </a:xfrm>
      </p:grpSpPr>
      <p:sp>
        <p:nvSpPr>
          <p:cNvPr id="2" name="Titel 1"/>
          <p:cNvSpPr txBox="1">
            <a:spLocks noGrp="1" noChangeArrowheads="1"/>
            <a:extLst>
              <a:ext uri="smNativeData">
                <pr:smNativeData xmlns:pr="smNativeData" xmlns:p14="http://schemas.microsoft.com/office/powerpoint/2010/main" xmlns="" val="SMDATA_13_mG0pXhMAAAAlAAAAEgAAAA0AAAAAAAAAAAAAAAAAAAAAAAAAAAAAAAAA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UpMF////AQAAAAAAAAAAAAAAAAAAAAAAAAAAAAAAAAAAAAAAAAAAAAAAAn9/fwDu7OEDzMzMAMDA/wB/f38AAAAAAAAAAAAAAAAAAAAAAAAAAAAhAAAAGAAAABQAAAD3AQAAHgYAAE82AAA0CQAAEAAAACYAAAAIAAAAPZEAAP8fAAA="/>
              </a:ext>
            </a:extLst>
          </p:cNvSpPr>
          <p:nvPr>
            <p:ph type="title"/>
          </p:nvPr>
        </p:nvSpPr>
        <p:spPr>
          <a:xfrm>
            <a:off x="425874" y="994410"/>
            <a:ext cx="11345333" cy="501650"/>
          </a:xfrm>
          <a:prstGeom prst="rect">
            <a:avLst/>
          </a:prstGeom>
          <a:noFill/>
          <a:ln>
            <a:noFill/>
          </a:ln>
        </p:spPr>
        <p:txBody>
          <a:bodyPr vert="horz" wrap="square" lIns="0" tIns="0" rIns="0" bIns="0" numCol="1" spcCol="215900" anchor="t">
            <a:prstTxWarp prst="textNoShape">
              <a:avLst/>
            </a:prstTxWarp>
          </a:bodyPr>
          <a:lstStyle>
            <a:lvl1pPr>
              <a:lnSpc>
                <a:spcPts val="3200"/>
              </a:lnSpc>
              <a:defRPr sz="3000" noProof="1">
                <a:solidFill>
                  <a:schemeClr val="bg1"/>
                </a:solidFill>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noProof="1"/>
            </a:pPr>
            <a:r>
              <a:t>Titel der Präsentation durch Klicken bearbeiten</a:t>
            </a:r>
          </a:p>
        </p:txBody>
      </p:sp>
      <p:sp>
        <p:nvSpPr>
          <p:cNvPr id="3" name="Inhaltsplatzhalter 2"/>
          <p:cNvSpPr txBox="1">
            <a:spLocks noGrp="1" noChangeArrowheads="1"/>
            <a:extLst>
              <a:ext uri="smNativeData">
                <pr:smNativeData xmlns:pr="smNativeData" xmlns:p14="http://schemas.microsoft.com/office/powerpoint/2010/main" xmlns="" val="SMDATA_13_mG0pXhMAAAAlAAAAEgAAAA0AAAAAAAAAAAAAAAAAAAAAAAAAAAAAAAAB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UpMF////AQAAAAAAAAAAAAAAAAAAAAAAAAAAAAAAAAAAAAAAAAAAAAAAAn9/fwDu7OEDzMzMAMDA/wB/f38AAAAAAAAAAAAAAAAAAAAAAAAAAAAhAAAAGAAAABQAAAD3AQAALAwAAE42AAADFAAAEAAAACYAAAAIAAAAvZEAAP8fAAA="/>
              </a:ext>
            </a:extLst>
          </p:cNvSpPr>
          <p:nvPr>
            <p:ph idx="10"/>
          </p:nvPr>
        </p:nvSpPr>
        <p:spPr>
          <a:xfrm>
            <a:off x="425874" y="1978661"/>
            <a:ext cx="11344487" cy="1274445"/>
          </a:xfrm>
          <a:prstGeom prst="rect">
            <a:avLst/>
          </a:prstGeom>
          <a:noFill/>
          <a:ln>
            <a:noFill/>
          </a:ln>
        </p:spPr>
        <p:txBody>
          <a:bodyPr vert="horz" wrap="square" lIns="0" tIns="0" rIns="0" bIns="0" numCol="1" spcCol="215900" anchor="ctr">
            <a:prstTxWarp prst="textNoShape">
              <a:avLst/>
            </a:prstTxWarp>
          </a:bodyPr>
          <a:lstStyle>
            <a:lvl1pPr>
              <a:lnSpc>
                <a:spcPct val="150000"/>
              </a:lnSpc>
              <a:defRPr sz="1600" baseline="0" noProof="1">
                <a:solidFill>
                  <a:schemeClr val="bg1"/>
                </a:solidFill>
              </a:defRPr>
            </a:lvl1pPr>
            <a:lvl2pPr>
              <a:defRPr noProof="1"/>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noProof="1"/>
            </a:pPr>
            <a:r>
              <a:t>Referent</a:t>
            </a:r>
            <a:br/>
            <a:r>
              <a:t>Ort, Datum (Schreibweise: 00. Januar 2015)</a:t>
            </a:r>
          </a:p>
        </p:txBody>
      </p:sp>
      <p:sp>
        <p:nvSpPr>
          <p:cNvPr id="4" name="Foliennummernplatzhalter 4"/>
          <p:cNvSpPr>
            <a:spLocks noGrp="1" noChangeArrowheads="1"/>
            <a:extLst>
              <a:ext uri="smNativeData">
                <pr:smNativeData xmlns:pr="smNativeData" xmlns:p14="http://schemas.microsoft.com/office/powerpoint/2010/main" xmlns="" val="SMDATA_13_mG0pXhMAAAAlAAAAZAAAAA0AAAAAAAAAAEgAAAAAAAAASAAAAAAAAAAB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UpMF////AQAAAAAAAAAAAAAAAAAAAAAAAAAAAAAAAAAAAAAAAAAAAAAAAn9/fwDu7OEDzMzMAMDA/wB/f38AAAAAAAAAAAAAAAAAAAAAAAAAAAAhAAAAGAAAABQAAACtKQAA0icAAE02AAARKgAAEAAAACYAAAAIAAAAAIAAAAAAAAA="/>
              </a:ext>
            </a:extLst>
          </p:cNvSpPr>
          <p:nvPr>
            <p:ph type="sldNum" sz="quarter" idx="12"/>
          </p:nvPr>
        </p:nvSpPr>
        <p:spPr/>
        <p:txBody>
          <a:bodyPr/>
          <a:lstStyle>
            <a:lvl1pPr>
              <a:defRPr lang="de-de">
                <a:solidFill>
                  <a:schemeClr val="bg1"/>
                </a:solidFill>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fld id="{61EB78D0-9E8C-BE8E-C253-68DB361D343D}" type="slidenum">
              <a:t>‹Nr.›</a:t>
            </a:fld>
            <a:endParaRPr/>
          </a:p>
        </p:txBody>
      </p:sp>
      <p:sp>
        <p:nvSpPr>
          <p:cNvPr id="5" name="Fußzeilenplatzhalter 6"/>
          <p:cNvSpPr>
            <a:spLocks noGrp="1" noChangeArrowheads="1"/>
            <a:extLst>
              <a:ext uri="smNativeData">
                <pr:smNativeData xmlns:pr="smNativeData" xmlns:p14="http://schemas.microsoft.com/office/powerpoint/2010/main" xmlns="" val="SMDATA_13_mG0pXhMAAAAlAAAAZAAAAA0AAAAAAAAAAEgAAAAAAAAASAAAAAAAAAAB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UpMF////AQAAAAAAAAAAAAAAAAAAAAAAAAAAAAAAAAAAAAAAAAAAAAAAAn9/fwDu7OEDzMzMAMDA/wB/f38AAAAAAAAAAAAAAAAAAAAAAAAAAAAhAAAAGAAAABQAAADqAQAA0icAAK4pAAARKgAAEAAAACYAAAAIAAAAAIAAAAAAAAA="/>
              </a:ext>
            </a:extLst>
          </p:cNvSpPr>
          <p:nvPr>
            <p:ph type="ftr" sz="quarter" idx="13"/>
          </p:nvPr>
        </p:nvSpPr>
        <p:spPr/>
        <p:txBody>
          <a:bodyPr/>
          <a:lstStyle>
            <a:lvl1pPr>
              <a:defRPr lang="en-us">
                <a:solidFill>
                  <a:schemeClr val="bg1"/>
                </a:solidFill>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r>
              <a:rPr lang="en-us"/>
              <a:t>Advanced Seminar | Final Presentation | Name of Presenter</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zwei Inhalte">
    <p:spTree>
      <p:nvGrpSpPr>
        <p:cNvPr id="1" name=""/>
        <p:cNvGrpSpPr/>
        <p:nvPr/>
      </p:nvGrpSpPr>
      <p:grpSpPr>
        <a:xfrm>
          <a:off x="0" y="0"/>
          <a:ext cx="0" cy="0"/>
          <a:chOff x="0" y="0"/>
          <a:chExt cx="0" cy="0"/>
        </a:xfrm>
      </p:grpSpPr>
      <p:sp>
        <p:nvSpPr>
          <p:cNvPr id="2" name="SlideText1"/>
          <p:cNvSpPr txBox="1">
            <a:spLocks noGrp="1" noChangeArrowheads="1"/>
            <a:extLst>
              <a:ext uri="smNativeData">
                <pr:smNativeData xmlns:pr="smNativeData" xmlns:p14="http://schemas.microsoft.com/office/powerpoint/2010/main" xmlns="" val="SMDATA_13_mG0pXhMAAAAlAAAAEgAAAA0AAAAAAAAAAAAAAAAAAAAAAAAAAAAAAAAA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UpMF////AQAAAAAAAAAAAAAAAAAAAAAAAAAAAAAAAAAAAAAAAAAAAAAAAn9/fwAAZb0DzMzMAMDA/wB/f38AAAAAAAAAAAAAAAAAAAAAAAAAAAAhAAAAGAAAABQAAAAEAQAATgQAAK8bAAC3JgAAEAAAACYAAAAIAAAAPZEAAP8fAAA="/>
              </a:ext>
            </a:extLst>
          </p:cNvSpPr>
          <p:nvPr>
            <p:ph idx="14"/>
          </p:nvPr>
        </p:nvSpPr>
        <p:spPr>
          <a:xfrm>
            <a:off x="220134" y="699771"/>
            <a:ext cx="5780193" cy="5593715"/>
          </a:xfrm>
          <a:prstGeom prst="rect">
            <a:avLst/>
          </a:prstGeom>
          <a:noFill/>
          <a:ln>
            <a:noFill/>
          </a:ln>
        </p:spPr>
        <p:txBody>
          <a:bodyPr vert="horz" wrap="square" lIns="0" tIns="0" rIns="0" bIns="0" numCol="1" spcCol="215900" anchor="t">
            <a:prstTxWarp prst="textNoShape">
              <a:avLst/>
            </a:prstTxWarp>
          </a:bodyPr>
          <a:lstStyle>
            <a:lvl1pPr>
              <a:lnSpc>
                <a:spcPct val="114000"/>
              </a:lnSpc>
              <a:defRPr sz="2000" noProof="1"/>
            </a:lvl1pPr>
            <a:lvl2pPr>
              <a:lnSpc>
                <a:spcPct val="114000"/>
              </a:lnSpc>
              <a:defRPr sz="2000" noProof="1"/>
            </a:lvl2pPr>
            <a:lvl3pPr>
              <a:defRPr sz="1600" baseline="0" noProof="1"/>
            </a:lvl3pPr>
            <a:lvl4pPr>
              <a:defRPr lang="de-de"/>
            </a:lvl4pPr>
            <a:lvl5pPr>
              <a:defRPr lang="de-de"/>
            </a:lvl5pPr>
            <a:lvl6pPr>
              <a:defRPr lang="de-de"/>
            </a:lvl6pPr>
            <a:lvl7pPr>
              <a:defRPr lang="de-de"/>
            </a:lvl7pPr>
            <a:lvl8pPr>
              <a:defRPr lang="de-de"/>
            </a:lvl8pPr>
            <a:lvl9pPr>
              <a:defRPr lang="de-de"/>
            </a:lvl9pPr>
          </a:lstStyle>
          <a:p>
            <a:pPr>
              <a:defRPr noProof="1"/>
            </a:pPr>
            <a:r>
              <a:t>Inhalt durch Klicken bearbeiten</a:t>
            </a:r>
          </a:p>
          <a:p>
            <a:pPr lvl="1">
              <a:defRPr noProof="1"/>
            </a:pPr>
            <a:r>
              <a:t>Zweite Ebene</a:t>
            </a:r>
          </a:p>
          <a:p>
            <a:pPr lvl="2">
              <a:defRPr lang="de-de"/>
            </a:pPr>
            <a:r>
              <a:rPr noProof="1"/>
              <a:t>Dritte Ebene</a:t>
            </a:r>
          </a:p>
        </p:txBody>
      </p:sp>
      <p:sp>
        <p:nvSpPr>
          <p:cNvPr id="3" name="Inhaltsplatzhalter 2"/>
          <p:cNvSpPr txBox="1">
            <a:spLocks noGrp="1" noChangeArrowheads="1"/>
            <a:extLst>
              <a:ext uri="smNativeData">
                <pr:smNativeData xmlns:pr="smNativeData" xmlns:p14="http://schemas.microsoft.com/office/powerpoint/2010/main" xmlns="" val="SMDATA_13_mG0pXhMAAAAlAAAAEgAAAA0AAAAAAAAAAAAAAAAAAAAAAAAAAAAAAAAA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UpMF////AQAAAAAAAAAAAAAAAAAAAAAAAAAAAAAAAAAAAAAAAAAAAAAAAn9/fwAAZb0DzMzMAMDA/wB/f38AAAAAAAAAAAAAAAAAAAAAAAAAAAAhAAAAGAAAABQAAACWHAAATgQAAE82AAC3JgAAEAAAACYAAAAIAAAAPZEAAP8fAAA="/>
              </a:ext>
            </a:extLst>
          </p:cNvSpPr>
          <p:nvPr>
            <p:ph idx="15"/>
          </p:nvPr>
        </p:nvSpPr>
        <p:spPr>
          <a:xfrm>
            <a:off x="6195907" y="699771"/>
            <a:ext cx="5575300" cy="5593715"/>
          </a:xfrm>
          <a:prstGeom prst="rect">
            <a:avLst/>
          </a:prstGeom>
          <a:noFill/>
          <a:ln>
            <a:noFill/>
          </a:ln>
        </p:spPr>
        <p:txBody>
          <a:bodyPr vert="horz" wrap="square" lIns="0" tIns="0" rIns="0" bIns="0" numCol="1" spcCol="215900" anchor="t">
            <a:prstTxWarp prst="textNoShape">
              <a:avLst/>
            </a:prstTxWarp>
          </a:bodyPr>
          <a:lstStyle>
            <a:lvl1pPr>
              <a:lnSpc>
                <a:spcPct val="114000"/>
              </a:lnSpc>
              <a:defRPr sz="2000" noProof="1"/>
            </a:lvl1pPr>
            <a:lvl2pPr>
              <a:lnSpc>
                <a:spcPct val="114000"/>
              </a:lnSpc>
              <a:defRPr sz="2000" noProof="1"/>
            </a:lvl2pPr>
            <a:lvl3pPr>
              <a:defRPr sz="1600" noProof="1"/>
            </a:lvl3pPr>
            <a:lvl4pPr>
              <a:defRPr lang="de-de"/>
            </a:lvl4pPr>
            <a:lvl5pPr>
              <a:defRPr lang="de-de"/>
            </a:lvl5pPr>
            <a:lvl6pPr>
              <a:defRPr lang="de-de"/>
            </a:lvl6pPr>
            <a:lvl7pPr>
              <a:defRPr lang="de-de"/>
            </a:lvl7pPr>
            <a:lvl8pPr>
              <a:defRPr lang="de-de"/>
            </a:lvl8pPr>
            <a:lvl9pPr>
              <a:defRPr lang="de-de"/>
            </a:lvl9pPr>
          </a:lstStyle>
          <a:p>
            <a:pPr>
              <a:defRPr noProof="1"/>
            </a:pPr>
            <a:r>
              <a:t>Inhalt durch Klicken bearbeiten</a:t>
            </a:r>
          </a:p>
          <a:p>
            <a:pPr lvl="1">
              <a:defRPr noProof="1"/>
            </a:pPr>
            <a:r>
              <a:t>Zweite Ebene</a:t>
            </a:r>
          </a:p>
          <a:p>
            <a:pPr lvl="2">
              <a:defRPr lang="de-de"/>
            </a:pPr>
            <a:r>
              <a:rPr noProof="1"/>
              <a:t>Dritte Ebene</a:t>
            </a:r>
          </a:p>
        </p:txBody>
      </p:sp>
      <p:sp>
        <p:nvSpPr>
          <p:cNvPr id="4" name="Foliennummernplatzhalter 5"/>
          <p:cNvSpPr>
            <a:spLocks noGrp="1" noChangeArrowheads="1"/>
            <a:extLst>
              <a:ext uri="smNativeData">
                <pr:smNativeData xmlns:pr="smNativeData" xmlns:p14="http://schemas.microsoft.com/office/powerpoint/2010/main" xmlns="" val="SMDATA_13_mG0pXhMAAAAlAAAAZAAAAA0AAAAAAAAAAEgAAAAAAAAASAAAAAAAAAAB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UpMF////AQAAAAAAAAAAAAAAAAAAAAAAAAAAAAAAAAAAAAAAAAAAAAAAAn9/fwAAZb0DzMzMAMDA/wB/f38AAAAAAAAAAAAAAAAAAAAAAAAAAAAhAAAAGAAAABQAAAASIgAA0icAAEwnAAARKgAAEAAAACYAAAAIAAAAAAAAAAAAAAA="/>
              </a:ext>
            </a:extLst>
          </p:cNvSpPr>
          <p:nvPr>
            <p:ph type="sldNum" sz="quarter" idx="16"/>
          </p:nvPr>
        </p:nvSpPr>
        <p:spPr/>
        <p:txBody>
          <a:bodyPr/>
          <a:lstStyle/>
          <a:p>
            <a:pPr>
              <a:defRPr lang="de-de"/>
            </a:pPr>
            <a:fld id="{7BFD6531-7F96-A893-D845-89C62B0B2EDC}" type="slidenum">
              <a:t>‹Nr.›</a:t>
            </a:fld>
            <a:endParaRPr/>
          </a:p>
        </p:txBody>
      </p:sp>
      <p:sp>
        <p:nvSpPr>
          <p:cNvPr id="5" name="Fußzeilenplatzhalter 7"/>
          <p:cNvSpPr>
            <a:spLocks noGrp="1" noChangeArrowheads="1"/>
            <a:extLst>
              <a:ext uri="smNativeData">
                <pr:smNativeData xmlns:pr="smNativeData" xmlns:p14="http://schemas.microsoft.com/office/powerpoint/2010/main" xmlns="" val="SMDATA_13_mG0pXhMAAAAlAAAAZAAAAA0AAAAAAAAAAEgAAAAAAAAASAAAAAAAAAAB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UpMF////AQAAAAAAAAAAAAAAAAAAAAAAAAAAAAAAAAAAAAAAAAAAAAAAAn9/fwAAZb0DzMzMAMDA/wB/f38AAAAAAAAAAAAAAAAAAAAAAAAAAAAhAAAAGAAAABQAAAAEAQAA0icAACwhAAARKgAAEAAAACYAAAAIAAAAAIAAAAAAAAA="/>
              </a:ext>
            </a:extLst>
          </p:cNvSpPr>
          <p:nvPr>
            <p:ph type="ftr" sz="quarter" idx="17"/>
          </p:nvPr>
        </p:nvSpPr>
        <p:spPr/>
        <p:txBody>
          <a:bodyPr/>
          <a:lstStyle>
            <a:lvl1pPr>
              <a:defRPr lang="en-us"/>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r>
              <a:rPr lang="en-us"/>
              <a:t>Advanced Seminar | Final Presentation | Name of Presenter</a:t>
            </a:r>
          </a:p>
        </p:txBody>
      </p:sp>
      <p:sp>
        <p:nvSpPr>
          <p:cNvPr id="6" name="Titel 1"/>
          <p:cNvSpPr txBox="1">
            <a:spLocks noGrp="1" noChangeArrowheads="1"/>
            <a:extLst>
              <a:ext uri="smNativeData">
                <pr:smNativeData xmlns:pr="smNativeData" xmlns:p14="http://schemas.microsoft.com/office/powerpoint/2010/main" xmlns="" val="SMDATA_13_mG0pXhMAAAAlAAAAEgAAAE0AAAAAAAAAAAAAAAAAAAAAAAAAAAAAAAAA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UpMF////AQAAAAAAAAAAAAAAAAAAAAAAAAAAAAAAAAAAAAAAAAAAAAAAAn9/fwAAZb0DzMzMAMDA/wB/f38AAAAAAAAAAAAAAAAAAAAAAAAAAAAhAAAAGAAAABQAAAAEAQAASwEAAFw1AADSAwAAECAAACYAAAAIAAAAPbEAAP8fAAA="/>
              </a:ext>
            </a:extLst>
          </p:cNvSpPr>
          <p:nvPr>
            <p:ph type="title"/>
          </p:nvPr>
        </p:nvSpPr>
        <p:spPr>
          <a:xfrm>
            <a:off x="220134" y="210186"/>
            <a:ext cx="11345333" cy="410845"/>
          </a:xfrm>
          <a:prstGeom prst="rect">
            <a:avLst/>
          </a:prstGeom>
          <a:noFill/>
          <a:ln>
            <a:noFill/>
          </a:ln>
        </p:spPr>
        <p:txBody>
          <a:bodyPr vert="horz" wrap="square" lIns="0" tIns="0" rIns="0" bIns="0" numCol="1" spcCol="215900" anchor="t">
            <a:prstTxWarp prst="textNoShape">
              <a:avLst/>
            </a:prstTxWarp>
          </a:bodyPr>
          <a:lstStyle>
            <a:lvl1pPr>
              <a:lnSpc>
                <a:spcPts val="3200"/>
              </a:lnSpc>
              <a:defRPr sz="3000" noProof="1"/>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noProof="1"/>
            </a:pPr>
            <a:r>
              <a:t>Titel durch Klicken bearbeiten</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Zwei Inhalte + Text">
    <p:spTree>
      <p:nvGrpSpPr>
        <p:cNvPr id="1" name=""/>
        <p:cNvGrpSpPr/>
        <p:nvPr/>
      </p:nvGrpSpPr>
      <p:grpSpPr>
        <a:xfrm>
          <a:off x="0" y="0"/>
          <a:ext cx="0" cy="0"/>
          <a:chOff x="0" y="0"/>
          <a:chExt cx="0" cy="0"/>
        </a:xfrm>
      </p:grpSpPr>
      <p:sp>
        <p:nvSpPr>
          <p:cNvPr id="2" name="Textplatzhalter 7"/>
          <p:cNvSpPr txBox="1">
            <a:spLocks noGrp="1" noChangeArrowheads="1"/>
            <a:extLst>
              <a:ext uri="smNativeData">
                <pr:smNativeData xmlns:pr="smNativeData" xmlns:p14="http://schemas.microsoft.com/office/powerpoint/2010/main" xmlns="" val="SMDATA_13_mG0pXhMAAAAlAAAAEgAAAA0AAAAAAAAAAAAAAAAAAAAAAAAAAAAAAAAA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OJ3magMAAAAEAAAAAAAAAAAAAAAAAAAAAAAAAAeAAAAaAAAAAAAAAAAAAAAAAAAAAAAAAAAAAAAECcAABAnAAAAAAAAAAAAAAAAAAAAAAAAAAAAAAAAAAAAAAAAAAAAABQAAAAAAAAAwMD/AAAAAABkAAAAMgAAAAAAAABkAAAAAAAAAH9/fwAKAAAAHwAAAFQAAAAAUpMF////AQAAAAAAAAAAAAAAAAAAAAAAAAAAAAAAAAAAAAAAAAAAAAAAAn9/fwAAZb0DzMzMAMDA/wB/f38AAAAAAAAAAAAAAAAAAAAAAAAAAAAhAAAAGAAAABQAAAAEAQAAegQAAFw1AADgCAAAEAAAACYAAAAIAAAAPZEAAP8fAAA="/>
              </a:ext>
            </a:extLst>
          </p:cNvSpPr>
          <p:nvPr>
            <p:ph idx="13"/>
          </p:nvPr>
        </p:nvSpPr>
        <p:spPr>
          <a:xfrm>
            <a:off x="220134" y="727710"/>
            <a:ext cx="11345333" cy="715010"/>
          </a:xfrm>
          <a:prstGeom prst="rect">
            <a:avLst/>
          </a:prstGeom>
          <a:noFill/>
          <a:ln>
            <a:noFill/>
          </a:ln>
        </p:spPr>
        <p:txBody>
          <a:bodyPr vert="horz" wrap="square" lIns="0" tIns="0" rIns="0" bIns="0" numCol="1" spcCol="215900" anchor="t">
            <a:prstTxWarp prst="textNoShape">
              <a:avLst/>
            </a:prstTxWarp>
          </a:bodyPr>
          <a:lstStyle>
            <a:lvl1pPr>
              <a:lnSpc>
                <a:spcPct val="114000"/>
              </a:lnSpc>
              <a:defRPr sz="2000" noProof="1"/>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noProof="1"/>
            </a:pPr>
            <a:r>
              <a:t>Inhalt durch Klicken bearbeiten</a:t>
            </a:r>
          </a:p>
        </p:txBody>
      </p:sp>
      <p:sp>
        <p:nvSpPr>
          <p:cNvPr id="3" name="Foliennummernplatzhalter 6"/>
          <p:cNvSpPr>
            <a:spLocks noGrp="1" noChangeArrowheads="1"/>
            <a:extLst>
              <a:ext uri="smNativeData">
                <pr:smNativeData xmlns:pr="smNativeData" xmlns:p14="http://schemas.microsoft.com/office/powerpoint/2010/main" xmlns="" val="SMDATA_13_mG0pXhMAAAAlAAAAZAAAAA0AAAAAAAAAAEgAAAAAAAAASAAAAAAAAAAB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UpMF////AQAAAAAAAAAAAAAAAAAAAAAAAAAAAAAAAAAAAAAAAAAAAAAAAn9/fwAAZb0DzMzMAMDA/wB/f38AAAAAAAAAAAAAAAAAAAAAAAAAAAAhAAAAGAAAABQAAAASIgAA0icAAEwnAAARKgAAEAAAACYAAAAIAAAAAAAAAAAAAAA="/>
              </a:ext>
            </a:extLst>
          </p:cNvSpPr>
          <p:nvPr>
            <p:ph type="sldNum" sz="quarter" idx="15"/>
          </p:nvPr>
        </p:nvSpPr>
        <p:spPr/>
        <p:txBody>
          <a:bodyPr/>
          <a:lstStyle/>
          <a:p>
            <a:pPr>
              <a:defRPr lang="de-de"/>
            </a:pPr>
            <a:fld id="{516E9492-DCBC-3B62-F2D6-2A37DA98047F}" type="slidenum">
              <a:t>‹Nr.›</a:t>
            </a:fld>
            <a:endParaRPr/>
          </a:p>
        </p:txBody>
      </p:sp>
      <p:sp>
        <p:nvSpPr>
          <p:cNvPr id="4" name="Fußzeilenplatzhalter 11"/>
          <p:cNvSpPr>
            <a:spLocks noGrp="1" noChangeArrowheads="1"/>
            <a:extLst>
              <a:ext uri="smNativeData">
                <pr:smNativeData xmlns:pr="smNativeData" xmlns:p14="http://schemas.microsoft.com/office/powerpoint/2010/main" xmlns="" val="SMDATA_13_mG0pXhMAAAAlAAAAZAAAAA0AAAAAAAAAAEgAAAAAAAAASAAAAAAAAAAB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UpMF////AQAAAAAAAAAAAAAAAAAAAAAAAAAAAAAAAAAAAAAAAAAAAAAAAn9/fwAAZb0DzMzMAMDA/wB/f38AAAAAAAAAAAAAAAAAAAAAAAAAAAAhAAAAGAAAABQAAAAEAQAA0icAACwhAAARKgAAEAAAACYAAAAIAAAAAIAAAAAAAAA="/>
              </a:ext>
            </a:extLst>
          </p:cNvSpPr>
          <p:nvPr>
            <p:ph type="ftr" sz="quarter" idx="16"/>
          </p:nvPr>
        </p:nvSpPr>
        <p:spPr/>
        <p:txBody>
          <a:bodyPr/>
          <a:lstStyle>
            <a:lvl1pPr>
              <a:defRPr noProof="1"/>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r>
              <a:rPr noProof="1"/>
              <a:t>Advanced Seminar | Final Presentation | Name of Presenter</a:t>
            </a:r>
          </a:p>
        </p:txBody>
      </p:sp>
      <p:sp>
        <p:nvSpPr>
          <p:cNvPr id="5" name="Inhaltsplatzhalter 9"/>
          <p:cNvSpPr txBox="1">
            <a:spLocks noGrp="1" noChangeArrowheads="1"/>
            <a:extLst>
              <a:ext uri="smNativeData">
                <pr:smNativeData xmlns:pr="smNativeData" xmlns:p14="http://schemas.microsoft.com/office/powerpoint/2010/main" xmlns="" val="SMDATA_13_mG0pXhMAAAAlAAAAEgAAAA0AAAAAAAAAAEgAAAAA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AAZb0DzMzMAMDA/wB/f38AAAAAAAAAAAAAAAAAAAAAAAAAAAAhAAAAGAAAABQAAAAEAQAAiAkAAA0cAADLJgAAEAAAACYAAAAIAAAADYEAAAAAAAA="/>
              </a:ext>
            </a:extLst>
          </p:cNvSpPr>
          <p:nvPr>
            <p:ph idx="18"/>
          </p:nvPr>
        </p:nvSpPr>
        <p:spPr>
          <a:xfrm>
            <a:off x="220134" y="1549400"/>
            <a:ext cx="5859780" cy="4756785"/>
          </a:xfrm>
          <a:prstGeom prst="rect">
            <a:avLst/>
          </a:prstGeom>
        </p:spPr>
        <p:txBody>
          <a:bodyPr vert="horz" wrap="square" lIns="0" tIns="45720" rIns="0" bIns="45720" numCol="1" spcCol="215900" anchor="t">
            <a:prstTxWarp prst="textNoShape">
              <a:avLst/>
            </a:prstTxWarp>
          </a:bodyPr>
          <a:lstStyle>
            <a:lvl1pPr>
              <a:defRPr lang="de-de" sz="2000" kern="1">
                <a:solidFill>
                  <a:schemeClr val="tx1"/>
                </a:solidFill>
                <a:latin typeface="Arial" pitchFamily="2" charset="0"/>
                <a:ea typeface="Arial" pitchFamily="2" charset="0"/>
                <a:cs typeface="Arial" pitchFamily="2" charset="0"/>
              </a:defRPr>
            </a:lvl1pPr>
            <a:lvl2pPr>
              <a:defRPr lang="de-de" sz="2000"/>
            </a:lvl2pPr>
            <a:lvl3pPr>
              <a:defRPr lang="de-de" sz="1600"/>
            </a:lvl3pPr>
            <a:lvl4pPr>
              <a:defRPr lang="de-de"/>
            </a:lvl4pPr>
            <a:lvl5pPr>
              <a:defRPr lang="de-de"/>
            </a:lvl5pPr>
            <a:lvl6pPr>
              <a:defRPr lang="de-de"/>
            </a:lvl6pPr>
            <a:lvl7pPr>
              <a:defRPr lang="de-de"/>
            </a:lvl7pPr>
            <a:lvl8pPr>
              <a:defRPr lang="de-de"/>
            </a:lvl8pPr>
            <a:lvl9pPr>
              <a:defRPr lang="de-de"/>
            </a:lvl9pPr>
          </a:lstStyle>
          <a:p>
            <a:pPr>
              <a:defRPr lang="de-de"/>
            </a:pPr>
            <a:r>
              <a:t>Textmasterformate durch Klicken bearbeiten</a:t>
            </a:r>
          </a:p>
          <a:p>
            <a:pPr lvl="1">
              <a:defRPr lang="de-de"/>
            </a:pPr>
            <a:r>
              <a:t>Zweite Ebene</a:t>
            </a:r>
          </a:p>
          <a:p>
            <a:pPr lvl="2">
              <a:defRPr lang="de-de"/>
            </a:pPr>
            <a:r>
              <a:t>Dritte Ebene</a:t>
            </a:r>
          </a:p>
        </p:txBody>
      </p:sp>
      <p:sp>
        <p:nvSpPr>
          <p:cNvPr id="6" name="Bildplatzhalter 2"/>
          <p:cNvSpPr txBox="1">
            <a:spLocks noGrp="1" noChangeArrowheads="1"/>
            <a:extLst>
              <a:ext uri="smNativeData">
                <pr:smNativeData xmlns:pr="smNativeData" xmlns:p14="http://schemas.microsoft.com/office/powerpoint/2010/main" xmlns="" val="SMDATA_13_mG0pXhMAAAAlAAAAEg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AAZb0DzMzMAMDA/wB/f38AAAAAAAAAAAAAAAAAAAAAAAAAAAAhAAAAGAAAABQAAAAzHAAAiAkAAE82AADLJgAAEAAAACYAAAAIAAAAAYEAAAAAAAA="/>
              </a:ext>
            </a:extLst>
          </p:cNvSpPr>
          <p:nvPr>
            <p:ph type="pic" sz="quarter" idx="14"/>
          </p:nvPr>
        </p:nvSpPr>
        <p:spPr>
          <a:xfrm>
            <a:off x="6112087" y="1549400"/>
            <a:ext cx="5659120" cy="4756785"/>
          </a:xfrm>
          <a:prstGeom prst="rect">
            <a:avLst/>
          </a:prstGeom>
        </p:spPr>
        <p:txBody>
          <a:bodyPr/>
          <a:lstStyle>
            <a:lvl1pPr>
              <a:lnSpc>
                <a:spcPct val="114000"/>
              </a:lnSpc>
              <a:defRPr lang="de-de" sz="2000"/>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endParaRPr/>
          </a:p>
        </p:txBody>
      </p:sp>
      <p:sp>
        <p:nvSpPr>
          <p:cNvPr id="7" name="Titel 1"/>
          <p:cNvSpPr txBox="1">
            <a:spLocks noGrp="1" noChangeArrowheads="1"/>
            <a:extLst>
              <a:ext uri="smNativeData">
                <pr:smNativeData xmlns:pr="smNativeData" xmlns:p14="http://schemas.microsoft.com/office/powerpoint/2010/main" xmlns="" val="SMDATA_13_mG0pXhMAAAAlAAAAEgAAAE0AAAAAAAAAAAAAAAAAAAAAAAAAAAAAAAAA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UpMF////AQAAAAAAAAAAAAAAAAAAAAAAAAAAAAAAAAAAAAAAAAAAAAAAAn9/fwAAZb0DzMzMAMDA/wB/f38AAAAAAAAAAAAAAAAAAAAAAAAAAAAhAAAAGAAAABQAAAAEAQAASwEAAFw1AADSAwAAECAAACYAAAAIAAAAPbEAAP8fAAA="/>
              </a:ext>
            </a:extLst>
          </p:cNvSpPr>
          <p:nvPr>
            <p:ph type="title"/>
          </p:nvPr>
        </p:nvSpPr>
        <p:spPr>
          <a:xfrm>
            <a:off x="220134" y="210186"/>
            <a:ext cx="11345333" cy="410845"/>
          </a:xfrm>
          <a:prstGeom prst="rect">
            <a:avLst/>
          </a:prstGeom>
          <a:noFill/>
          <a:ln>
            <a:noFill/>
          </a:ln>
        </p:spPr>
        <p:txBody>
          <a:bodyPr vert="horz" wrap="square" lIns="0" tIns="0" rIns="0" bIns="0" numCol="1" spcCol="215900" anchor="t">
            <a:prstTxWarp prst="textNoShape">
              <a:avLst/>
            </a:prstTxWarp>
          </a:bodyPr>
          <a:lstStyle>
            <a:lvl1pPr>
              <a:lnSpc>
                <a:spcPts val="3200"/>
              </a:lnSpc>
              <a:defRPr sz="3000" noProof="1"/>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noProof="1"/>
            </a:pPr>
            <a:r>
              <a:t>Titel durch Klicken bearbeiten</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Zwei Inhalte + Text (Hintergrund)">
    <p:spTree>
      <p:nvGrpSpPr>
        <p:cNvPr id="1" name=""/>
        <p:cNvGrpSpPr/>
        <p:nvPr/>
      </p:nvGrpSpPr>
      <p:grpSpPr>
        <a:xfrm>
          <a:off x="0" y="0"/>
          <a:ext cx="0" cy="0"/>
          <a:chOff x="0" y="0"/>
          <a:chExt cx="0" cy="0"/>
        </a:xfrm>
      </p:grpSpPr>
      <p:sp>
        <p:nvSpPr>
          <p:cNvPr id="2" name="Rechteck 8"/>
          <p:cNvSpPr>
            <a:extLst>
              <a:ext uri="smNativeData">
                <pr:smNativeData xmlns:pr="smNativeData" xmlns:p14="http://schemas.microsoft.com/office/powerpoint/2010/main" xmlns="" val="SMDATA_13_mG0pXhMAAAAlAAAAZAAAAA0AAAAAkAAAAEgAAACQAAAASAAAAAAAAAAAAAAAAAAAAAEAAABQAAAAAAAAAAAA4D8AAAAAAADgPwAAAAAAAOA/AAAAAAAA4D8AAAAAAADgPwAAAAAAAOA/AAAAAAAA4D8AAAAAAADgPwAAAAAAAOA/AAAAAAAA4D8CAAAAjAAAAAEAAAAAAAAA8vLy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y8vIA////AQAAAAAAAAAAAAAAAAAAAAAAAAAAAAAAAAAAAAAAAAAAAAAAAn9/fwAAZb0DzMzMAMDA/wB/f38AAAAAAAAAAAAAAAAAAAAAAAAAAAAhAAAAGAAAABQAAAATAAAAlgkAAFM4AAC+JgAAEAAAACYAAAAIAAAA//////////8="/>
              </a:ext>
            </a:extLst>
          </p:cNvSpPr>
          <p:nvPr/>
        </p:nvSpPr>
        <p:spPr>
          <a:xfrm>
            <a:off x="16087" y="1558290"/>
            <a:ext cx="12192000" cy="4739640"/>
          </a:xfrm>
          <a:prstGeom prst="rect">
            <a:avLst/>
          </a:prstGeom>
          <a:solidFill>
            <a:srgbClr val="F2F2F2"/>
          </a:solidFill>
          <a:ln>
            <a:noFill/>
          </a:ln>
          <a:effectLst/>
        </p:spPr>
        <p:txBody>
          <a:bodyPr vert="horz" wrap="square" lIns="91440" tIns="45720" rIns="91440" bIns="45720" numCol="1" spcCol="215900" anchor="t"/>
          <a:lstStyle/>
          <a:p>
            <a:pPr algn="r">
              <a:defRPr lang="de-de"/>
            </a:pPr>
            <a:endParaRPr lang="de-de" sz="1000"/>
          </a:p>
        </p:txBody>
      </p:sp>
      <p:sp>
        <p:nvSpPr>
          <p:cNvPr id="3" name="Textplatzhalter 7"/>
          <p:cNvSpPr txBox="1">
            <a:spLocks noGrp="1" noChangeArrowheads="1"/>
            <a:extLst>
              <a:ext uri="smNativeData">
                <pr:smNativeData xmlns:pr="smNativeData" xmlns:p14="http://schemas.microsoft.com/office/powerpoint/2010/main" xmlns="" val="SMDATA_13_mG0pXhMAAAAlAAAAEgAAAA0AAAAAAAAAAAAAAAAAAAAAAAAAAAAAAAAA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UpMF////AQAAAAAAAAAAAAAAAAAAAAAAAAAAAAAAAAAAAAAAAAAAAAAAAn9/fwAAZb0DzMzMAMDA/wB/f38AAAAAAAAAAAAAAAAAAAAAAAAAAAAhAAAAGAAAABQAAAAEAQAAgQQAAFw1AADmCAAAEAAAACYAAAAIAAAAPZEAAP8fAAA="/>
              </a:ext>
            </a:extLst>
          </p:cNvSpPr>
          <p:nvPr>
            <p:ph idx="13"/>
          </p:nvPr>
        </p:nvSpPr>
        <p:spPr>
          <a:xfrm>
            <a:off x="220134" y="732156"/>
            <a:ext cx="11345333" cy="714375"/>
          </a:xfrm>
          <a:prstGeom prst="rect">
            <a:avLst/>
          </a:prstGeom>
          <a:noFill/>
          <a:ln>
            <a:noFill/>
          </a:ln>
        </p:spPr>
        <p:txBody>
          <a:bodyPr vert="horz" wrap="square" lIns="0" tIns="0" rIns="0" bIns="0" numCol="1" spcCol="215900" anchor="t">
            <a:prstTxWarp prst="textNoShape">
              <a:avLst/>
            </a:prstTxWarp>
          </a:bodyPr>
          <a:lstStyle>
            <a:lvl1pPr>
              <a:lnSpc>
                <a:spcPct val="114000"/>
              </a:lnSpc>
              <a:defRPr noProof="1"/>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noProof="1"/>
            </a:pPr>
            <a:r>
              <a:t>Inhalt durch Klicken bearbeiten</a:t>
            </a:r>
          </a:p>
        </p:txBody>
      </p:sp>
      <p:sp>
        <p:nvSpPr>
          <p:cNvPr id="4" name="Foliennummernplatzhalter 6"/>
          <p:cNvSpPr>
            <a:spLocks noGrp="1" noChangeArrowheads="1"/>
            <a:extLst>
              <a:ext uri="smNativeData">
                <pr:smNativeData xmlns:pr="smNativeData" xmlns:p14="http://schemas.microsoft.com/office/powerpoint/2010/main" xmlns="" val="SMDATA_13_mG0pXhMAAAAlAAAAZAAAAA0AAAAAAAAAAEgAAAAAAAAASAAAAAAAAAAB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UpMF////AQAAAAAAAAAAAAAAAAAAAAAAAAAAAAAAAAAAAAAAAAAAAAAAAn9/fwAAZb0DzMzMAMDA/wB/f38AAAAAAAAAAAAAAAAAAAAAAAAAAAAhAAAAGAAAABQAAAASIgAA0icAAEwnAAARKgAAEAAAACYAAAAIAAAAAAAAAAAAAAA="/>
              </a:ext>
            </a:extLst>
          </p:cNvSpPr>
          <p:nvPr>
            <p:ph type="sldNum" sz="quarter" idx="15"/>
          </p:nvPr>
        </p:nvSpPr>
        <p:spPr/>
        <p:txBody>
          <a:bodyPr/>
          <a:lstStyle/>
          <a:p>
            <a:pPr>
              <a:defRPr lang="de-de"/>
            </a:pPr>
            <a:fld id="{5C0E8CA8-E6B1-5B7A-FFB6-102FC2F80945}" type="slidenum">
              <a:t>‹Nr.›</a:t>
            </a:fld>
            <a:endParaRPr/>
          </a:p>
        </p:txBody>
      </p:sp>
      <p:sp>
        <p:nvSpPr>
          <p:cNvPr id="5" name="Fußzeilenplatzhalter 11"/>
          <p:cNvSpPr>
            <a:spLocks noGrp="1" noChangeArrowheads="1"/>
            <a:extLst>
              <a:ext uri="smNativeData">
                <pr:smNativeData xmlns:pr="smNativeData" xmlns:p14="http://schemas.microsoft.com/office/powerpoint/2010/main" xmlns="" val="SMDATA_13_mG0pXhMAAAAlAAAAZAAAAA0AAAAAAAAAAEgAAAAAAAAASAAAAAAAAAAB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UpMF////AQAAAAAAAAAAAAAAAAAAAAAAAAAAAAAAAAAAAAAAAAAAAAAAAn9/fwAAZb0DzMzMAMDA/wB/f38AAAAAAAAAAAAAAAAAAAAAAAAAAAAhAAAAGAAAABQAAAAEAQAA0icAACwhAAARKgAAEAAAACYAAAAIAAAAAIAAAAAAAAA="/>
              </a:ext>
            </a:extLst>
          </p:cNvSpPr>
          <p:nvPr>
            <p:ph type="ftr" sz="quarter" idx="16"/>
          </p:nvPr>
        </p:nvSpPr>
        <p:spPr/>
        <p:txBody>
          <a:bodyPr/>
          <a:lstStyle>
            <a:lvl1pPr>
              <a:defRPr noProof="1"/>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r>
              <a:rPr noProof="1"/>
              <a:t>Advanced Seminar | Final Presentation | Name of Presenter</a:t>
            </a:r>
          </a:p>
        </p:txBody>
      </p:sp>
      <p:sp>
        <p:nvSpPr>
          <p:cNvPr id="6" name="Inhaltsplatzhalter 9"/>
          <p:cNvSpPr txBox="1">
            <a:spLocks noGrp="1" noChangeArrowheads="1"/>
            <a:extLst>
              <a:ext uri="smNativeData">
                <pr:smNativeData xmlns:pr="smNativeData" xmlns:p14="http://schemas.microsoft.com/office/powerpoint/2010/main" xmlns="" val="SMDATA_13_mG0pXhMAAAAlAAAAEgAAAA0AAAAAAAAAAEgAAAAA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AAZb0DzMzMAMDA/wB/f38AAAAAAAAAAAAAAAAAAAAAAAAAAAAhAAAAGAAAABQAAAAEAQAAlgkAAA0cAAC+JgAAEAAAACYAAAAIAAAADYEAAAAAAAA="/>
              </a:ext>
            </a:extLst>
          </p:cNvSpPr>
          <p:nvPr>
            <p:ph idx="18"/>
          </p:nvPr>
        </p:nvSpPr>
        <p:spPr>
          <a:xfrm>
            <a:off x="220134" y="1558290"/>
            <a:ext cx="5859780" cy="4739640"/>
          </a:xfrm>
          <a:prstGeom prst="rect">
            <a:avLst/>
          </a:prstGeom>
        </p:spPr>
        <p:txBody>
          <a:bodyPr vert="horz" wrap="square" lIns="0" tIns="45720" rIns="0" bIns="45720" numCol="1" spcCol="215900" anchor="t">
            <a:prstTxWarp prst="textNoShape">
              <a:avLst/>
            </a:prstTxWarp>
          </a:bodyPr>
          <a:lstStyle>
            <a:lvl1pPr>
              <a:defRPr lang="de-de" sz="1600" kern="1">
                <a:solidFill>
                  <a:schemeClr val="tx1"/>
                </a:solidFill>
                <a:latin typeface="Arial" pitchFamily="2" charset="0"/>
                <a:ea typeface="Arial" pitchFamily="2" charset="0"/>
                <a:cs typeface="Arial" pitchFamily="2" charset="0"/>
              </a:defRPr>
            </a:lvl1pPr>
            <a:lvl2pPr>
              <a:defRPr lang="de-de"/>
            </a:lvl2pPr>
            <a:lvl3pPr>
              <a:defRPr lang="de-de" sz="1600" baseline="0"/>
            </a:lvl3pPr>
            <a:lvl4pPr>
              <a:defRPr lang="de-de"/>
            </a:lvl4pPr>
            <a:lvl5pPr>
              <a:defRPr lang="de-de"/>
            </a:lvl5pPr>
            <a:lvl6pPr>
              <a:defRPr lang="de-de"/>
            </a:lvl6pPr>
            <a:lvl7pPr>
              <a:defRPr lang="de-de"/>
            </a:lvl7pPr>
            <a:lvl8pPr>
              <a:defRPr lang="de-de"/>
            </a:lvl8pPr>
            <a:lvl9pPr>
              <a:defRPr lang="de-de"/>
            </a:lvl9pPr>
          </a:lstStyle>
          <a:p>
            <a:pPr>
              <a:defRPr lang="de-de"/>
            </a:pPr>
            <a:r>
              <a:t>Textmasterformate durch Klicken bearbeiten</a:t>
            </a:r>
          </a:p>
          <a:p>
            <a:pPr lvl="1">
              <a:defRPr lang="de-de"/>
            </a:pPr>
            <a:r>
              <a:t>Zweite Ebene</a:t>
            </a:r>
          </a:p>
          <a:p>
            <a:pPr lvl="2">
              <a:defRPr lang="de-de"/>
            </a:pPr>
            <a:r>
              <a:t>Dritte Ebene</a:t>
            </a:r>
          </a:p>
        </p:txBody>
      </p:sp>
      <p:sp>
        <p:nvSpPr>
          <p:cNvPr id="7" name="Bildplatzhalter 2"/>
          <p:cNvSpPr txBox="1">
            <a:spLocks noGrp="1" noChangeArrowheads="1"/>
            <a:extLst>
              <a:ext uri="smNativeData">
                <pr:smNativeData xmlns:pr="smNativeData" xmlns:p14="http://schemas.microsoft.com/office/powerpoint/2010/main" xmlns="" val="SMDATA_13_mG0pXhMAAAAlAAAAEg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AAZb0DzMzMAMDA/wB/f38AAAAAAAAAAAAAAAAAAAAAAAAAAAAhAAAAGAAAABQAAAAzHAAAlgkAAE82AAC+JgAAEAAAACYAAAAIAAAAAYEAAAAAAAA="/>
              </a:ext>
            </a:extLst>
          </p:cNvSpPr>
          <p:nvPr>
            <p:ph type="pic" sz="quarter" idx="14"/>
          </p:nvPr>
        </p:nvSpPr>
        <p:spPr>
          <a:xfrm>
            <a:off x="6112087" y="1558290"/>
            <a:ext cx="5659120" cy="4739640"/>
          </a:xfrm>
          <a:prstGeom prst="rect">
            <a:avLst/>
          </a:prstGeom>
        </p:spPr>
        <p:txBody>
          <a:bodyPr/>
          <a:lstStyle>
            <a:lvl1pPr>
              <a:lnSpc>
                <a:spcPct val="114000"/>
              </a:lnSpc>
              <a:defRPr lang="de-de"/>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endParaRPr/>
          </a:p>
        </p:txBody>
      </p:sp>
      <p:sp>
        <p:nvSpPr>
          <p:cNvPr id="8" name="Titel 1"/>
          <p:cNvSpPr txBox="1">
            <a:spLocks noGrp="1" noChangeArrowheads="1"/>
            <a:extLst>
              <a:ext uri="smNativeData">
                <pr:smNativeData xmlns:pr="smNativeData" xmlns:p14="http://schemas.microsoft.com/office/powerpoint/2010/main" xmlns="" val="SMDATA_13_mG0pXhMAAAAlAAAAEgAAAE0AAAAAAAAAAAAAAAAAAAAAAAAAAAAAAAAA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UpMF////AQAAAAAAAAAAAAAAAAAAAAAAAAAAAAAAAAAAAAAAAAAAAAAAAn9/fwAAZb0DzMzMAMDA/wB/f38AAAAAAAAAAAAAAAAAAAAAAAAAAAAhAAAAGAAAABQAAAAEAQAASwEAAFw1AADSAwAAECAAACYAAAAIAAAAPbEAAP8fAAA="/>
              </a:ext>
            </a:extLst>
          </p:cNvSpPr>
          <p:nvPr>
            <p:ph type="title"/>
          </p:nvPr>
        </p:nvSpPr>
        <p:spPr>
          <a:xfrm>
            <a:off x="220134" y="210186"/>
            <a:ext cx="11345333" cy="410845"/>
          </a:xfrm>
          <a:prstGeom prst="rect">
            <a:avLst/>
          </a:prstGeom>
          <a:noFill/>
          <a:ln>
            <a:noFill/>
          </a:ln>
        </p:spPr>
        <p:txBody>
          <a:bodyPr vert="horz" wrap="square" lIns="0" tIns="0" rIns="0" bIns="0" numCol="1" spcCol="215900" anchor="t">
            <a:prstTxWarp prst="textNoShape">
              <a:avLst/>
            </a:prstTxWarp>
          </a:bodyPr>
          <a:lstStyle>
            <a:lvl1pPr>
              <a:lnSpc>
                <a:spcPts val="3200"/>
              </a:lnSpc>
              <a:defRPr sz="3000" noProof="1"/>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noProof="1"/>
            </a:pPr>
            <a:r>
              <a:t>Titel durch Klicken bearbeiten</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große Bilder">
    <p:spTree>
      <p:nvGrpSpPr>
        <p:cNvPr id="1" name=""/>
        <p:cNvGrpSpPr/>
        <p:nvPr/>
      </p:nvGrpSpPr>
      <p:grpSpPr>
        <a:xfrm>
          <a:off x="0" y="0"/>
          <a:ext cx="0" cy="0"/>
          <a:chOff x="0" y="0"/>
          <a:chExt cx="0" cy="0"/>
        </a:xfrm>
      </p:grpSpPr>
      <p:sp>
        <p:nvSpPr>
          <p:cNvPr id="2" name="Textplatzhalter 7"/>
          <p:cNvSpPr txBox="1">
            <a:spLocks noGrp="1" noChangeArrowheads="1"/>
            <a:extLst>
              <a:ext uri="smNativeData">
                <pr:smNativeData xmlns:pr="smNativeData" xmlns:p14="http://schemas.microsoft.com/office/powerpoint/2010/main" xmlns="" val="SMDATA_13_mG0pXhMAAAAlAAAAEgAAAA0AAAAAAAAAAAAAAAAAAAAAAAAAAAAAAAAA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UpMF////AQAAAAAAAAAAAAAAAAAAAAAAAAAAAAAAAAAAAAAAAAAAAAAAAn9/fwAAZb0DzMzMAMDA/wB/f38AAAAAAAAAAAAAAAAAAAAAAAAAAAAhAAAAGAAAABQAAAAEAQAAtwQAACs3AAAdCQAAEAAAACYAAAAIAAAAPZEAAP8fAAA="/>
              </a:ext>
            </a:extLst>
          </p:cNvSpPr>
          <p:nvPr>
            <p:ph idx="13"/>
          </p:nvPr>
        </p:nvSpPr>
        <p:spPr>
          <a:xfrm>
            <a:off x="220134" y="766445"/>
            <a:ext cx="11737340" cy="715010"/>
          </a:xfrm>
          <a:prstGeom prst="rect">
            <a:avLst/>
          </a:prstGeom>
          <a:noFill/>
          <a:ln>
            <a:noFill/>
          </a:ln>
        </p:spPr>
        <p:txBody>
          <a:bodyPr vert="horz" wrap="square" lIns="0" tIns="0" rIns="0" bIns="0" numCol="1" spcCol="215900" anchor="t">
            <a:prstTxWarp prst="textNoShape">
              <a:avLst/>
            </a:prstTxWarp>
          </a:bodyPr>
          <a:lstStyle>
            <a:lvl1pPr>
              <a:lnSpc>
                <a:spcPct val="114000"/>
              </a:lnSpc>
              <a:defRPr sz="2000" noProof="1"/>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noProof="1"/>
            </a:pPr>
            <a:r>
              <a:t>Inhalt durch Klicken bearbeiten</a:t>
            </a:r>
          </a:p>
        </p:txBody>
      </p:sp>
      <p:sp>
        <p:nvSpPr>
          <p:cNvPr id="3" name="Foliennummernplatzhalter 6"/>
          <p:cNvSpPr>
            <a:spLocks noGrp="1" noChangeArrowheads="1"/>
            <a:extLst>
              <a:ext uri="smNativeData">
                <pr:smNativeData xmlns:pr="smNativeData" xmlns:p14="http://schemas.microsoft.com/office/powerpoint/2010/main" xmlns="" val="SMDATA_13_mG0pXhMAAAAlAAAAZAAAAA0AAAAAAAAAAEgAAAAAAAAASAAAAAAAAAAB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UpMF////AQAAAAAAAAAAAAAAAAAAAAAAAAAAAAAAAAAAAAAAAAAAAAAAAn9/fwAAZb0DzMzMAMDA/wB/f38AAAAAAAAAAAAAAAAAAAAAAAAAAAAhAAAAGAAAABQAAAASIgAA0icAAEwnAAARKgAAEAAAACYAAAAIAAAAAAAAAAAAAAA="/>
              </a:ext>
            </a:extLst>
          </p:cNvSpPr>
          <p:nvPr>
            <p:ph type="sldNum" sz="quarter" idx="15"/>
          </p:nvPr>
        </p:nvSpPr>
        <p:spPr/>
        <p:txBody>
          <a:bodyPr/>
          <a:lstStyle/>
          <a:p>
            <a:pPr>
              <a:defRPr lang="de-de"/>
            </a:pPr>
            <a:fld id="{65EA3A5E-1088-BFCC-C652-E699741C30B3}" type="slidenum">
              <a:t>‹Nr.›</a:t>
            </a:fld>
            <a:endParaRPr/>
          </a:p>
        </p:txBody>
      </p:sp>
      <p:sp>
        <p:nvSpPr>
          <p:cNvPr id="4" name="Fußzeilenplatzhalter 11"/>
          <p:cNvSpPr>
            <a:spLocks noGrp="1" noChangeArrowheads="1"/>
            <a:extLst>
              <a:ext uri="smNativeData">
                <pr:smNativeData xmlns:pr="smNativeData" xmlns:p14="http://schemas.microsoft.com/office/powerpoint/2010/main" xmlns="" val="SMDATA_13_mG0pXhMAAAAlAAAAZAAAAA0AAAAAAAAAAEgAAAAAAAAASAAAAAAAAAAB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UpMF////AQAAAAAAAAAAAAAAAAAAAAAAAAAAAAAAAAAAAAAAAAAAAAAAAn9/fwAAZb0DzMzMAMDA/wB/f38AAAAAAAAAAAAAAAAAAAAAAAAAAAAhAAAAGAAAABQAAAAEAQAA0icAACwhAAARKgAAEAAAACYAAAAIAAAAAIAAAAAAAAA="/>
              </a:ext>
            </a:extLst>
          </p:cNvSpPr>
          <p:nvPr>
            <p:ph type="ftr" sz="quarter" idx="16"/>
          </p:nvPr>
        </p:nvSpPr>
        <p:spPr/>
        <p:txBody>
          <a:bodyPr/>
          <a:lstStyle>
            <a:lvl1pPr>
              <a:defRPr noProof="1"/>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r>
              <a:rPr noProof="1"/>
              <a:t>Advanced Seminar | Final Presentation | Name of Presenter</a:t>
            </a:r>
          </a:p>
        </p:txBody>
      </p:sp>
      <p:sp>
        <p:nvSpPr>
          <p:cNvPr id="5" name="Bildplatzhalter 8"/>
          <p:cNvSpPr txBox="1">
            <a:spLocks noGrp="1" noChangeArrowheads="1"/>
            <a:extLst>
              <a:ext uri="smNativeData">
                <pr:smNativeData xmlns:pr="smNativeData" xmlns:p14="http://schemas.microsoft.com/office/powerpoint/2010/main" xmlns="" val="SMDATA_13_mG0pXhMAAAAlAAAAEg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AAZb0DzMzMAMDA/wB/f38AAAAAAAAAAAAAAAAAAAAAAAAAAAAhAAAAGAAAABQAAAAEAQAAAgoAACs3AAB6JgAAEAAAACYAAAAIAAAAAYEAAAAAAAA="/>
              </a:ext>
            </a:extLst>
          </p:cNvSpPr>
          <p:nvPr>
            <p:ph type="pic" sz="quarter" idx="17"/>
          </p:nvPr>
        </p:nvSpPr>
        <p:spPr>
          <a:xfrm>
            <a:off x="220134" y="1626870"/>
            <a:ext cx="11737340" cy="4627880"/>
          </a:xfrm>
          <a:prstGeom prst="rect">
            <a:avLst/>
          </a:prstGeom>
        </p:spPr>
        <p:txBody>
          <a:bodyPr/>
          <a:lstStyle>
            <a:lvl1pPr>
              <a:defRPr lang="de-de" sz="2000"/>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endParaRPr/>
          </a:p>
        </p:txBody>
      </p:sp>
      <p:sp>
        <p:nvSpPr>
          <p:cNvPr id="6" name="Titel 1"/>
          <p:cNvSpPr txBox="1">
            <a:spLocks noGrp="1" noChangeArrowheads="1"/>
            <a:extLst>
              <a:ext uri="smNativeData">
                <pr:smNativeData xmlns:pr="smNativeData" xmlns:p14="http://schemas.microsoft.com/office/powerpoint/2010/main" xmlns="" val="SMDATA_13_mG0pXhMAAAAlAAAAEgAAAE0AAAAAAAAAAAAAAAAAAAAAAAAAAAAAAAAA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UpMF////AQAAAAAAAAAAAAAAAAAAAAAAAAAAAAAAAAAAAAAAAAAAAAAAAn9/fwAAZb0DzMzMAMDA/wB/f38AAAAAAAAAAAAAAAAAAAAAAAAAAAAhAAAAGAAAABQAAAAEAQAASwEAACs3AADSAwAAECAAACYAAAAIAAAAPbEAAP8fAAA="/>
              </a:ext>
            </a:extLst>
          </p:cNvSpPr>
          <p:nvPr>
            <p:ph type="title"/>
          </p:nvPr>
        </p:nvSpPr>
        <p:spPr>
          <a:xfrm>
            <a:off x="220134" y="210186"/>
            <a:ext cx="11737340" cy="410845"/>
          </a:xfrm>
          <a:prstGeom prst="rect">
            <a:avLst/>
          </a:prstGeom>
          <a:noFill/>
          <a:ln>
            <a:noFill/>
          </a:ln>
        </p:spPr>
        <p:txBody>
          <a:bodyPr vert="horz" wrap="square" lIns="0" tIns="0" rIns="0" bIns="0" numCol="1" spcCol="215900" anchor="t">
            <a:prstTxWarp prst="textNoShape">
              <a:avLst/>
            </a:prstTxWarp>
          </a:bodyPr>
          <a:lstStyle>
            <a:lvl1pPr>
              <a:lnSpc>
                <a:spcPts val="3200"/>
              </a:lnSpc>
              <a:defRPr sz="3000" noProof="1"/>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noProof="1"/>
            </a:pPr>
            <a:r>
              <a:t>Titel durch Klicken bearbeiten</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ilder formatfüllend">
    <p:spTree>
      <p:nvGrpSpPr>
        <p:cNvPr id="1" name=""/>
        <p:cNvGrpSpPr/>
        <p:nvPr/>
      </p:nvGrpSpPr>
      <p:grpSpPr>
        <a:xfrm>
          <a:off x="0" y="0"/>
          <a:ext cx="0" cy="0"/>
          <a:chOff x="0" y="0"/>
          <a:chExt cx="0" cy="0"/>
        </a:xfrm>
      </p:grpSpPr>
      <p:sp>
        <p:nvSpPr>
          <p:cNvPr id="2" name="Bildplatzhalter 2"/>
          <p:cNvSpPr txBox="1">
            <a:spLocks noGrp="1" noChangeArrowheads="1"/>
            <a:extLst>
              <a:ext uri="smNativeData">
                <pr:smNativeData xmlns:pr="smNativeData" xmlns:p14="http://schemas.microsoft.com/office/powerpoint/2010/main" xmlns="" val="SMDATA_13_mG0pXhMAAAAlAAAAEg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DinIvcMAAAAEAAAAAAAAAAAAAAAAAAAAAAAAAAeAAAAaAAAAAAAAAAAAAAAAAAAAAAAAAAAAAAAECcAABAnAAAAAAAAAAAAAAAAAAAAAAAAAAAAAAAAAAAAAAAAAAAAABQAAAAAAAAAwMD/AAAAAABkAAAAMgAAAAAAAABkAAAAAAAAAH9/fwAKAAAAHwAAAFQAAAD///8A////AQAAAAAAAAAAAAAAAAAAAAAAAAAAAAAAAAAAAAAAAAAAAAAAAH9/fwAAZb0DzMzMAMDA/wB/f38AAAAAAAAAAAAAAAAAAAAAAAAAAAAhAAAAGAAAABQAAAAEAQAA4wQAADg3AADLJgAAEAAAACYAAAAIAAAAAYEAAAAAAAA="/>
              </a:ext>
            </a:extLst>
          </p:cNvSpPr>
          <p:nvPr>
            <p:ph type="pic" sz="quarter" idx="14"/>
          </p:nvPr>
        </p:nvSpPr>
        <p:spPr>
          <a:xfrm>
            <a:off x="220133" y="794385"/>
            <a:ext cx="11748347" cy="5511800"/>
          </a:xfrm>
          <a:prstGeom prst="rect">
            <a:avLst/>
          </a:prstGeom>
        </p:spPr>
        <p:txBody>
          <a:bodyPr/>
          <a:lstStyle>
            <a:lvl1pPr>
              <a:lnSpc>
                <a:spcPct val="114000"/>
              </a:lnSpc>
              <a:defRPr lang="de-de"/>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endParaRPr/>
          </a:p>
        </p:txBody>
      </p:sp>
      <p:sp>
        <p:nvSpPr>
          <p:cNvPr id="3" name="Foliennummernplatzhalter 5"/>
          <p:cNvSpPr>
            <a:spLocks noGrp="1" noChangeArrowheads="1"/>
            <a:extLst>
              <a:ext uri="smNativeData">
                <pr:smNativeData xmlns:pr="smNativeData" xmlns:p14="http://schemas.microsoft.com/office/powerpoint/2010/main" xmlns="" val="SMDATA_13_mG0pXhMAAAAlAAAAZAAAAA0AAAAAAAAAAEgAAAAAAAAASAAAAAAAAAAB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UpMF////AQAAAAAAAAAAAAAAAAAAAAAAAAAAAAAAAAAAAAAAAAAAAAAAAn9/fwAAZb0DzMzMAMDA/wB/f38AAAAAAAAAAAAAAAAAAAAAAAAAAAAhAAAAGAAAABQAAAASIgAA0icAAEwnAAARKgAAEAAAACYAAAAIAAAAAAAAAAAAAAA="/>
              </a:ext>
            </a:extLst>
          </p:cNvSpPr>
          <p:nvPr>
            <p:ph type="sldNum" sz="quarter" idx="15"/>
          </p:nvPr>
        </p:nvSpPr>
        <p:spPr/>
        <p:txBody>
          <a:bodyPr/>
          <a:lstStyle/>
          <a:p>
            <a:pPr>
              <a:defRPr lang="de-de"/>
            </a:pPr>
            <a:fld id="{66556BA0-EE8B-009D-C5ED-18C825A3334D}" type="slidenum">
              <a:t>‹Nr.›</a:t>
            </a:fld>
            <a:endParaRPr/>
          </a:p>
        </p:txBody>
      </p:sp>
      <p:sp>
        <p:nvSpPr>
          <p:cNvPr id="4" name="Fußzeilenplatzhalter 9"/>
          <p:cNvSpPr>
            <a:spLocks noGrp="1" noChangeArrowheads="1"/>
            <a:extLst>
              <a:ext uri="smNativeData">
                <pr:smNativeData xmlns:pr="smNativeData" xmlns:p14="http://schemas.microsoft.com/office/powerpoint/2010/main" xmlns="" val="SMDATA_13_mG0pXhMAAAAlAAAAZAAAAA0AAAAAAAAAAEgAAAAAAAAASAAAAAAAAAAB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UpMF////AQAAAAAAAAAAAAAAAAAAAAAAAAAAAAAAAAAAAAAAAAAAAAAAAn9/fwAAZb0DzMzMAMDA/wB/f38AAAAAAAAAAAAAAAAAAAAAAAAAAAAhAAAAGAAAABQAAAAEAQAA0icAACwhAAARKgAAEAAAACYAAAAIAAAAAIAAAAAAAAA="/>
              </a:ext>
            </a:extLst>
          </p:cNvSpPr>
          <p:nvPr>
            <p:ph type="ftr" sz="quarter" idx="16"/>
          </p:nvPr>
        </p:nvSpPr>
        <p:spPr/>
        <p:txBody>
          <a:bodyPr/>
          <a:lstStyle>
            <a:lvl1pPr>
              <a:defRPr lang="en-us"/>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r>
              <a:rPr lang="en-us"/>
              <a:t>Advanced Seminar | Final Presentation | Name of Presenter</a:t>
            </a:r>
          </a:p>
        </p:txBody>
      </p:sp>
      <p:sp>
        <p:nvSpPr>
          <p:cNvPr id="5" name="Titel 1"/>
          <p:cNvSpPr txBox="1">
            <a:spLocks noGrp="1" noChangeArrowheads="1"/>
            <a:extLst>
              <a:ext uri="smNativeData">
                <pr:smNativeData xmlns:pr="smNativeData" xmlns:p14="http://schemas.microsoft.com/office/powerpoint/2010/main" xmlns="" val="SMDATA_13_mG0pXhMAAAAlAAAAEgAAAE0AAAAAAAAAAAAAAAAAAAAAAAAAAAAAAAAA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UpMF////AQAAAAAAAAAAAAAAAAAAAAAAAAAAAAAAAAAAAAAAAAAAAAAAAn9/fwAAZb0DzMzMAMDA/wB/f38AAAAAAAAAAAAAAAAAAAAAAAAAAAAhAAAAGAAAABQAAAAEAQAASwEAADg3AADSAwAAECAAACYAAAAIAAAAPbEAAP8fAAA="/>
              </a:ext>
            </a:extLst>
          </p:cNvSpPr>
          <p:nvPr>
            <p:ph type="title"/>
          </p:nvPr>
        </p:nvSpPr>
        <p:spPr>
          <a:xfrm>
            <a:off x="220133" y="210186"/>
            <a:ext cx="11748347" cy="410845"/>
          </a:xfrm>
          <a:prstGeom prst="rect">
            <a:avLst/>
          </a:prstGeom>
          <a:noFill/>
          <a:ln>
            <a:noFill/>
          </a:ln>
        </p:spPr>
        <p:txBody>
          <a:bodyPr vert="horz" wrap="square" lIns="0" tIns="0" rIns="0" bIns="0" numCol="1" spcCol="215900" anchor="t">
            <a:prstTxWarp prst="textNoShape">
              <a:avLst/>
            </a:prstTxWarp>
          </a:bodyPr>
          <a:lstStyle>
            <a:lvl1pPr>
              <a:lnSpc>
                <a:spcPts val="3200"/>
              </a:lnSpc>
              <a:defRPr sz="3000" noProof="1"/>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noProof="1"/>
            </a:pPr>
            <a:r>
              <a:t>Titel durch Klicken bearbeiten</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cSld name="2016">
    <p:spTree>
      <p:nvGrpSpPr>
        <p:cNvPr id="1" name=""/>
        <p:cNvGrpSpPr/>
        <p:nvPr/>
      </p:nvGrpSpPr>
      <p:grpSpPr>
        <a:xfrm>
          <a:off x="0" y="0"/>
          <a:ext cx="0" cy="0"/>
          <a:chOff x="0" y="0"/>
          <a:chExt cx="0" cy="0"/>
        </a:xfrm>
      </p:grpSpPr>
      <p:sp>
        <p:nvSpPr>
          <p:cNvPr id="2" name="Title 1"/>
          <p:cNvSpPr txBox="1">
            <a:spLocks noGrp="1" noChangeArrowheads="1"/>
            <a:extLst>
              <a:ext uri="smNativeData">
                <pr:smNativeData xmlns:pr="smNativeData" xmlns:p14="http://schemas.microsoft.com/office/powerpoint/2010/main" xmlns="" val="SMDATA_13_mG0pXhMAAAAlAAAAEg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AAZb0DzMzMAMDA/wB/f38AAAAAAAAAAAAAAAAAAAAAAAAAAAAhAAAAGAAAABQAAAAAAAAAAAAAAAAAAAAAAAAAEAAAACYAAAAIAAAAAIEAAAAAAAA="/>
              </a:ext>
            </a:extLst>
          </p:cNvSpPr>
          <p:nvPr>
            <p:ph type="title"/>
          </p:nvPr>
        </p:nvSpPr>
        <p:spPr>
          <a:prstGeom prst="rect">
            <a:avLst/>
          </a:prstGeom>
        </p:spPr>
        <p:txBody>
          <a:bodyPr/>
          <a:lstStyle>
            <a:lvl1pPr>
              <a:defRPr lang="en-us"/>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r>
              <a:rPr lang="en-us"/>
              <a:t>Click to edit Master title style</a:t>
            </a:r>
          </a:p>
        </p:txBody>
      </p:sp>
      <p:sp>
        <p:nvSpPr>
          <p:cNvPr id="3" name="Slide Number Placeholder 3"/>
          <p:cNvSpPr>
            <a:spLocks noGrp="1" noChangeArrowheads="1"/>
            <a:extLst>
              <a:ext uri="smNativeData">
                <pr:smNativeData xmlns:pr="smNativeData" xmlns:p14="http://schemas.microsoft.com/office/powerpoint/2010/main" xmlns="" val="SMDATA_13_mG0pXhMAAAAlAAAAZAAAAA0AAAAAAAAAAEgAAAAAAAAASAAAAAAAAAAB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UpMF////AQAAAAAAAAAAAAAAAAAAAAAAAAAAAAAAAAAAAAAAAAAAAAAAAn9/fwAAZb0DzMzMAMDA/wB/f38AAAAAAAAAAAAAAAAAAAAAAAAAAAAhAAAAGAAAABQAAAASIgAA0icAAEwnAAARKgAAEAAAACYAAAAIAAAAAIAAAAAAAAA="/>
              </a:ext>
            </a:extLst>
          </p:cNvSpPr>
          <p:nvPr>
            <p:ph type="sldNum" sz="quarter" idx="11"/>
          </p:nvPr>
        </p:nvSpPr>
        <p:spPr/>
        <p:txBody>
          <a:bodyPr/>
          <a:lstStyle>
            <a:lvl1pPr>
              <a:defRPr lang="en-us"/>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fld id="{4EF2F76A-24A3-A701-ED4A-D254B9041B87}" type="slidenum">
              <a:rPr lang="en-us"/>
              <a:t>‹Nr.›</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txBox="1">
            <a:spLocks noGrp="1" noChangeArrowheads="1"/>
            <a:extLst>
              <a:ext uri="smNativeData">
                <pr:smNativeData xmlns:pr="smNativeData" xmlns:p14="http://schemas.microsoft.com/office/powerpoint/2010/main" xmlns="" val="SMDATA_13_mG0pXhMAAAAlAAAAEg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AAZb0DzMzMAMDA/wB/f38AAAAAAAAAAAAAAAAAAAAAAAAAAAAhAAAAGAAAABQAAADQAgAAsAEAAHA1AAC4CAAAEAAAACYAAAAIAAAAgYEAAAAAAAA="/>
              </a:ext>
            </a:extLst>
          </p:cNvSpPr>
          <p:nvPr>
            <p:ph type="title"/>
          </p:nvPr>
        </p:nvSpPr>
        <p:spPr>
          <a:xfrm>
            <a:off x="609600" y="274320"/>
            <a:ext cx="10972800" cy="1143000"/>
          </a:xfrm>
          <a:prstGeom prst="rect">
            <a:avLst/>
          </a:prstGeom>
        </p:spPr>
        <p:txBody>
          <a:bodyPr vert="horz" wrap="square" lIns="91440" tIns="45720" rIns="91440" bIns="45720" numCol="1" spcCol="215900" anchor="ctr">
            <a:prstTxWarp prst="textNoShape">
              <a:avLst/>
            </a:prstTxWarp>
          </a:bodyPr>
          <a:lstStyle>
            <a:lvl1pPr>
              <a:defRPr lang="en-us"/>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r>
              <a:rPr lang="en-us"/>
              <a:t>Click to edit Master title style</a:t>
            </a:r>
          </a:p>
        </p:txBody>
      </p:sp>
      <p:sp>
        <p:nvSpPr>
          <p:cNvPr id="3" name="Date Placeholder 3"/>
          <p:cNvSpPr txBox="1">
            <a:spLocks noGrp="1" noChangeArrowheads="1"/>
            <a:extLst>
              <a:ext uri="smNativeData">
                <pr:smNativeData xmlns:pr="smNativeData" xmlns:p14="http://schemas.microsoft.com/office/powerpoint/2010/main" xmlns="" val="SMDATA_13_mG0pXhMAAAAlAAAAEg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AAZb0DzMzMAMDA/wB/f38AAAAAAAAAAAAAAAAAAAAAAAAAAAAhAAAAGAAAABQAAADQAgAAsycAAPAPAADyKQAAEAAAACYAAAAIAAAAAYEAAAAAAAA="/>
              </a:ext>
            </a:extLst>
          </p:cNvSpPr>
          <p:nvPr>
            <p:ph type="dt" sz="half" idx="2"/>
          </p:nvPr>
        </p:nvSpPr>
        <p:spPr>
          <a:xfrm>
            <a:off x="609600" y="6453506"/>
            <a:ext cx="2844800" cy="365125"/>
          </a:xfrm>
          <a:prstGeom prst="rect">
            <a:avLst/>
          </a:prstGeom>
        </p:spPr>
        <p:txBody>
          <a:bodyPr/>
          <a:lstStyle>
            <a:lvl1pPr>
              <a:defRPr lang="en-us" sz="1200"/>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en-us"/>
            </a:pPr>
            <a:endParaRPr lang="en-us">
              <a:solidFill>
                <a:srgbClr val="8C8C8C"/>
              </a:solidFill>
            </a:endParaRPr>
          </a:p>
        </p:txBody>
      </p:sp>
      <p:sp>
        <p:nvSpPr>
          <p:cNvPr id="4" name="Footer Placeholder 4"/>
          <p:cNvSpPr>
            <a:spLocks noGrp="1" noChangeArrowheads="1"/>
            <a:extLst>
              <a:ext uri="smNativeData">
                <pr:smNativeData xmlns:pr="smNativeData" xmlns:p14="http://schemas.microsoft.com/office/powerpoint/2010/main" xmlns="" val="SMDATA_13_mG0pXhMAAAAlAAAAZAAAAA0AAAAAAAAAAEgAAAAAAAAASAAAAAAAAAAB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UpMF////AQAAAAAAAAAAAAAAAAAAAAAAAAAAAAAAAAAAAAAAAAAAAAAAAn9/fwAAZb0DzMzMAMDA/wB/f38AAAAAAAAAAAAAAAAAAAAAAAAAAAAhAAAAGAAAABQAAAA4EwAAsycAAAglAADyKQAAEAAAACYAAAAIAAAAAYAAAAAAAAA="/>
              </a:ext>
            </a:extLst>
          </p:cNvSpPr>
          <p:nvPr>
            <p:ph type="ftr" sz="quarter" idx="3"/>
          </p:nvPr>
        </p:nvSpPr>
        <p:spPr>
          <a:xfrm>
            <a:off x="4165600" y="6453506"/>
            <a:ext cx="3860800" cy="365125"/>
          </a:xfrm>
        </p:spPr>
        <p:txBody>
          <a:bodyPr/>
          <a:lstStyle>
            <a:lvl1pPr>
              <a:defRPr lang="en-us" sz="1200"/>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en-us"/>
            </a:pPr>
            <a:r>
              <a:rPr lang="en-us">
                <a:solidFill>
                  <a:srgbClr val="8C8C8C"/>
                </a:solidFill>
              </a:rPr>
              <a:t>Advanced Seminar | Final Presentation | Name of Presenter</a:t>
            </a:r>
          </a:p>
        </p:txBody>
      </p:sp>
      <p:sp>
        <p:nvSpPr>
          <p:cNvPr id="5" name="Slide Number Placeholder 5"/>
          <p:cNvSpPr>
            <a:spLocks noGrp="1" noChangeArrowheads="1"/>
            <a:extLst>
              <a:ext uri="smNativeData">
                <pr:smNativeData xmlns:pr="smNativeData" xmlns:p14="http://schemas.microsoft.com/office/powerpoint/2010/main" xmlns="" val="SMDATA_13_mG0pXhMAAAAlAAAAZAAAAA0AAAAAAAAAAEgAAAAAAAAASAAAAAAAAAAB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UpMF////AQAAAAAAAAAAAAAAAAAAAAAAAAAAAAAAAAAAAAAAAAAAAAAAAn9/fwAAZb0DzMzMAMDA/wB/f38AAAAAAAAAAAAAAAAAAAAAAAAAAAAhAAAAGAAAABQAAABQKAAAsycAAHA1AADyKQAAEAAAACYAAAAIAAAAAYAAAAAAAAA="/>
              </a:ext>
            </a:extLst>
          </p:cNvSpPr>
          <p:nvPr>
            <p:ph type="sldNum" sz="quarter" idx="4"/>
          </p:nvPr>
        </p:nvSpPr>
        <p:spPr>
          <a:xfrm>
            <a:off x="8737600" y="6453506"/>
            <a:ext cx="2844800" cy="365125"/>
          </a:xfrm>
        </p:spPr>
        <p:txBody>
          <a:bodyPr/>
          <a:lstStyle>
            <a:lvl1pPr algn="r">
              <a:defRPr lang="en-us" sz="1200"/>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en-us"/>
            </a:pPr>
            <a:fld id="{22979EC8-86CF-C268-812F-703DD0617725}" type="slidenum">
              <a:rPr lang="en-us">
                <a:solidFill>
                  <a:srgbClr val="8C8C8C"/>
                </a:solidFill>
              </a:rPr>
              <a:t>‹Nr.›</a:t>
            </a:fld>
            <a:endParaRPr lang="en-us">
              <a:solidFill>
                <a:srgbClr val="8C8C8C"/>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Start">
    <p:spTree>
      <p:nvGrpSpPr>
        <p:cNvPr id="1" name=""/>
        <p:cNvGrpSpPr/>
        <p:nvPr/>
      </p:nvGrpSpPr>
      <p:grpSpPr>
        <a:xfrm>
          <a:off x="0" y="0"/>
          <a:ext cx="0" cy="0"/>
          <a:chOff x="0" y="0"/>
          <a:chExt cx="0" cy="0"/>
        </a:xfrm>
      </p:grpSpPr>
      <p:sp>
        <p:nvSpPr>
          <p:cNvPr id="2" name="Inhaltsplatzhalter 2"/>
          <p:cNvSpPr txBox="1">
            <a:spLocks noGrp="1" noChangeArrowheads="1"/>
            <a:extLst>
              <a:ext uri="smNativeData">
                <pr:smNativeData xmlns:pr="smNativeData" xmlns:p14="http://schemas.microsoft.com/office/powerpoint/2010/main" xmlns="" val="SMDATA_13_mG0pXhMAAAAlAAAAEgAAAA0AAAAAAAAAAAAAAAAAAAAAAAAAAAAAAAAB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BAFBAAMAAAAEAAAAAAAAAAAAAAAAAAAAAAAAAAeAAAAaAAAAAAAAAAAAAAAAAAAAAAAAAAAAAAAECcAABAnAAAAAAAAAAAAAAAAAAAAAAAAAAAAAAAAAAAAAAAAAAAAABQAAAAAAAAAwMD/AAAAAABkAAAAMgAAAAAAAABkAAAAAAAAAH9/fwAKAAAAHwAAAFQAAAAAUpMF////AQAAAAAAAAAAAAAAAAAAAAAAAAAAAAAAAAAAAAAAAAAAAAAAAn9/fwDu7OEDzMzMAMDA/wB/f38AAAAAAAAAAAAAAAAAAAAAAAAAAAAhAAAAGAAAABQAAAD3AQAALAwAAE42AAADFAAAEAAAACYAAAAIAAAAvZEAAP8fAAA="/>
              </a:ext>
            </a:extLst>
          </p:cNvSpPr>
          <p:nvPr>
            <p:ph idx="10"/>
          </p:nvPr>
        </p:nvSpPr>
        <p:spPr>
          <a:xfrm>
            <a:off x="425874" y="1978661"/>
            <a:ext cx="11344487" cy="1274445"/>
          </a:xfrm>
          <a:prstGeom prst="rect">
            <a:avLst/>
          </a:prstGeom>
          <a:noFill/>
          <a:ln>
            <a:noFill/>
          </a:ln>
        </p:spPr>
        <p:txBody>
          <a:bodyPr vert="horz" wrap="square" lIns="0" tIns="0" rIns="0" bIns="0" numCol="1" spcCol="215900" anchor="ctr">
            <a:prstTxWarp prst="textNoShape">
              <a:avLst/>
            </a:prstTxWarp>
          </a:bodyPr>
          <a:lstStyle>
            <a:lvl1pPr>
              <a:lnSpc>
                <a:spcPct val="150000"/>
              </a:lnSpc>
              <a:defRPr sz="1600" baseline="0" noProof="1">
                <a:solidFill>
                  <a:srgbClr val="000000"/>
                </a:solidFill>
              </a:defRPr>
            </a:lvl1pPr>
            <a:lvl2pPr>
              <a:defRPr noProof="1"/>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noProof="1"/>
            </a:pPr>
            <a:r>
              <a:t>Referent</a:t>
            </a:r>
            <a:br/>
            <a:r>
              <a:t>Ort, Datum (Schreibweise: 00. Januar 2015)</a:t>
            </a:r>
          </a:p>
        </p:txBody>
      </p:sp>
      <p:sp>
        <p:nvSpPr>
          <p:cNvPr id="3" name="Rechteck 13"/>
          <p:cNvSpPr>
            <a:extLst>
              <a:ext uri="smNativeData">
                <pr:smNativeData xmlns:pr="smNativeData" xmlns:p14="http://schemas.microsoft.com/office/powerpoint/2010/main" xmlns="" val="SMDATA_13_mG0pXhMAAAAlAAAAZAAAAA0AAAAAkAAAAEgAAACQAAAASAAAAAAAAAAAAAAAAAAAAAEAAABQAAAAAAAAAAAA4D8AAAAAAADgPwAAAAAAAOA/AAAAAAAA4D8AAAAAAADgPwAAAAAAAOA/AAAAAAAA4D8AAAAAAADgPwAAAAAAAOA/AAAAAAAA4D8CAAAAjAAAAAEAAAAAAAAA////C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FbwAMAAAAEAAAAAAAAAAAAAAAAAAAAAAAAAAeAAAAaAAAAAAAAAAAAAAAAAAAAAAAAAAAAAAAECcAABAnAAAAAAAAAAAAAAAAAAAAAAAAAAAAAAAAAAAAAAAAAAAAABQAAAAAAAAAwMD/AAAAAABkAAAAMgAAAAAAAABkAAAAAAAAAH9/fwAKAAAAHwAAAFQAAAD///8B////AQAAAAAAAAAAAAAAAAAAAAAAAAAAAAAAAAAAAAAAAAAAAAAAAn9/fwDu7OEDzMzMAMDA/wB/f38AAAAAAAAAAAAAAAAAAAAAAAAAAAAhAAAAGAAAABQAAABaMwAAbCcAAOQ2AACgKQAAEAAAACYAAAAIAAAA//////////8="/>
              </a:ext>
            </a:extLst>
          </p:cNvSpPr>
          <p:nvPr/>
        </p:nvSpPr>
        <p:spPr>
          <a:xfrm>
            <a:off x="11130280" y="6408420"/>
            <a:ext cx="767080" cy="358140"/>
          </a:xfrm>
          <a:prstGeom prst="rect">
            <a:avLst/>
          </a:prstGeom>
          <a:solidFill>
            <a:schemeClr val="bg1"/>
          </a:solidFill>
          <a:ln>
            <a:noFill/>
          </a:ln>
          <a:effectLst/>
        </p:spPr>
        <p:txBody>
          <a:bodyPr vert="horz" wrap="square" lIns="91440" tIns="45720" rIns="91440" bIns="45720" numCol="1" spcCol="215900" anchor="t"/>
          <a:lstStyle/>
          <a:p>
            <a:pPr marL="0" marR="0" indent="0" algn="r" defTabSz="914400">
              <a:lnSpc>
                <a:spcPct val="100000"/>
              </a:lnSpc>
              <a:spcBef>
                <a:spcPts val="0"/>
              </a:spcBef>
              <a:spcAft>
                <a:spcPts val="0"/>
              </a:spcAft>
              <a:buNone/>
              <a:tabLst/>
              <a:defRPr lang="de-de"/>
            </a:pPr>
            <a:endParaRPr lang="de-de" sz="2000"/>
          </a:p>
        </p:txBody>
      </p:sp>
      <p:sp>
        <p:nvSpPr>
          <p:cNvPr id="4" name="Foliennummernplatzhalter 5"/>
          <p:cNvSpPr>
            <a:spLocks noGrp="1" noChangeArrowheads="1"/>
            <a:extLst>
              <a:ext uri="smNativeData">
                <pr:smNativeData xmlns:pr="smNativeData" xmlns:p14="http://schemas.microsoft.com/office/powerpoint/2010/main" xmlns="" val="SMDATA_13_mG0pXhMAAAAlAAAAZAAAAA0AAAAAAAAAAEgAAAAAAAAASAAAAAAAAAAB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UpMF////AQAAAAAAAAAAAAAAAAAAAAAAAAAAAAAAAAAAAAAAAAAAAAAAAn9/fwDu7OEDzMzMAMDA/wB/f38AAAAAAAAAAAAAAAAAAAAAAAAAAAAhAAAAGAAAABQAAACtKQAA0icAAE02AAARKgAAEAAAACYAAAAIAAAAAAAAAAAAAAA="/>
              </a:ext>
            </a:extLst>
          </p:cNvSpPr>
          <p:nvPr>
            <p:ph type="sldNum" sz="quarter" idx="11"/>
          </p:nvPr>
        </p:nvSpPr>
        <p:spPr/>
        <p:txBody>
          <a:bodyPr/>
          <a:lstStyle/>
          <a:p>
            <a:pPr>
              <a:defRPr lang="de-de"/>
            </a:pPr>
            <a:fld id="{50676E65-2BBD-3298-F3DF-DDCD20910588}" type="slidenum">
              <a:t>‹Nr.›</a:t>
            </a:fld>
            <a:endParaRPr/>
          </a:p>
        </p:txBody>
      </p:sp>
      <p:sp>
        <p:nvSpPr>
          <p:cNvPr id="5" name="Fußzeilenplatzhalter 7"/>
          <p:cNvSpPr>
            <a:spLocks noGrp="1" noChangeArrowheads="1"/>
            <a:extLst>
              <a:ext uri="smNativeData">
                <pr:smNativeData xmlns:pr="smNativeData" xmlns:p14="http://schemas.microsoft.com/office/powerpoint/2010/main" xmlns="" val="SMDATA_13_mG0pXhMAAAAlAAAAZAAAAA0AAAAAAAAAAEgAAAAAAAAASAAAAAAAAAAB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UpMF////AQAAAAAAAAAAAAAAAAAAAAAAAAAAAAAAAAAAAAAAAAAAAAAAAn9/fwDu7OEDzMzMAMDA/wB/f38AAAAAAAAAAAAAAAAAAAAAAAAAAAAhAAAAGAAAABQAAADqAQAA0icAAK4pAAARKgAAEAAAACYAAAAIAAAAAIAAAAAAAAA="/>
              </a:ext>
            </a:extLst>
          </p:cNvSpPr>
          <p:nvPr>
            <p:ph type="ftr" sz="quarter" idx="12"/>
          </p:nvPr>
        </p:nvSpPr>
        <p:spPr/>
        <p:txBody>
          <a:bodyPr/>
          <a:lstStyle>
            <a:lvl1pPr>
              <a:defRPr lang="en-us"/>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r>
              <a:rPr lang="en-us"/>
              <a:t>Advanced Seminar | Final Presentation | Name of Presenter</a:t>
            </a:r>
          </a:p>
        </p:txBody>
      </p:sp>
      <p:sp>
        <p:nvSpPr>
          <p:cNvPr id="6" name="Titel 1"/>
          <p:cNvSpPr txBox="1">
            <a:spLocks noGrp="1" noChangeArrowheads="1"/>
            <a:extLst>
              <a:ext uri="smNativeData">
                <pr:smNativeData xmlns:pr="smNativeData" xmlns:p14="http://schemas.microsoft.com/office/powerpoint/2010/main" xmlns="" val="SMDATA_13_mG0pXhMAAAAlAAAAEgAAAE0AAAAAAAAAAAAAAAAAAAAAAAAAAAAAAAAA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UpMF////AQAAAAAAAAAAAAAAAAAAAAAAAAAAAAAAAAAAAAAAAAAAAAAAAn9/fwDu7OEDzMzMAMDA/wB/f38AAAAAAAAAAAAAAAAAAAAAAAAAAAAhAAAAGAAAABQAAAD3AQAAHgYAAE82AACkCAAAECAAACYAAAAIAAAAPbEAAP8fAAA="/>
              </a:ext>
            </a:extLst>
          </p:cNvSpPr>
          <p:nvPr>
            <p:ph type="title"/>
          </p:nvPr>
        </p:nvSpPr>
        <p:spPr>
          <a:xfrm>
            <a:off x="425874" y="994410"/>
            <a:ext cx="11345333" cy="410210"/>
          </a:xfrm>
          <a:prstGeom prst="rect">
            <a:avLst/>
          </a:prstGeom>
          <a:noFill/>
          <a:ln>
            <a:noFill/>
          </a:ln>
        </p:spPr>
        <p:txBody>
          <a:bodyPr vert="horz" wrap="square" lIns="0" tIns="0" rIns="0" bIns="0" numCol="1" spcCol="215900" anchor="t">
            <a:prstTxWarp prst="textNoShape">
              <a:avLst/>
            </a:prstTxWarp>
          </a:bodyPr>
          <a:lstStyle>
            <a:lvl1pPr>
              <a:lnSpc>
                <a:spcPts val="3200"/>
              </a:lnSpc>
              <a:defRPr sz="3000" noProof="1"/>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noProof="1"/>
            </a:pPr>
            <a:r>
              <a:t>Titel durch Klicken bearbeiten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Inhalt">
    <p:spTree>
      <p:nvGrpSpPr>
        <p:cNvPr id="1" name=""/>
        <p:cNvGrpSpPr/>
        <p:nvPr/>
      </p:nvGrpSpPr>
      <p:grpSpPr>
        <a:xfrm>
          <a:off x="0" y="0"/>
          <a:ext cx="0" cy="0"/>
          <a:chOff x="0" y="0"/>
          <a:chExt cx="0" cy="0"/>
        </a:xfrm>
      </p:grpSpPr>
      <p:sp>
        <p:nvSpPr>
          <p:cNvPr id="2" name="Inhaltsplatzhalter 2"/>
          <p:cNvSpPr txBox="1">
            <a:spLocks noGrp="1" noChangeArrowheads="1"/>
            <a:extLst>
              <a:ext uri="smNativeData">
                <pr:smNativeData xmlns:pr="smNativeData" xmlns:p14="http://schemas.microsoft.com/office/powerpoint/2010/main" xmlns="" val="SMDATA_13_mG0pXhMAAAAlAAAAEgAAAA0AAAAAAAAAAAAAAAAAAAAAAAAAAAAAAAAA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UpMF////AQAAAAAAAAAAAAAAAAAAAAAAAAAAAAAAAAAAAAAAAAAAAAAAAn9/fwDu7OEDzMzMAMDA/wB/f38AAAAAAAAAAAAAAAAAAAAAAAAAAAAhAAAAGAAAABQAAAAEAQAA/gQAAFM3AAAcJwAAEAAAACYAAAAIAAAAPZEAAP8fAAA="/>
              </a:ext>
            </a:extLst>
          </p:cNvSpPr>
          <p:nvPr>
            <p:ph idx="1"/>
          </p:nvPr>
        </p:nvSpPr>
        <p:spPr>
          <a:xfrm>
            <a:off x="220134" y="811530"/>
            <a:ext cx="11771207" cy="5546090"/>
          </a:xfrm>
          <a:prstGeom prst="rect">
            <a:avLst/>
          </a:prstGeom>
          <a:noFill/>
          <a:ln>
            <a:noFill/>
          </a:ln>
        </p:spPr>
        <p:txBody>
          <a:bodyPr vert="horz" wrap="square" lIns="0" tIns="0" rIns="0" bIns="0" numCol="1" spcCol="215900" anchor="t">
            <a:prstTxWarp prst="textNoShape">
              <a:avLst/>
            </a:prstTxWarp>
          </a:bodyPr>
          <a:lstStyle>
            <a:lvl1pPr>
              <a:lnSpc>
                <a:spcPct val="114000"/>
              </a:lnSpc>
              <a:defRPr noProof="1"/>
            </a:lvl1pPr>
            <a:lvl2pPr>
              <a:lnSpc>
                <a:spcPct val="114000"/>
              </a:lnSpc>
              <a:defRPr noProof="1"/>
            </a:lvl2pPr>
            <a:lvl3pPr>
              <a:defRPr sz="1600" noProof="1"/>
            </a:lvl3pPr>
            <a:lvl4pPr>
              <a:defRPr lang="de-de"/>
            </a:lvl4pPr>
            <a:lvl5pPr>
              <a:defRPr lang="de-de"/>
            </a:lvl5pPr>
            <a:lvl6pPr>
              <a:defRPr lang="de-de"/>
            </a:lvl6pPr>
            <a:lvl7pPr>
              <a:defRPr lang="de-de"/>
            </a:lvl7pPr>
            <a:lvl8pPr>
              <a:defRPr lang="de-de"/>
            </a:lvl8pPr>
            <a:lvl9pPr>
              <a:defRPr lang="de-de"/>
            </a:lvl9pPr>
          </a:lstStyle>
          <a:p>
            <a:pPr>
              <a:defRPr noProof="1"/>
            </a:pPr>
            <a:r>
              <a:t>Inhalt durch Klicken bearbeiten</a:t>
            </a:r>
          </a:p>
          <a:p>
            <a:pPr lvl="1">
              <a:defRPr noProof="1"/>
            </a:pPr>
            <a:r>
              <a:t>Zweite Ebene</a:t>
            </a:r>
          </a:p>
          <a:p>
            <a:pPr lvl="2">
              <a:defRPr lang="de-de"/>
            </a:pPr>
            <a:r>
              <a:rPr noProof="1"/>
              <a:t>Dritte Ebene</a:t>
            </a:r>
          </a:p>
        </p:txBody>
      </p:sp>
      <p:sp>
        <p:nvSpPr>
          <p:cNvPr id="3" name="Foliennummernplatzhalter 4"/>
          <p:cNvSpPr>
            <a:spLocks noGrp="1" noChangeArrowheads="1"/>
            <a:extLst>
              <a:ext uri="smNativeData">
                <pr:smNativeData xmlns:pr="smNativeData" xmlns:p14="http://schemas.microsoft.com/office/powerpoint/2010/main" xmlns="" val="SMDATA_13_mG0pXhMAAAAlAAAAZAAAAA0AAAAAAAAAAEgAAAAAAAAASAAAAAAAAAAB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UpMF////AQAAAAAAAAAAAAAAAAAAAAAAAAAAAAAAAAAAAAAAAAAAAAAAAn9/fwDu7OEDzMzMAMDA/wB/f38AAAAAAAAAAAAAAAAAAAAAAAAAAAAhAAAAGAAAABQAAACtKQAA0icAAE02AAARKgAAEAAAACYAAAAIAAAADAAAAAAAAAA="/>
              </a:ext>
            </a:extLst>
          </p:cNvSpPr>
          <p:nvPr>
            <p:ph type="sldNum" sz="quarter" idx="11"/>
          </p:nvPr>
        </p:nvSpPr>
        <p:spPr/>
        <p:txBody>
          <a:bodyPr vert="horz" wrap="square" lIns="0" tIns="45720" rIns="0" bIns="45720" numCol="1" spcCol="215900" anchor="ctr">
            <a:prstTxWarp prst="textNoShape">
              <a:avLst/>
            </a:prstTxWarp>
          </a:bodyPr>
          <a:lstStyle/>
          <a:p>
            <a:pPr>
              <a:defRPr lang="de-de"/>
            </a:pPr>
            <a:fld id="{35163CB0-FED8-43CA-96AE-089F72E0605D}" type="slidenum">
              <a:t>‹Nr.›</a:t>
            </a:fld>
            <a:endParaRPr/>
          </a:p>
        </p:txBody>
      </p:sp>
      <p:sp>
        <p:nvSpPr>
          <p:cNvPr id="4" name="Fußzeilenplatzhalter 6"/>
          <p:cNvSpPr>
            <a:spLocks noGrp="1" noChangeArrowheads="1"/>
            <a:extLst>
              <a:ext uri="smNativeData">
                <pr:smNativeData xmlns:pr="smNativeData" xmlns:p14="http://schemas.microsoft.com/office/powerpoint/2010/main" xmlns="" val="SMDATA_13_mG0pXhMAAAAlAAAAZAAAAA0AAAAAAAAAAEgAAAAAAAAASAAAAAAAAAAB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UpMF////AQAAAAAAAAAAAAAAAAAAAAAAAAAAAAAAAAAAAAAAAAAAAAAAAn9/fwDu7OEDzMzMAMDA/wB/f38AAAAAAAAAAAAAAAAAAAAAAAAAAAAhAAAAGAAAABQAAADqAQAA0icAAK4pAAARKgAAEAAAACYAAAAIAAAAAIAAAAAAAAA="/>
              </a:ext>
            </a:extLst>
          </p:cNvSpPr>
          <p:nvPr>
            <p:ph type="ftr" sz="quarter" idx="12"/>
          </p:nvPr>
        </p:nvSpPr>
        <p:spPr/>
        <p:txBody>
          <a:bodyPr/>
          <a:lstStyle>
            <a:lvl1pPr>
              <a:defRPr lang="en-us"/>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r>
              <a:rPr lang="en-us"/>
              <a:t>Advanced Seminar | Final Presentation | Name of Presenter</a:t>
            </a:r>
          </a:p>
        </p:txBody>
      </p:sp>
      <p:sp>
        <p:nvSpPr>
          <p:cNvPr id="5" name="Titel 1"/>
          <p:cNvSpPr txBox="1">
            <a:spLocks noGrp="1" noChangeArrowheads="1"/>
            <a:extLst>
              <a:ext uri="smNativeData">
                <pr:smNativeData xmlns:pr="smNativeData" xmlns:p14="http://schemas.microsoft.com/office/powerpoint/2010/main" xmlns="" val="SMDATA_13_mG0pXhMAAAAlAAAAEgAAAE0AAAAAAAAAAAAAAAAAAAAAAAAAAAAAAAAA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UpMF////AQAAAAAAAAAAAAAAAAAAAAAAAAAAAAAAAAAAAAAAAAAAAAAAAn9/fwDu7OEDzMzMAMDA/wB/f38AAAAAAAAAAAAAAAAAAAAAAAAAAAAhAAAAGAAAABQAAAAEAQAASwEAAFM3AADSAwAAECAAACYAAAAIAAAAPbEAAP8fAAA="/>
              </a:ext>
            </a:extLst>
          </p:cNvSpPr>
          <p:nvPr>
            <p:ph type="title"/>
          </p:nvPr>
        </p:nvSpPr>
        <p:spPr>
          <a:xfrm>
            <a:off x="220134" y="210186"/>
            <a:ext cx="11771207" cy="410845"/>
          </a:xfrm>
          <a:prstGeom prst="rect">
            <a:avLst/>
          </a:prstGeom>
          <a:noFill/>
          <a:ln>
            <a:noFill/>
          </a:ln>
        </p:spPr>
        <p:txBody>
          <a:bodyPr vert="horz" wrap="square" lIns="0" tIns="0" rIns="0" bIns="0" numCol="1" spcCol="215900" anchor="t">
            <a:prstTxWarp prst="textNoShape">
              <a:avLst/>
            </a:prstTxWarp>
          </a:bodyPr>
          <a:lstStyle>
            <a:lvl1pPr>
              <a:lnSpc>
                <a:spcPts val="3200"/>
              </a:lnSpc>
              <a:defRPr sz="3000" noProof="1"/>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noProof="1"/>
            </a:pPr>
            <a:r>
              <a:t>Titel durch Klicken bearbeiten</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Start">
    <p:spTree>
      <p:nvGrpSpPr>
        <p:cNvPr id="1" name=""/>
        <p:cNvGrpSpPr/>
        <p:nvPr/>
      </p:nvGrpSpPr>
      <p:grpSpPr>
        <a:xfrm>
          <a:off x="0" y="0"/>
          <a:ext cx="0" cy="0"/>
          <a:chOff x="0" y="0"/>
          <a:chExt cx="0" cy="0"/>
        </a:xfrm>
      </p:grpSpPr>
      <p:sp>
        <p:nvSpPr>
          <p:cNvPr id="2" name="Inhaltsplatzhalter 2"/>
          <p:cNvSpPr txBox="1">
            <a:spLocks noGrp="1" noChangeArrowheads="1"/>
            <a:extLst>
              <a:ext uri="smNativeData">
                <pr:smNativeData xmlns:pr="smNativeData" xmlns:p14="http://schemas.microsoft.com/office/powerpoint/2010/main" xmlns="" val="SMDATA_13_mG0pXhMAAAAlAAAAEgAAAA0AAAAAAAAAAAAAAAAAAAAAAAAAAAAAAAAB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JIQQ7EMAAAAEAAAAAAAAAAAAAAAAAAAAAAAAAAeAAAAaAAAAAAAAAAAAAAAAAAAAAAAAAAAAAAAECcAABAnAAAAAAAAAAAAAAAAAAAAAAAAAAAAAAAAAAAAAAAAAAAAABQAAAAAAAAAwMD/AAAAAABkAAAAMgAAAAAAAABkAAAAAAAAAH9/fwAKAAAAHwAAAFQAAAAAUpMF////AQAAAAAAAAAAAAAAAAAAAAAAAAAAAAAAAAAAAAAAAAAAAAAAAn9/fwAAZb0DzMzMAMDA/wB/f38AAAAAAAAAAAAAAAAAAAAAAAAAAAAhAAAAGAAAABQAAAAEAQAAMwwAALE2AAAJFAAAEAAAACYAAAAIAAAAvZEAAP8fAAA="/>
              </a:ext>
            </a:extLst>
          </p:cNvSpPr>
          <p:nvPr>
            <p:ph idx="10"/>
          </p:nvPr>
        </p:nvSpPr>
        <p:spPr>
          <a:xfrm>
            <a:off x="220134" y="1983105"/>
            <a:ext cx="11634047" cy="1273810"/>
          </a:xfrm>
          <a:prstGeom prst="rect">
            <a:avLst/>
          </a:prstGeom>
          <a:noFill/>
          <a:ln>
            <a:noFill/>
          </a:ln>
        </p:spPr>
        <p:txBody>
          <a:bodyPr vert="horz" wrap="square" lIns="0" tIns="0" rIns="0" bIns="0" numCol="1" spcCol="215900" anchor="ctr">
            <a:prstTxWarp prst="textNoShape">
              <a:avLst/>
            </a:prstTxWarp>
          </a:bodyPr>
          <a:lstStyle>
            <a:lvl1pPr>
              <a:lnSpc>
                <a:spcPct val="150000"/>
              </a:lnSpc>
              <a:defRPr sz="2000" baseline="0" noProof="1"/>
            </a:lvl1pPr>
            <a:lvl2pPr>
              <a:defRPr noProof="1"/>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noProof="1"/>
            </a:pPr>
            <a:r>
              <a:t>Referent</a:t>
            </a:r>
            <a:br/>
            <a:r>
              <a:t>Ort, Datum (Schreibweise: 00. Januar 2015)</a:t>
            </a:r>
          </a:p>
        </p:txBody>
      </p:sp>
      <p:sp>
        <p:nvSpPr>
          <p:cNvPr id="3" name="Foliennummernplatzhalter 7"/>
          <p:cNvSpPr>
            <a:spLocks noGrp="1" noChangeArrowheads="1"/>
            <a:extLst>
              <a:ext uri="smNativeData">
                <pr:smNativeData xmlns:pr="smNativeData" xmlns:p14="http://schemas.microsoft.com/office/powerpoint/2010/main" xmlns="" val="SMDATA_13_mG0pXhMAAAAlAAAAZAAAAA0AAAAAAAAAAEgAAAAAAAAASAAAAAAAAAAB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UpMF////AQAAAAAAAAAAAAAAAAAAAAAAAAAAAAAAAAAAAAAAAAAAAAAAAn9/fwAAZb0DzMzMAMDA/wB/f38AAAAAAAAAAAAAAAAAAAAAAAAAAAAhAAAAGAAAABQAAAASIgAA0icAAEwnAAARKgAAEAAAACYAAAAIAAAAAAAAAAAAAAA="/>
              </a:ext>
            </a:extLst>
          </p:cNvSpPr>
          <p:nvPr>
            <p:ph type="sldNum" sz="quarter" idx="12"/>
          </p:nvPr>
        </p:nvSpPr>
        <p:spPr/>
        <p:txBody>
          <a:bodyPr/>
          <a:lstStyle/>
          <a:p>
            <a:pPr>
              <a:defRPr lang="de-de"/>
            </a:pPr>
            <a:fld id="{78BC25B6-F895-E9D3-DB04-0E866B4A2D5B}" type="slidenum">
              <a:t>‹Nr.›</a:t>
            </a:fld>
            <a:endParaRPr/>
          </a:p>
        </p:txBody>
      </p:sp>
      <p:sp>
        <p:nvSpPr>
          <p:cNvPr id="4" name="Fußzeilenplatzhalter 9"/>
          <p:cNvSpPr>
            <a:spLocks noGrp="1" noChangeArrowheads="1"/>
            <a:extLst>
              <a:ext uri="smNativeData">
                <pr:smNativeData xmlns:pr="smNativeData" xmlns:p14="http://schemas.microsoft.com/office/powerpoint/2010/main" xmlns="" val="SMDATA_13_mG0pXhMAAAAlAAAAZAAAAA0AAAAAAAAAAEgAAAAAAAAASAAAAAAAAAAB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UpMF////AQAAAAAAAAAAAAAAAAAAAAAAAAAAAAAAAAAAAAAAAAAAAAAAAn9/fwAAZb0DzMzMAMDA/wB/f38AAAAAAAAAAAAAAAAAAAAAAAAAAAAhAAAAGAAAABQAAAAEAQAA0icAACwhAAARKgAAEAAAACYAAAAIAAAAAIAAAAAAAAA="/>
              </a:ext>
            </a:extLst>
          </p:cNvSpPr>
          <p:nvPr>
            <p:ph type="ftr" sz="quarter" idx="13"/>
          </p:nvPr>
        </p:nvSpPr>
        <p:spPr/>
        <p:txBody>
          <a:bodyPr/>
          <a:lstStyle>
            <a:lvl1pPr>
              <a:defRPr lang="en-us"/>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r>
              <a:rPr lang="en-us"/>
              <a:t>Advanced Seminar | Final Presentation | Name of Presenter</a:t>
            </a:r>
          </a:p>
        </p:txBody>
      </p:sp>
      <p:sp>
        <p:nvSpPr>
          <p:cNvPr id="5" name="Titel 1"/>
          <p:cNvSpPr txBox="1">
            <a:spLocks noGrp="1" noChangeArrowheads="1"/>
            <a:extLst>
              <a:ext uri="smNativeData">
                <pr:smNativeData xmlns:pr="smNativeData" xmlns:p14="http://schemas.microsoft.com/office/powerpoint/2010/main" xmlns="" val="SMDATA_13_mG0pXhMAAAAlAAAAEgAAAE0AAAAAAAAAAAAAAAAAAAAAAAAAAAAAAAAA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UpMF////AQAAAAAAAAAAAAAAAAAAAAAAAAAAAAAAAAAAAAAAAAAAAAAAAn9/fwAAZb0DzMzMAMDA/wB/f38AAAAAAAAAAAAAAAAAAAAAAAAAAAAhAAAAGAAAABQAAAAEAQAASwEAALE2AADSAwAAECAAACYAAAAIAAAAPbEAAP8fAAA="/>
              </a:ext>
            </a:extLst>
          </p:cNvSpPr>
          <p:nvPr>
            <p:ph type="title"/>
          </p:nvPr>
        </p:nvSpPr>
        <p:spPr>
          <a:xfrm>
            <a:off x="220134" y="210186"/>
            <a:ext cx="11634047" cy="410845"/>
          </a:xfrm>
          <a:prstGeom prst="rect">
            <a:avLst/>
          </a:prstGeom>
          <a:noFill/>
          <a:ln>
            <a:noFill/>
          </a:ln>
        </p:spPr>
        <p:txBody>
          <a:bodyPr vert="horz" wrap="square" lIns="0" tIns="0" rIns="0" bIns="0" numCol="1" spcCol="215900" anchor="t">
            <a:prstTxWarp prst="textNoShape">
              <a:avLst/>
            </a:prstTxWarp>
          </a:bodyPr>
          <a:lstStyle>
            <a:lvl1pPr>
              <a:lnSpc>
                <a:spcPts val="3200"/>
              </a:lnSpc>
              <a:defRPr sz="3000" noProof="1"/>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noProof="1"/>
            </a:pPr>
            <a:r>
              <a:t>Titel durch Klicken bearbeiten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1_Nur Titel">
    <p:spTree>
      <p:nvGrpSpPr>
        <p:cNvPr id="1" name=""/>
        <p:cNvGrpSpPr/>
        <p:nvPr/>
      </p:nvGrpSpPr>
      <p:grpSpPr>
        <a:xfrm>
          <a:off x="0" y="0"/>
          <a:ext cx="0" cy="0"/>
          <a:chOff x="0" y="0"/>
          <a:chExt cx="0" cy="0"/>
        </a:xfrm>
      </p:grpSpPr>
      <p:sp>
        <p:nvSpPr>
          <p:cNvPr id="2" name="Foliennummernplatzhalter 7"/>
          <p:cNvSpPr>
            <a:spLocks noGrp="1" noChangeArrowheads="1"/>
            <a:extLst>
              <a:ext uri="smNativeData">
                <pr:smNativeData xmlns:pr="smNativeData" xmlns:p14="http://schemas.microsoft.com/office/powerpoint/2010/main" xmlns="" val="SMDATA_13_mG0pXhMAAAAlAAAAZAAAAA0AAAAAAAAAAEgAAAAAAAAASAAAAAAAAAAB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UpMF////AQAAAAAAAAAAAAAAAAAAAAAAAAAAAAAAAAAAAAAAAAAAAAAAAn9/fwAAZb0DzMzMAMDA/wB/f38AAAAAAAAAAAAAAAAAAAAAAAAAAAAhAAAAGAAAABQAAAASIgAA0icAAEwnAAARKgAAEAAAACYAAAAIAAAAAAAAAAAAAAA="/>
              </a:ext>
            </a:extLst>
          </p:cNvSpPr>
          <p:nvPr>
            <p:ph type="sldNum" sz="quarter" idx="12"/>
          </p:nvPr>
        </p:nvSpPr>
        <p:spPr/>
        <p:txBody>
          <a:bodyPr/>
          <a:lstStyle/>
          <a:p>
            <a:pPr>
              <a:defRPr lang="de-de"/>
            </a:pPr>
            <a:fld id="{1BC47F09-47F6-9189-B87C-B1DC31324EE4}" type="slidenum">
              <a:t>‹Nr.›</a:t>
            </a:fld>
            <a:endParaRPr/>
          </a:p>
        </p:txBody>
      </p:sp>
      <p:sp>
        <p:nvSpPr>
          <p:cNvPr id="3" name="Fußzeilenplatzhalter 9"/>
          <p:cNvSpPr>
            <a:spLocks noGrp="1" noChangeArrowheads="1"/>
            <a:extLst>
              <a:ext uri="smNativeData">
                <pr:smNativeData xmlns:pr="smNativeData" xmlns:p14="http://schemas.microsoft.com/office/powerpoint/2010/main" xmlns="" val="SMDATA_13_mG0pXhMAAAAlAAAAZAAAAA0AAAAAAAAAAEgAAAAAAAAASAAAAAAAAAAB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UpMF////AQAAAAAAAAAAAAAAAAAAAAAAAAAAAAAAAAAAAAAAAAAAAAAAAn9/fwAAZb0DzMzMAMDA/wB/f38AAAAAAAAAAAAAAAAAAAAAAAAAAAAhAAAAGAAAABQAAAAEAQAA0icAACwhAAARKgAAEAAAACYAAAAIAAAAAIAAAAAAAAA="/>
              </a:ext>
            </a:extLst>
          </p:cNvSpPr>
          <p:nvPr>
            <p:ph type="ftr" sz="quarter" idx="13"/>
          </p:nvPr>
        </p:nvSpPr>
        <p:spPr/>
        <p:txBody>
          <a:bodyPr/>
          <a:lstStyle>
            <a:lvl1pPr>
              <a:defRPr lang="en-us"/>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r>
              <a:rPr lang="en-us"/>
              <a:t>Advanced Seminar | Final Presentation | Name of Presenter</a:t>
            </a:r>
          </a:p>
        </p:txBody>
      </p:sp>
      <p:sp>
        <p:nvSpPr>
          <p:cNvPr id="4" name="Titel 1"/>
          <p:cNvSpPr txBox="1">
            <a:spLocks noGrp="1" noChangeArrowheads="1"/>
            <a:extLst>
              <a:ext uri="smNativeData">
                <pr:smNativeData xmlns:pr="smNativeData" xmlns:p14="http://schemas.microsoft.com/office/powerpoint/2010/main" xmlns="" val="SMDATA_13_mG0pXhMAAAAlAAAAEgAAAE0AAAAAAAAAAAAAAAAAAAAAAAAAAAAAAAAA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UpMF////AQAAAAAAAAAAAAAAAAAAAAAAAAAAAAAAAAAAAAAAAAAAAAAAAn9/fwAAZb0DzMzMAMDA/wB/f38AAAAAAAAAAAAAAAAAAAAAAAAAAAAhAAAAGAAAABQAAAAEAQAASwEAALE2AADSAwAAECAAACYAAAAIAAAAPbEAAP8fAAA="/>
              </a:ext>
            </a:extLst>
          </p:cNvSpPr>
          <p:nvPr>
            <p:ph type="title"/>
          </p:nvPr>
        </p:nvSpPr>
        <p:spPr>
          <a:xfrm>
            <a:off x="220134" y="210186"/>
            <a:ext cx="11634047" cy="410845"/>
          </a:xfrm>
          <a:prstGeom prst="rect">
            <a:avLst/>
          </a:prstGeom>
          <a:noFill/>
          <a:ln>
            <a:noFill/>
          </a:ln>
        </p:spPr>
        <p:txBody>
          <a:bodyPr vert="horz" wrap="square" lIns="0" tIns="0" rIns="0" bIns="0" numCol="1" spcCol="215900" anchor="t">
            <a:prstTxWarp prst="textNoShape">
              <a:avLst/>
            </a:prstTxWarp>
          </a:bodyPr>
          <a:lstStyle>
            <a:lvl1pPr>
              <a:lnSpc>
                <a:spcPts val="3200"/>
              </a:lnSpc>
              <a:defRPr sz="3000" noProof="1"/>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noProof="1"/>
            </a:pPr>
            <a:r>
              <a:t>Titel durch Klicken bearbeiten</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Inhalt">
    <p:spTree>
      <p:nvGrpSpPr>
        <p:cNvPr id="1" name=""/>
        <p:cNvGrpSpPr/>
        <p:nvPr/>
      </p:nvGrpSpPr>
      <p:grpSpPr>
        <a:xfrm>
          <a:off x="0" y="0"/>
          <a:ext cx="0" cy="0"/>
          <a:chOff x="0" y="0"/>
          <a:chExt cx="0" cy="0"/>
        </a:xfrm>
      </p:grpSpPr>
      <p:sp>
        <p:nvSpPr>
          <p:cNvPr id="2" name="Inhaltsplatzhalter 2"/>
          <p:cNvSpPr txBox="1">
            <a:spLocks noGrp="1" noChangeArrowheads="1"/>
            <a:extLst>
              <a:ext uri="smNativeData">
                <pr:smNativeData xmlns:pr="smNativeData" xmlns:p14="http://schemas.microsoft.com/office/powerpoint/2010/main" xmlns="" val="SMDATA_13_mG0pXhMAAAAlAAAAEgAAAA0AAAAAAAAAAAAAAAAAAAAAAAAAAAAAAAAA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UpMF////AQAAAAAAAAAAAAAAAAAAAAAAAAAAAAAAAAAAAAAAAAAAAAAAAn9/fwAAZb0DzMzMAMDA/wB/f38AAAAAAAAAAAAAAAAAAAAAAAAAAAAhAAAAGAAAABQAAAAEAQAA/gQAAFM3AAAcJwAAEAAAACYAAAAIAAAAPZEAAP8fAAA="/>
              </a:ext>
            </a:extLst>
          </p:cNvSpPr>
          <p:nvPr>
            <p:ph idx="1"/>
          </p:nvPr>
        </p:nvSpPr>
        <p:spPr>
          <a:xfrm>
            <a:off x="220134" y="811530"/>
            <a:ext cx="11771207" cy="5546090"/>
          </a:xfrm>
          <a:prstGeom prst="rect">
            <a:avLst/>
          </a:prstGeom>
          <a:noFill/>
          <a:ln>
            <a:noFill/>
          </a:ln>
        </p:spPr>
        <p:txBody>
          <a:bodyPr vert="horz" wrap="square" lIns="0" tIns="0" rIns="0" bIns="0" numCol="1" spcCol="215900" anchor="t">
            <a:prstTxWarp prst="textNoShape">
              <a:avLst/>
            </a:prstTxWarp>
          </a:bodyPr>
          <a:lstStyle>
            <a:lvl1pPr>
              <a:lnSpc>
                <a:spcPct val="114000"/>
              </a:lnSpc>
              <a:defRPr sz="2000" noProof="1"/>
            </a:lvl1pPr>
            <a:lvl2pPr>
              <a:lnSpc>
                <a:spcPct val="114000"/>
              </a:lnSpc>
              <a:defRPr sz="2000" noProof="1"/>
            </a:lvl2pPr>
            <a:lvl3pPr>
              <a:defRPr sz="2000" noProof="1"/>
            </a:lvl3pPr>
            <a:lvl4pPr>
              <a:defRPr lang="de-de"/>
            </a:lvl4pPr>
            <a:lvl5pPr>
              <a:defRPr lang="de-de"/>
            </a:lvl5pPr>
            <a:lvl6pPr>
              <a:defRPr lang="de-de"/>
            </a:lvl6pPr>
            <a:lvl7pPr>
              <a:defRPr lang="de-de"/>
            </a:lvl7pPr>
            <a:lvl8pPr>
              <a:defRPr lang="de-de"/>
            </a:lvl8pPr>
            <a:lvl9pPr>
              <a:defRPr lang="de-de"/>
            </a:lvl9pPr>
          </a:lstStyle>
          <a:p>
            <a:pPr>
              <a:defRPr noProof="1"/>
            </a:pPr>
            <a:r>
              <a:t>Inhalt durch Klicken bearbeiten</a:t>
            </a:r>
          </a:p>
          <a:p>
            <a:pPr lvl="1">
              <a:defRPr noProof="1"/>
            </a:pPr>
            <a:r>
              <a:t>Zweite Ebene</a:t>
            </a:r>
          </a:p>
          <a:p>
            <a:pPr lvl="2">
              <a:defRPr lang="de-de"/>
            </a:pPr>
            <a:r>
              <a:rPr noProof="1"/>
              <a:t>Dritte Ebene</a:t>
            </a:r>
          </a:p>
        </p:txBody>
      </p:sp>
      <p:sp>
        <p:nvSpPr>
          <p:cNvPr id="3" name="Foliennummernplatzhalter 4"/>
          <p:cNvSpPr>
            <a:spLocks noGrp="1" noChangeArrowheads="1"/>
            <a:extLst>
              <a:ext uri="smNativeData">
                <pr:smNativeData xmlns:pr="smNativeData" xmlns:p14="http://schemas.microsoft.com/office/powerpoint/2010/main" xmlns="" val="SMDATA_13_mG0pXhMAAAAlAAAAZAAAAA0AAAAAAAAAAEgAAAAAAAAASAAAAAAAAAAB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UpMF////AQAAAAAAAAAAAAAAAAAAAAAAAAAAAAAAAAAAAAAAAAAAAAAAAn9/fwAAZb0DzMzMAMDA/wB/f38AAAAAAAAAAAAAAAAAAAAAAAAAAAAhAAAAGAAAABQAAAASIgAA0icAAEwnAAARKgAAEAAAACYAAAAIAAAADAAAAAAAAAA="/>
              </a:ext>
            </a:extLst>
          </p:cNvSpPr>
          <p:nvPr>
            <p:ph type="sldNum" sz="quarter" idx="11"/>
          </p:nvPr>
        </p:nvSpPr>
        <p:spPr/>
        <p:txBody>
          <a:bodyPr vert="horz" wrap="square" lIns="0" tIns="45720" rIns="0" bIns="45720" numCol="1" spcCol="215900" anchor="ctr">
            <a:prstTxWarp prst="textNoShape">
              <a:avLst/>
            </a:prstTxWarp>
          </a:bodyPr>
          <a:lstStyle/>
          <a:p>
            <a:pPr>
              <a:defRPr lang="de-de"/>
            </a:pPr>
            <a:fld id="{345AF4DF-91D9-0F02-97E2-6757BAAC6132}" type="slidenum">
              <a:t>‹Nr.›</a:t>
            </a:fld>
            <a:endParaRPr/>
          </a:p>
        </p:txBody>
      </p:sp>
      <p:sp>
        <p:nvSpPr>
          <p:cNvPr id="4" name="Fußzeilenplatzhalter 6"/>
          <p:cNvSpPr>
            <a:spLocks noGrp="1" noChangeArrowheads="1"/>
            <a:extLst>
              <a:ext uri="smNativeData">
                <pr:smNativeData xmlns:pr="smNativeData" xmlns:p14="http://schemas.microsoft.com/office/powerpoint/2010/main" xmlns="" val="SMDATA_13_mG0pXhMAAAAlAAAAZAAAAA0AAAAAAAAAAEgAAAAAAAAASAAAAAAAAAAB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UpMF////AQAAAAAAAAAAAAAAAAAAAAAAAAAAAAAAAAAAAAAAAAAAAAAAAn9/fwAAZb0DzMzMAMDA/wB/f38AAAAAAAAAAAAAAAAAAAAAAAAAAAAhAAAAGAAAABQAAAAEAQAA0icAACwhAAARKgAAEAAAACYAAAAIAAAAAIAAAAAAAAA="/>
              </a:ext>
            </a:extLst>
          </p:cNvSpPr>
          <p:nvPr>
            <p:ph type="ftr" sz="quarter" idx="12"/>
          </p:nvPr>
        </p:nvSpPr>
        <p:spPr/>
        <p:txBody>
          <a:bodyPr/>
          <a:lstStyle>
            <a:lvl1pPr>
              <a:defRPr lang="en-us"/>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r>
              <a:rPr lang="en-us"/>
              <a:t>Advanced Seminar | Final Presentation | Name of Presenter</a:t>
            </a:r>
          </a:p>
        </p:txBody>
      </p:sp>
      <p:sp>
        <p:nvSpPr>
          <p:cNvPr id="5" name="Titel 1"/>
          <p:cNvSpPr txBox="1">
            <a:spLocks noGrp="1" noChangeArrowheads="1"/>
            <a:extLst>
              <a:ext uri="smNativeData">
                <pr:smNativeData xmlns:pr="smNativeData" xmlns:p14="http://schemas.microsoft.com/office/powerpoint/2010/main" xmlns="" val="SMDATA_13_mG0pXhMAAAAlAAAAEgAAAE0AAAAAAAAAAAAAAAAAAAAAAAAAAAAAAAAA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UpMF////AQAAAAAAAAAAAAAAAAAAAAAAAAAAAAAAAAAAAAAAAAAAAAAAAn9/fwAAZb0DzMzMAMDA/wB/f38AAAAAAAAAAAAAAAAAAAAAAAAAAAAhAAAAGAAAABQAAAAEAQAASwEAAFM3AADSAwAAECAAACYAAAAIAAAAPbEAAP8fAAA="/>
              </a:ext>
            </a:extLst>
          </p:cNvSpPr>
          <p:nvPr>
            <p:ph type="title"/>
          </p:nvPr>
        </p:nvSpPr>
        <p:spPr>
          <a:xfrm>
            <a:off x="220134" y="210186"/>
            <a:ext cx="11771207" cy="410845"/>
          </a:xfrm>
          <a:prstGeom prst="rect">
            <a:avLst/>
          </a:prstGeom>
          <a:noFill/>
          <a:ln>
            <a:noFill/>
          </a:ln>
        </p:spPr>
        <p:txBody>
          <a:bodyPr vert="horz" wrap="square" lIns="0" tIns="0" rIns="0" bIns="0" numCol="1" spcCol="215900" anchor="t">
            <a:prstTxWarp prst="textNoShape">
              <a:avLst/>
            </a:prstTxWarp>
          </a:bodyPr>
          <a:lstStyle>
            <a:lvl1pPr>
              <a:lnSpc>
                <a:spcPts val="3200"/>
              </a:lnSpc>
              <a:defRPr sz="3000" noProof="1"/>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noProof="1"/>
            </a:pPr>
            <a:r>
              <a:t>Titel durch Klicken bearbeiten</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Inhalt + Text">
    <p:spTree>
      <p:nvGrpSpPr>
        <p:cNvPr id="1" name=""/>
        <p:cNvGrpSpPr/>
        <p:nvPr/>
      </p:nvGrpSpPr>
      <p:grpSpPr>
        <a:xfrm>
          <a:off x="0" y="0"/>
          <a:ext cx="0" cy="0"/>
          <a:chOff x="0" y="0"/>
          <a:chExt cx="0" cy="0"/>
        </a:xfrm>
      </p:grpSpPr>
      <p:sp useBgFill="1">
        <p:nvSpPr>
          <p:cNvPr id="2" name="Inhaltsplatzhalter 2"/>
          <p:cNvSpPr txBox="1">
            <a:spLocks noGrp="1" noChangeArrowheads="1"/>
            <a:extLst>
              <a:ext uri="smNativeData">
                <pr:smNativeData xmlns:pr="smNativeData" xmlns:p14="http://schemas.microsoft.com/office/powerpoint/2010/main" xmlns="" val="SMDATA_13_mG0pXhMAAAAlAAAAEgAAAA0AAAAAAAAAAAAAAAAAAAAAAAAAAAAAAAAAAAAAAAAAAAEAAABQAAAAAAAAAAAA4D8AAAAAAADgPwAAAAAAAOA/AAAAAAAA4D8AAAAAAADgPwAAAAAAAOA/AAAAAAAA4D8AAAAAAADgPwAAAAAAAOA/AAAAAAAA4D8CAAAAjAAAAAEAAAAJ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n9/fwAAZb0DzMzMAMDA/wB/f38AAAAAAAAAAAAAAAAAAAAAAAAAAAAhAAAAGAAAABQAAAAEAQAAPwoAAE82AADZJgAAEAAAACYAAAAIAAAAPZEAAP8fAAA="/>
              </a:ext>
            </a:extLst>
          </p:cNvSpPr>
          <p:nvPr>
            <p:ph idx="1"/>
          </p:nvPr>
        </p:nvSpPr>
        <p:spPr>
          <a:xfrm>
            <a:off x="220134" y="1665605"/>
            <a:ext cx="11551073" cy="4649470"/>
          </a:xfrm>
          <a:prstGeom prst="rect">
            <a:avLst/>
          </a:prstGeom>
          <a:ln>
            <a:noFill/>
          </a:ln>
        </p:spPr>
        <p:txBody>
          <a:bodyPr vert="horz" wrap="square" lIns="0" tIns="0" rIns="0" bIns="0" numCol="1" spcCol="215900" anchor="t">
            <a:prstTxWarp prst="textNoShape">
              <a:avLst/>
            </a:prstTxWarp>
          </a:bodyPr>
          <a:lstStyle>
            <a:lvl1pPr>
              <a:lnSpc>
                <a:spcPct val="114000"/>
              </a:lnSpc>
              <a:defRPr sz="2000" noProof="1"/>
            </a:lvl1pPr>
            <a:lvl2pPr>
              <a:lnSpc>
                <a:spcPct val="114000"/>
              </a:lnSpc>
              <a:defRPr sz="2000" noProof="1"/>
            </a:lvl2pPr>
            <a:lvl3pPr>
              <a:defRPr sz="1600" noProof="1"/>
            </a:lvl3pPr>
            <a:lvl4pPr>
              <a:defRPr lang="de-de"/>
            </a:lvl4pPr>
            <a:lvl5pPr>
              <a:defRPr lang="de-de"/>
            </a:lvl5pPr>
            <a:lvl6pPr>
              <a:defRPr lang="de-de"/>
            </a:lvl6pPr>
            <a:lvl7pPr>
              <a:defRPr lang="de-de"/>
            </a:lvl7pPr>
            <a:lvl8pPr>
              <a:defRPr lang="de-de"/>
            </a:lvl8pPr>
            <a:lvl9pPr>
              <a:defRPr lang="de-de"/>
            </a:lvl9pPr>
          </a:lstStyle>
          <a:p>
            <a:pPr>
              <a:defRPr noProof="1"/>
            </a:pPr>
            <a:r>
              <a:t>Inhalt durch Klicken bearbeiten</a:t>
            </a:r>
          </a:p>
          <a:p>
            <a:pPr lvl="1">
              <a:defRPr noProof="1"/>
            </a:pPr>
            <a:r>
              <a:t>Zweite Ebene</a:t>
            </a:r>
          </a:p>
          <a:p>
            <a:pPr lvl="2">
              <a:defRPr lang="de-de"/>
            </a:pPr>
            <a:r>
              <a:rPr noProof="1"/>
              <a:t>Dritte Ebene</a:t>
            </a:r>
          </a:p>
        </p:txBody>
      </p:sp>
      <p:sp useBgFill="1">
        <p:nvSpPr>
          <p:cNvPr id="3" name="Foliennummernplatzhalter 4"/>
          <p:cNvSpPr>
            <a:spLocks noGrp="1" noChangeArrowheads="1"/>
            <a:extLst>
              <a:ext uri="smNativeData">
                <pr:smNativeData xmlns:pr="smNativeData" xmlns:p14="http://schemas.microsoft.com/office/powerpoint/2010/main" xmlns="" val="SMDATA_13_mG0pXhMAAAAlAAAAZAAAAA0AAAAAAAAAAEgAAAAAAAAASAAAAAAAAAABAAAAAAAAAAEAAABQAAAAAAAAAAAA4D8AAAAAAADgPwAAAAAAAOA/AAAAAAAA4D8AAAAAAADgPwAAAAAAAOA/AAAAAAAA4D8AAAAAAADgPwAAAAAAAOA/AAAAAAAA4D8CAAAAjAAAAAEAAAAJ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UpMF////AQAAAAAAAAAAAAAAAAAAAAAAAAAAAAAAAAAAAAAAAAAAAAAAAn9/fwAAZb0DzMzMAMDA/wB/f38AAAAAAAAAAAAAAAAAAAAAAAAAAAAhAAAAGAAAABQAAAASIgAA0icAAEwnAAARKgAAEAAAACYAAAAIAAAAAAAAAH8AAAA="/>
              </a:ext>
            </a:extLst>
          </p:cNvSpPr>
          <p:nvPr>
            <p:ph type="sldNum" sz="quarter" idx="11"/>
          </p:nvPr>
        </p:nvSpPr>
        <p:spPr/>
        <p:txBody>
          <a:bodyPr/>
          <a:lstStyle/>
          <a:p>
            <a:pPr>
              <a:defRPr lang="de-de"/>
            </a:pPr>
            <a:fld id="{11531C73-3DFC-06EA-B2EB-CBBF52A5449E}" type="slidenum">
              <a:t>‹Nr.›</a:t>
            </a:fld>
            <a:endParaRPr/>
          </a:p>
        </p:txBody>
      </p:sp>
      <p:sp useBgFill="1">
        <p:nvSpPr>
          <p:cNvPr id="4" name="Fußzeilenplatzhalter 6"/>
          <p:cNvSpPr>
            <a:spLocks noGrp="1" noChangeArrowheads="1"/>
            <a:extLst>
              <a:ext uri="smNativeData">
                <pr:smNativeData xmlns:pr="smNativeData" xmlns:p14="http://schemas.microsoft.com/office/powerpoint/2010/main" xmlns="" val="SMDATA_13_mG0pXhMAAAAlAAAAZAAAAA0AAAAAAAAAAEgAAAAAAAAASAAAAAAAAAABAAAAAAAAAAEAAABQAAAAAAAAAAAA4D8AAAAAAADgPwAAAAAAAOA/AAAAAAAA4D8AAAAAAADgPwAAAAAAAOA/AAAAAAAA4D8AAAAAAADgPwAAAAAAAOA/AAAAAAAA4D8CAAAAjAAAAAEAAAAJ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UpMF////AQAAAAAAAAAAAAAAAAAAAAAAAAAAAAAAAAAAAAAAAAAAAAAAAn9/fwAAZb0DzMzMAMDA/wB/f38AAAAAAAAAAAAAAAAAAAAAAAAAAAAhAAAAGAAAABQAAAAEAQAA0icAACwhAAARKgAAEAAAACYAAAAIAAAAAIAAAH8AAAA="/>
              </a:ext>
            </a:extLst>
          </p:cNvSpPr>
          <p:nvPr>
            <p:ph type="ftr" sz="quarter" idx="12"/>
          </p:nvPr>
        </p:nvSpPr>
        <p:spPr/>
        <p:txBody>
          <a:bodyPr/>
          <a:lstStyle>
            <a:lvl1pPr>
              <a:defRPr lang="en-us"/>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r>
              <a:rPr lang="en-us"/>
              <a:t>Advanced Seminar | Final Presentation | Name of Presenter</a:t>
            </a:r>
          </a:p>
        </p:txBody>
      </p:sp>
      <p:sp useBgFill="1">
        <p:nvSpPr>
          <p:cNvPr id="5" name="Textplatzhalter 7"/>
          <p:cNvSpPr txBox="1">
            <a:spLocks noGrp="1" noChangeArrowheads="1"/>
            <a:extLst>
              <a:ext uri="smNativeData">
                <pr:smNativeData xmlns:pr="smNativeData" xmlns:p14="http://schemas.microsoft.com/office/powerpoint/2010/main" xmlns="" val="SMDATA_13_mG0pXhMAAAAlAAAAEgAAAA0AAAAAAAAAAAAAAAAAAAAAAAAAAAAAAAAAAAAAAAAAAAEAAABQAAAAAAAAAAAA4D8AAAAAAADgPwAAAAAAAOA/AAAAAAAA4D8AAAAAAADgPwAAAAAAAOA/AAAAAAAA4D8AAAAAAADgPwAAAAAAAOA/AAAAAAAA4D8CAAAAjAAAAAEAAAAJ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n9/fwAAZb0DzMzMAMDA/wB/f38AAAAAAAAAAAAAAAAAAAAAAAAAAAAhAAAAGAAAABQAAAAEAQAAMwUAAFw1AACZCQAAEAAAACYAAAAIAAAAPZEAAP8fAAA="/>
              </a:ext>
            </a:extLst>
          </p:cNvSpPr>
          <p:nvPr>
            <p:ph idx="13"/>
          </p:nvPr>
        </p:nvSpPr>
        <p:spPr>
          <a:xfrm>
            <a:off x="220134" y="845185"/>
            <a:ext cx="11345333" cy="715010"/>
          </a:xfrm>
          <a:prstGeom prst="rect">
            <a:avLst/>
          </a:prstGeom>
          <a:ln>
            <a:noFill/>
          </a:ln>
        </p:spPr>
        <p:txBody>
          <a:bodyPr vert="horz" wrap="square" lIns="0" tIns="0" rIns="0" bIns="0" numCol="1" spcCol="215900" anchor="t">
            <a:prstTxWarp prst="textNoShape">
              <a:avLst/>
            </a:prstTxWarp>
          </a:bodyPr>
          <a:lstStyle>
            <a:lvl1pPr>
              <a:lnSpc>
                <a:spcPct val="114000"/>
              </a:lnSpc>
              <a:defRPr sz="2000" noProof="1"/>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noProof="1"/>
            </a:pPr>
            <a:r>
              <a:t>Inhalt durch Klicken bearbeiten</a:t>
            </a:r>
          </a:p>
        </p:txBody>
      </p:sp>
      <p:sp>
        <p:nvSpPr>
          <p:cNvPr id="6" name="Titel 1"/>
          <p:cNvSpPr txBox="1">
            <a:spLocks noGrp="1" noChangeArrowheads="1"/>
            <a:extLst>
              <a:ext uri="smNativeData">
                <pr:smNativeData xmlns:pr="smNativeData" xmlns:p14="http://schemas.microsoft.com/office/powerpoint/2010/main" xmlns="" val="SMDATA_13_mG0pXhMAAAAlAAAAEgAAAE0AAAAAAAAAAAAAAAAAAAAAAAAAAAAAAAAA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UpMF////AQAAAAAAAAAAAAAAAAAAAAAAAAAAAAAAAAAAAAAAAAAAAAAAAn9/fwAAZb0DzMzMAMDA/wB/f38AAAAAAAAAAAAAAAAAAAAAAAAAAAAhAAAAGAAAABQAAAAEAQAASwEAAFw1AADSAwAAECAAACYAAAAIAAAAPbEAAP8fAAA="/>
              </a:ext>
            </a:extLst>
          </p:cNvSpPr>
          <p:nvPr>
            <p:ph type="title"/>
          </p:nvPr>
        </p:nvSpPr>
        <p:spPr>
          <a:xfrm>
            <a:off x="220134" y="210186"/>
            <a:ext cx="11345333" cy="410845"/>
          </a:xfrm>
          <a:prstGeom prst="rect">
            <a:avLst/>
          </a:prstGeom>
          <a:noFill/>
          <a:ln>
            <a:noFill/>
          </a:ln>
        </p:spPr>
        <p:txBody>
          <a:bodyPr vert="horz" wrap="square" lIns="0" tIns="0" rIns="0" bIns="0" numCol="1" spcCol="215900" anchor="t">
            <a:prstTxWarp prst="textNoShape">
              <a:avLst/>
            </a:prstTxWarp>
          </a:bodyPr>
          <a:lstStyle>
            <a:lvl1pPr>
              <a:lnSpc>
                <a:spcPts val="3200"/>
              </a:lnSpc>
              <a:defRPr sz="3000" noProof="1"/>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noProof="1"/>
            </a:pPr>
            <a:r>
              <a:t>Titel durch Klicken bearbeiten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zwei Inhalte">
    <p:spTree>
      <p:nvGrpSpPr>
        <p:cNvPr id="1" name=""/>
        <p:cNvGrpSpPr/>
        <p:nvPr/>
      </p:nvGrpSpPr>
      <p:grpSpPr>
        <a:xfrm>
          <a:off x="0" y="0"/>
          <a:ext cx="0" cy="0"/>
          <a:chOff x="0" y="0"/>
          <a:chExt cx="0" cy="0"/>
        </a:xfrm>
      </p:grpSpPr>
      <p:sp>
        <p:nvSpPr>
          <p:cNvPr id="2" name="SlideText1"/>
          <p:cNvSpPr txBox="1">
            <a:spLocks noGrp="1" noChangeArrowheads="1"/>
            <a:extLst>
              <a:ext uri="smNativeData">
                <pr:smNativeData xmlns:pr="smNativeData" xmlns:p14="http://schemas.microsoft.com/office/powerpoint/2010/main" xmlns="" val="SMDATA_13_mG0pXhMAAAAlAAAAEgAAAA0AAAAAAAAAAAAAAAAAAAAAAAAAAAAAAAAA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UpMF////AQAAAAAAAAAAAAAAAAAAAAAAAAAAAAAAAAAAAAAAAAAAAAAAAn9/fwAAZb0DzMzMAMDA/wB/f38AAAAAAAAAAAAAAAAAAAAAAAAAAAAhAAAAGAAAABQAAAAEAQAATgQAAK8bAAC3JgAAEAAAACYAAAAIAAAAPZEAAP8fAAA="/>
              </a:ext>
            </a:extLst>
          </p:cNvSpPr>
          <p:nvPr>
            <p:ph idx="14"/>
          </p:nvPr>
        </p:nvSpPr>
        <p:spPr>
          <a:xfrm>
            <a:off x="220134" y="699771"/>
            <a:ext cx="5780193" cy="5593715"/>
          </a:xfrm>
          <a:prstGeom prst="rect">
            <a:avLst/>
          </a:prstGeom>
          <a:noFill/>
          <a:ln>
            <a:noFill/>
          </a:ln>
        </p:spPr>
        <p:txBody>
          <a:bodyPr vert="horz" wrap="square" lIns="0" tIns="0" rIns="0" bIns="0" numCol="1" spcCol="215900" anchor="t">
            <a:prstTxWarp prst="textNoShape">
              <a:avLst/>
            </a:prstTxWarp>
          </a:bodyPr>
          <a:lstStyle>
            <a:lvl1pPr>
              <a:lnSpc>
                <a:spcPct val="114000"/>
              </a:lnSpc>
              <a:defRPr sz="2000" noProof="1"/>
            </a:lvl1pPr>
            <a:lvl2pPr>
              <a:lnSpc>
                <a:spcPct val="114000"/>
              </a:lnSpc>
              <a:defRPr sz="2000" noProof="1"/>
            </a:lvl2pPr>
            <a:lvl3pPr>
              <a:defRPr sz="1600" baseline="0" noProof="1"/>
            </a:lvl3pPr>
            <a:lvl4pPr>
              <a:defRPr lang="de-de"/>
            </a:lvl4pPr>
            <a:lvl5pPr>
              <a:defRPr lang="de-de"/>
            </a:lvl5pPr>
            <a:lvl6pPr>
              <a:defRPr lang="de-de"/>
            </a:lvl6pPr>
            <a:lvl7pPr>
              <a:defRPr lang="de-de"/>
            </a:lvl7pPr>
            <a:lvl8pPr>
              <a:defRPr lang="de-de"/>
            </a:lvl8pPr>
            <a:lvl9pPr>
              <a:defRPr lang="de-de"/>
            </a:lvl9pPr>
          </a:lstStyle>
          <a:p>
            <a:pPr>
              <a:defRPr noProof="1"/>
            </a:pPr>
            <a:r>
              <a:t>Inhalt durch Klicken bearbeiten</a:t>
            </a:r>
          </a:p>
          <a:p>
            <a:pPr lvl="1">
              <a:defRPr noProof="1"/>
            </a:pPr>
            <a:r>
              <a:t>Zweite Ebene</a:t>
            </a:r>
          </a:p>
          <a:p>
            <a:pPr lvl="2">
              <a:defRPr lang="de-de"/>
            </a:pPr>
            <a:r>
              <a:rPr noProof="1"/>
              <a:t>Dritte Ebene</a:t>
            </a:r>
          </a:p>
        </p:txBody>
      </p:sp>
      <p:sp>
        <p:nvSpPr>
          <p:cNvPr id="3" name="Inhaltsplatzhalter 2"/>
          <p:cNvSpPr txBox="1">
            <a:spLocks noGrp="1" noChangeArrowheads="1"/>
            <a:extLst>
              <a:ext uri="smNativeData">
                <pr:smNativeData xmlns:pr="smNativeData" xmlns:p14="http://schemas.microsoft.com/office/powerpoint/2010/main" xmlns="" val="SMDATA_13_mG0pXhMAAAAlAAAAEgAAAA0AAAAAAAAAAAAAAAAAAAAAAAAAAAAAAAAA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UpMF////AQAAAAAAAAAAAAAAAAAAAAAAAAAAAAAAAAAAAAAAAAAAAAAAAn9/fwAAZb0DzMzMAMDA/wB/f38AAAAAAAAAAAAAAAAAAAAAAAAAAAAhAAAAGAAAABQAAACWHAAATgQAAE82AAC3JgAAEAAAACYAAAAIAAAAPZEAAP8fAAA="/>
              </a:ext>
            </a:extLst>
          </p:cNvSpPr>
          <p:nvPr>
            <p:ph idx="15"/>
          </p:nvPr>
        </p:nvSpPr>
        <p:spPr>
          <a:xfrm>
            <a:off x="6195907" y="699771"/>
            <a:ext cx="5575300" cy="5593715"/>
          </a:xfrm>
          <a:prstGeom prst="rect">
            <a:avLst/>
          </a:prstGeom>
          <a:noFill/>
          <a:ln>
            <a:noFill/>
          </a:ln>
        </p:spPr>
        <p:txBody>
          <a:bodyPr vert="horz" wrap="square" lIns="0" tIns="0" rIns="0" bIns="0" numCol="1" spcCol="215900" anchor="t">
            <a:prstTxWarp prst="textNoShape">
              <a:avLst/>
            </a:prstTxWarp>
          </a:bodyPr>
          <a:lstStyle>
            <a:lvl1pPr>
              <a:lnSpc>
                <a:spcPct val="114000"/>
              </a:lnSpc>
              <a:defRPr sz="2000" noProof="1"/>
            </a:lvl1pPr>
            <a:lvl2pPr>
              <a:lnSpc>
                <a:spcPct val="114000"/>
              </a:lnSpc>
              <a:defRPr sz="2000" noProof="1"/>
            </a:lvl2pPr>
            <a:lvl3pPr>
              <a:defRPr sz="1600" noProof="1"/>
            </a:lvl3pPr>
            <a:lvl4pPr>
              <a:defRPr lang="de-de"/>
            </a:lvl4pPr>
            <a:lvl5pPr>
              <a:defRPr lang="de-de"/>
            </a:lvl5pPr>
            <a:lvl6pPr>
              <a:defRPr lang="de-de"/>
            </a:lvl6pPr>
            <a:lvl7pPr>
              <a:defRPr lang="de-de"/>
            </a:lvl7pPr>
            <a:lvl8pPr>
              <a:defRPr lang="de-de"/>
            </a:lvl8pPr>
            <a:lvl9pPr>
              <a:defRPr lang="de-de"/>
            </a:lvl9pPr>
          </a:lstStyle>
          <a:p>
            <a:pPr>
              <a:defRPr noProof="1"/>
            </a:pPr>
            <a:r>
              <a:t>Inhalt durch Klicken bearbeiten</a:t>
            </a:r>
          </a:p>
          <a:p>
            <a:pPr lvl="1">
              <a:defRPr noProof="1"/>
            </a:pPr>
            <a:r>
              <a:t>Zweite Ebene</a:t>
            </a:r>
          </a:p>
          <a:p>
            <a:pPr lvl="2">
              <a:defRPr lang="de-de"/>
            </a:pPr>
            <a:r>
              <a:rPr noProof="1"/>
              <a:t>Dritte Ebene</a:t>
            </a:r>
          </a:p>
        </p:txBody>
      </p:sp>
      <p:sp>
        <p:nvSpPr>
          <p:cNvPr id="4" name="Foliennummernplatzhalter 5"/>
          <p:cNvSpPr>
            <a:spLocks noGrp="1" noChangeArrowheads="1"/>
            <a:extLst>
              <a:ext uri="smNativeData">
                <pr:smNativeData xmlns:pr="smNativeData" xmlns:p14="http://schemas.microsoft.com/office/powerpoint/2010/main" xmlns="" val="SMDATA_13_mG0pXhMAAAAlAAAAZAAAAA0AAAAAAAAAAEgAAAAAAAAASAAAAAAAAAAB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UpMF////AQAAAAAAAAAAAAAAAAAAAAAAAAAAAAAAAAAAAAAAAAAAAAAAAn9/fwAAZb0DzMzMAMDA/wB/f38AAAAAAAAAAAAAAAAAAAAAAAAAAAAhAAAAGAAAABQAAAASIgAA0icAAEwnAAARKgAAEAAAACYAAAAIAAAAAAAAAAAAAAA="/>
              </a:ext>
            </a:extLst>
          </p:cNvSpPr>
          <p:nvPr>
            <p:ph type="sldNum" sz="quarter" idx="16"/>
          </p:nvPr>
        </p:nvSpPr>
        <p:spPr/>
        <p:txBody>
          <a:bodyPr/>
          <a:lstStyle/>
          <a:p>
            <a:pPr>
              <a:defRPr lang="de-de"/>
            </a:pPr>
            <a:fld id="{737FB41D-539E-2A42-D0C7-A517FA8926F0}" type="slidenum">
              <a:t>‹Nr.›</a:t>
            </a:fld>
            <a:endParaRPr/>
          </a:p>
        </p:txBody>
      </p:sp>
      <p:sp>
        <p:nvSpPr>
          <p:cNvPr id="5" name="Fußzeilenplatzhalter 7"/>
          <p:cNvSpPr>
            <a:spLocks noGrp="1" noChangeArrowheads="1"/>
            <a:extLst>
              <a:ext uri="smNativeData">
                <pr:smNativeData xmlns:pr="smNativeData" xmlns:p14="http://schemas.microsoft.com/office/powerpoint/2010/main" xmlns="" val="SMDATA_13_mG0pXhMAAAAlAAAAZAAAAA0AAAAAAAAAAEgAAAAAAAAASAAAAAAAAAAB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UpMF////AQAAAAAAAAAAAAAAAAAAAAAAAAAAAAAAAAAAAAAAAAAAAAAAAn9/fwAAZb0DzMzMAMDA/wB/f38AAAAAAAAAAAAAAAAAAAAAAAAAAAAhAAAAGAAAABQAAAAEAQAA0icAACwhAAARKgAAEAAAACYAAAAIAAAAAIAAAAAAAAA="/>
              </a:ext>
            </a:extLst>
          </p:cNvSpPr>
          <p:nvPr>
            <p:ph type="ftr" sz="quarter" idx="17"/>
          </p:nvPr>
        </p:nvSpPr>
        <p:spPr/>
        <p:txBody>
          <a:bodyPr/>
          <a:lstStyle>
            <a:lvl1pPr>
              <a:defRPr lang="en-us"/>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r>
              <a:rPr lang="en-us"/>
              <a:t>Advanced Seminar | Final Presentation | Name of Presenter</a:t>
            </a:r>
          </a:p>
        </p:txBody>
      </p:sp>
      <p:sp>
        <p:nvSpPr>
          <p:cNvPr id="6" name="Titel 1"/>
          <p:cNvSpPr txBox="1">
            <a:spLocks noGrp="1" noChangeArrowheads="1"/>
            <a:extLst>
              <a:ext uri="smNativeData">
                <pr:smNativeData xmlns:pr="smNativeData" xmlns:p14="http://schemas.microsoft.com/office/powerpoint/2010/main" xmlns="" val="SMDATA_13_mG0pXhMAAAAlAAAAEgAAAE0AAAAAAAAAAAAAAAAAAAAAAAAAAAAAAAAA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UpMF////AQAAAAAAAAAAAAAAAAAAAAAAAAAAAAAAAAAAAAAAAAAAAAAAAn9/fwAAZb0DzMzMAMDA/wB/f38AAAAAAAAAAAAAAAAAAAAAAAAAAAAhAAAAGAAAABQAAAAEAQAASwEAAFw1AADSAwAAECAAACYAAAAIAAAAPbEAAP8fAAA="/>
              </a:ext>
            </a:extLst>
          </p:cNvSpPr>
          <p:nvPr>
            <p:ph type="title"/>
          </p:nvPr>
        </p:nvSpPr>
        <p:spPr>
          <a:xfrm>
            <a:off x="220134" y="210186"/>
            <a:ext cx="11345333" cy="410845"/>
          </a:xfrm>
          <a:prstGeom prst="rect">
            <a:avLst/>
          </a:prstGeom>
          <a:noFill/>
          <a:ln>
            <a:noFill/>
          </a:ln>
        </p:spPr>
        <p:txBody>
          <a:bodyPr vert="horz" wrap="square" lIns="0" tIns="0" rIns="0" bIns="0" numCol="1" spcCol="215900" anchor="t">
            <a:prstTxWarp prst="textNoShape">
              <a:avLst/>
            </a:prstTxWarp>
          </a:bodyPr>
          <a:lstStyle>
            <a:lvl1pPr>
              <a:lnSpc>
                <a:spcPts val="3200"/>
              </a:lnSpc>
              <a:defRPr sz="3000" noProof="1"/>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noProof="1"/>
            </a:pPr>
            <a:r>
              <a:t>Titel durch Klicken bearbeiten</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3.emf"/></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image" Target="../media/image1.wmf"/></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image" Target="../media/image1.wmf"/><Relationship Id="rId5" Type="http://schemas.openxmlformats.org/officeDocument/2006/relationships/slideLayout" Target="../slideLayouts/slideLayout9.xml"/><Relationship Id="rId10" Type="http://schemas.openxmlformats.org/officeDocument/2006/relationships/theme" Target="../theme/theme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5.xml"/><Relationship Id="rId1" Type="http://schemas.openxmlformats.org/officeDocument/2006/relationships/slideLayout" Target="../slideLayouts/slideLayout14.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6.xml"/><Relationship Id="rId1" Type="http://schemas.openxmlformats.org/officeDocument/2006/relationships/slideLayout" Target="../slideLayouts/slideLayout15.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image" Target="../media/image1.wmf"/><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Bild 8" descr="20150416 tum logo blau png final.png"/>
          <p:cNvPicPr>
            <a:picLocks noChangeAspect="1"/>
            <a:extLst>
              <a:ext uri="smNativeData">
                <pr:smNativeData xmlns:pr="smNativeData" xmlns:p14="http://schemas.microsoft.com/office/powerpoint/2010/main" xmlns="" val="SMDATA_15_mG0pXhMAAAAlAAAAEQAAAC0AAAAAkAAAAEgAAACQAAAASAAAAAAAAAAA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AFKTBf///wEAAAAAAAAAAAAAAAAAAAAAAAAAAAAAAAAAAAAAAAAAAAAAAAJ/f38A7uzhA8zMzADAwP8Af39/AAAAAAAAAAAAAAAAAP///wAAAAAAIQAAABgAAAAUAAAAjjIAAP8BAABMNgAA+AMAABAAAAAmAAAACAAAAP//////////"/>
              </a:ext>
            </a:extLst>
          </p:cNvPicPr>
          <p:nvPr/>
        </p:nvPicPr>
        <p:blipFill>
          <a:blip r:embed="rId3"/>
          <a:stretch>
            <a:fillRect/>
          </a:stretch>
        </p:blipFill>
        <p:spPr>
          <a:xfrm>
            <a:off x="10957560" y="324486"/>
            <a:ext cx="811107" cy="320675"/>
          </a:xfrm>
          <a:prstGeom prst="rect">
            <a:avLst/>
          </a:prstGeom>
          <a:noFill/>
          <a:ln>
            <a:noFill/>
          </a:ln>
          <a:effectLst/>
        </p:spPr>
      </p:pic>
      <p:sp>
        <p:nvSpPr>
          <p:cNvPr id="3" name="Fußzeilenplatzhalter 3"/>
          <p:cNvSpPr>
            <a:spLocks noGrp="1" noChangeArrowheads="1"/>
            <a:extLst>
              <a:ext uri="smNativeData">
                <pr:smNativeData xmlns:pr="smNativeData" xmlns:p14="http://schemas.microsoft.com/office/powerpoint/2010/main" xmlns="" val="SMDATA_13_mG0pXhMAAAAlAAAAZAAAAA0AAAAAAAAAAEgAAAAA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PY+xVo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qAQAA0icAABQyAAAwKgAAEAAAACYAAAAIAAAAv48AAAAAAAA="/>
              </a:ext>
            </a:extLst>
          </p:cNvSpPr>
          <p:nvPr>
            <p:ph type="ftr" sz="quarter" idx="3"/>
          </p:nvPr>
        </p:nvSpPr>
        <p:spPr>
          <a:xfrm>
            <a:off x="414867" y="6473190"/>
            <a:ext cx="10439400" cy="384810"/>
          </a:xfrm>
          <a:prstGeom prst="rect">
            <a:avLst/>
          </a:prstGeom>
        </p:spPr>
        <p:txBody>
          <a:bodyPr vert="horz" wrap="square" lIns="0" tIns="45720" rIns="0" bIns="45720" numCol="1" spcCol="215900" anchor="ctr">
            <a:prstTxWarp prst="textNoShape">
              <a:avLst/>
            </a:prstTxWarp>
          </a:bodyPr>
          <a:lstStyle>
            <a:lvl1pPr algn="l">
              <a:defRPr lang="en-us" sz="1200">
                <a:solidFill>
                  <a:schemeClr val="tx1"/>
                </a:solidFill>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en-us"/>
            </a:pPr>
            <a:r>
              <a:t>Advanced Seminar | Final Presentation | Name of Presenter</a:t>
            </a:r>
          </a:p>
        </p:txBody>
      </p:sp>
      <p:sp>
        <p:nvSpPr>
          <p:cNvPr id="4" name="Foliennummernplatzhalter 4"/>
          <p:cNvSpPr>
            <a:spLocks noGrp="1" noChangeArrowheads="1"/>
            <a:extLst>
              <a:ext uri="smNativeData">
                <pr:smNativeData xmlns:pr="smNativeData" xmlns:p14="http://schemas.microsoft.com/office/powerpoint/2010/main" xmlns="" val="SMDATA_13_mG0pXhMAAAAlAAAAZAAAAA0AAAAAAAAAAEgAAAAA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EQ9MT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CtKQAA0icAAE02AAARKgAAEAAAACYAAAAIAAAAv48AAAAAAAA="/>
              </a:ext>
            </a:extLst>
          </p:cNvSpPr>
          <p:nvPr>
            <p:ph type="sldNum" sz="quarter" idx="4"/>
          </p:nvPr>
        </p:nvSpPr>
        <p:spPr>
          <a:xfrm>
            <a:off x="9033087" y="6473191"/>
            <a:ext cx="2736427" cy="365125"/>
          </a:xfrm>
          <a:prstGeom prst="rect">
            <a:avLst/>
          </a:prstGeom>
        </p:spPr>
        <p:txBody>
          <a:bodyPr vert="horz" wrap="square" lIns="0" tIns="45720" rIns="0" bIns="45720" numCol="1" spcCol="215900" anchor="ctr">
            <a:prstTxWarp prst="textNoShape">
              <a:avLst/>
            </a:prstTxWarp>
          </a:bodyPr>
          <a:lstStyle>
            <a:lvl1pPr algn="r">
              <a:defRPr lang="de-de" sz="1200">
                <a:solidFill>
                  <a:schemeClr val="tx1"/>
                </a:solidFill>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fld id="{5450028E-C0B9-05F4-F7E8-36A14CA60163}" type="slidenum">
              <a:t>‹Nr.›</a:t>
            </a:fld>
            <a:endParaRPr/>
          </a:p>
        </p:txBody>
      </p:sp>
    </p:spTree>
  </p:cSld>
  <p:clrMap bg1="lt1" tx1="dk1" bg2="lt2" tx2="dk2" accent1="accent1" accent2="accent2" accent3="accent3" accent4="accent4" accent5="accent5" accent6="accent6" hlink="hlink" folHlink="folHlink"/>
  <p:sldLayoutIdLst>
    <p:sldLayoutId id="2147483664" r:id="rId1"/>
  </p:sldLayoutIdLst>
  <p:hf hdr="0" dt="0"/>
  <p:txStyles>
    <p:titleStyle>
      <a:lvl1pPr marL="0" marR="0" indent="0" algn="l" defTabSz="914400">
        <a:lnSpc>
          <a:spcPct val="125000"/>
        </a:lnSpc>
        <a:spcBef>
          <a:spcPts val="0"/>
        </a:spcBef>
        <a:spcAft>
          <a:spcPts val="0"/>
        </a:spcAft>
        <a:buNone/>
        <a:tabLst/>
        <a:defRPr lang="de-de" sz="2200" b="0" i="0" u="none" strike="noStrike" kern="1" spc="0" baseline="0">
          <a:solidFill>
            <a:schemeClr val="tx1"/>
          </a:solidFill>
          <a:effectLst/>
          <a:latin typeface="Arial" pitchFamily="2" charset="0"/>
          <a:ea typeface="Arial" pitchFamily="2" charset="0"/>
          <a:cs typeface="Arial" pitchFamily="2" charset="0"/>
        </a:defRPr>
      </a:lvl1pPr>
      <a:lvl2pPr marL="457200" marR="0" indent="0" algn="l" defTabSz="914400">
        <a:lnSpc>
          <a:spcPct val="100000"/>
        </a:lnSpc>
        <a:spcBef>
          <a:spcPts val="0"/>
        </a:spcBef>
        <a:spcAft>
          <a:spcPts val="0"/>
        </a:spcAft>
        <a:buNone/>
        <a:tabLst/>
        <a:defRPr lang="de-de" sz="2000" b="1" i="0" u="none" strike="noStrike" kern="1" spc="0" baseline="0">
          <a:solidFill>
            <a:schemeClr val="tx2"/>
          </a:solidFill>
          <a:effectLst/>
          <a:latin typeface="Arial" pitchFamily="2" charset="0"/>
          <a:ea typeface="Arial" pitchFamily="2" charset="0"/>
          <a:cs typeface="Arial" pitchFamily="2" charset="0"/>
        </a:defRPr>
      </a:lvl2pPr>
      <a:lvl3pPr marL="914400" marR="0" indent="0" algn="l" defTabSz="914400">
        <a:lnSpc>
          <a:spcPct val="100000"/>
        </a:lnSpc>
        <a:spcBef>
          <a:spcPts val="0"/>
        </a:spcBef>
        <a:spcAft>
          <a:spcPts val="0"/>
        </a:spcAft>
        <a:buNone/>
        <a:tabLst/>
        <a:defRPr lang="de-de" sz="2000" b="1" i="0" u="none" strike="noStrike" kern="1" spc="0" baseline="0">
          <a:solidFill>
            <a:schemeClr val="tx2"/>
          </a:solidFill>
          <a:effectLst/>
          <a:latin typeface="Arial" pitchFamily="2" charset="0"/>
          <a:ea typeface="Arial" pitchFamily="2" charset="0"/>
          <a:cs typeface="Arial" pitchFamily="2" charset="0"/>
        </a:defRPr>
      </a:lvl3pPr>
      <a:lvl4pPr marL="1371600" marR="0" indent="0" algn="l" defTabSz="914400">
        <a:lnSpc>
          <a:spcPct val="100000"/>
        </a:lnSpc>
        <a:spcBef>
          <a:spcPts val="0"/>
        </a:spcBef>
        <a:spcAft>
          <a:spcPts val="0"/>
        </a:spcAft>
        <a:buNone/>
        <a:tabLst/>
        <a:defRPr lang="de-de" sz="2000" b="1" i="0" u="none" strike="noStrike" kern="1" spc="0" baseline="0">
          <a:solidFill>
            <a:schemeClr val="tx2"/>
          </a:solidFill>
          <a:effectLst/>
          <a:latin typeface="Arial" pitchFamily="2" charset="0"/>
          <a:ea typeface="Arial" pitchFamily="2" charset="0"/>
          <a:cs typeface="Arial" pitchFamily="2" charset="0"/>
        </a:defRPr>
      </a:lvl4pPr>
      <a:lvl5pPr marL="1828800" marR="0" indent="0" algn="l" defTabSz="914400">
        <a:lnSpc>
          <a:spcPct val="100000"/>
        </a:lnSpc>
        <a:spcBef>
          <a:spcPts val="0"/>
        </a:spcBef>
        <a:spcAft>
          <a:spcPts val="0"/>
        </a:spcAft>
        <a:buNone/>
        <a:tabLst/>
        <a:defRPr lang="de-de" sz="2000" b="1" i="0" u="none" strike="noStrike" kern="1" spc="0" baseline="0">
          <a:solidFill>
            <a:schemeClr val="tx2"/>
          </a:solidFill>
          <a:effectLst/>
          <a:latin typeface="Arial" pitchFamily="2" charset="0"/>
          <a:ea typeface="Arial" pitchFamily="2" charset="0"/>
          <a:cs typeface="Arial" pitchFamily="2" charset="0"/>
        </a:defRPr>
      </a:lvl5pPr>
      <a:lvl6pPr marL="457200" marR="0" indent="0" algn="l" defTabSz="914400">
        <a:lnSpc>
          <a:spcPct val="100000"/>
        </a:lnSpc>
        <a:spcBef>
          <a:spcPts val="0"/>
        </a:spcBef>
        <a:spcAft>
          <a:spcPts val="0"/>
        </a:spcAft>
        <a:buNone/>
        <a:tabLst/>
        <a:defRPr lang="de-de" sz="2000" b="1" i="0" u="none" strike="noStrike" kern="1" spc="0" baseline="0">
          <a:solidFill>
            <a:schemeClr val="tx2"/>
          </a:solidFill>
          <a:effectLst/>
          <a:latin typeface="Arial" pitchFamily="2" charset="0"/>
          <a:ea typeface="Arial" pitchFamily="2" charset="0"/>
          <a:cs typeface="Arial" pitchFamily="2" charset="0"/>
        </a:defRPr>
      </a:lvl6pPr>
      <a:lvl7pPr marL="914400" marR="0" indent="0" algn="l" defTabSz="914400">
        <a:lnSpc>
          <a:spcPct val="100000"/>
        </a:lnSpc>
        <a:spcBef>
          <a:spcPts val="0"/>
        </a:spcBef>
        <a:spcAft>
          <a:spcPts val="0"/>
        </a:spcAft>
        <a:buNone/>
        <a:tabLst/>
        <a:defRPr lang="de-de" sz="2000" b="1" i="0" u="none" strike="noStrike" kern="1" spc="0" baseline="0">
          <a:solidFill>
            <a:schemeClr val="tx2"/>
          </a:solidFill>
          <a:effectLst/>
          <a:latin typeface="Arial" pitchFamily="2" charset="0"/>
          <a:ea typeface="Arial" pitchFamily="2" charset="0"/>
          <a:cs typeface="Arial" pitchFamily="2" charset="0"/>
        </a:defRPr>
      </a:lvl7pPr>
      <a:lvl8pPr marL="1371600" marR="0" indent="0" algn="l" defTabSz="914400">
        <a:lnSpc>
          <a:spcPct val="100000"/>
        </a:lnSpc>
        <a:spcBef>
          <a:spcPts val="0"/>
        </a:spcBef>
        <a:spcAft>
          <a:spcPts val="0"/>
        </a:spcAft>
        <a:buNone/>
        <a:tabLst/>
        <a:defRPr lang="de-de" sz="2000" b="1" i="0" u="none" strike="noStrike" kern="1" spc="0" baseline="0">
          <a:solidFill>
            <a:schemeClr val="tx2"/>
          </a:solidFill>
          <a:effectLst/>
          <a:latin typeface="Arial" pitchFamily="2" charset="0"/>
          <a:ea typeface="Arial" pitchFamily="2" charset="0"/>
          <a:cs typeface="Arial" pitchFamily="2" charset="0"/>
        </a:defRPr>
      </a:lvl8pPr>
      <a:lvl9pPr marL="1828800" marR="0" indent="0" algn="l" defTabSz="914400">
        <a:lnSpc>
          <a:spcPct val="100000"/>
        </a:lnSpc>
        <a:spcBef>
          <a:spcPts val="0"/>
        </a:spcBef>
        <a:spcAft>
          <a:spcPts val="0"/>
        </a:spcAft>
        <a:buNone/>
        <a:tabLst/>
        <a:defRPr lang="de-de" sz="2000" b="1" i="0" u="none" strike="noStrike" kern="1" spc="0" baseline="0">
          <a:solidFill>
            <a:schemeClr val="tx2"/>
          </a:solidFill>
          <a:effectLst/>
          <a:latin typeface="Arial" pitchFamily="2" charset="0"/>
          <a:ea typeface="Arial" pitchFamily="2" charset="0"/>
          <a:cs typeface="Arial" pitchFamily="2" charset="0"/>
        </a:defRPr>
      </a:lvl9pPr>
    </p:titleStyle>
    <p:bodyStyle>
      <a:lvl1pPr marL="0" marR="0" indent="0" algn="l" defTabSz="914400">
        <a:lnSpc>
          <a:spcPct val="100000"/>
        </a:lnSpc>
        <a:spcBef>
          <a:spcPts val="0"/>
        </a:spcBef>
        <a:spcAft>
          <a:spcPts val="0"/>
        </a:spcAft>
        <a:buNone/>
        <a:tabLst/>
        <a:defRPr lang="de-de" sz="1600" b="0" i="0" u="none" strike="noStrike" kern="1" spc="0" baseline="0">
          <a:solidFill>
            <a:schemeClr val="tx1"/>
          </a:solidFill>
          <a:effectLst/>
          <a:latin typeface="Arial" pitchFamily="2" charset="0"/>
          <a:ea typeface="Arial" pitchFamily="2" charset="0"/>
          <a:cs typeface="Arial" pitchFamily="2" charset="0"/>
        </a:defRPr>
      </a:lvl1pPr>
      <a:lvl2pPr marL="176530" marR="0" indent="-176530" algn="l" defTabSz="914400">
        <a:lnSpc>
          <a:spcPct val="100000"/>
        </a:lnSpc>
        <a:spcBef>
          <a:spcPts val="0"/>
        </a:spcBef>
        <a:spcAft>
          <a:spcPts val="0"/>
        </a:spcAft>
        <a:buClrTx/>
        <a:buSzTx/>
        <a:buFont typeface="Arial" pitchFamily="2" charset="0"/>
        <a:buChar char="•"/>
        <a:tabLst/>
        <a:defRPr lang="de-de" sz="1600" b="0" i="0" u="none" strike="noStrike" kern="1" spc="0" baseline="0">
          <a:solidFill>
            <a:schemeClr val="tx1"/>
          </a:solidFill>
          <a:effectLst/>
          <a:latin typeface="Arial" pitchFamily="2" charset="0"/>
          <a:ea typeface="Arial" pitchFamily="2" charset="0"/>
          <a:cs typeface="Arial" pitchFamily="2" charset="0"/>
        </a:defRPr>
      </a:lvl2pPr>
      <a:lvl3pPr marL="360680" marR="0" indent="-184150" algn="l" defTabSz="914400">
        <a:lnSpc>
          <a:spcPct val="125000"/>
        </a:lnSpc>
        <a:spcBef>
          <a:spcPts val="0"/>
        </a:spcBef>
        <a:spcAft>
          <a:spcPts val="0"/>
        </a:spcAft>
        <a:buClrTx/>
        <a:buSzTx/>
        <a:buFont typeface="Symbol" pitchFamily="1" charset="0"/>
        <a:buChar char="-"/>
        <a:tabLst/>
        <a:defRPr lang="de-de" sz="1400" b="0" i="0" u="none" strike="noStrike" kern="1" spc="0" baseline="0">
          <a:solidFill>
            <a:schemeClr val="tx1"/>
          </a:solidFill>
          <a:effectLst/>
          <a:latin typeface="Arial" pitchFamily="2" charset="0"/>
          <a:ea typeface="Arial" pitchFamily="2" charset="0"/>
          <a:cs typeface="Arial" pitchFamily="2" charset="0"/>
        </a:defRPr>
      </a:lvl3pPr>
      <a:lvl4pPr marL="538480" marR="0" indent="-177800" algn="l" defTabSz="914400">
        <a:lnSpc>
          <a:spcPct val="125000"/>
        </a:lnSpc>
        <a:spcBef>
          <a:spcPts val="0"/>
        </a:spcBef>
        <a:spcAft>
          <a:spcPts val="0"/>
        </a:spcAft>
        <a:buClrTx/>
        <a:buSzTx/>
        <a:buFont typeface="Symbol" pitchFamily="1" charset="0"/>
        <a:buChar char="-"/>
        <a:tabLst/>
        <a:defRPr lang="de-de" sz="1400" b="0" i="0" u="none" strike="noStrike" kern="1" spc="0" baseline="0">
          <a:solidFill>
            <a:schemeClr val="tx1"/>
          </a:solidFill>
          <a:effectLst/>
          <a:latin typeface="Arial" pitchFamily="2" charset="0"/>
          <a:ea typeface="Arial" pitchFamily="2" charset="0"/>
          <a:cs typeface="Arial" pitchFamily="2" charset="0"/>
        </a:defRPr>
      </a:lvl4pPr>
      <a:lvl5pPr marL="714375" marR="0" indent="-176530" algn="l" defTabSz="914400">
        <a:lnSpc>
          <a:spcPct val="125000"/>
        </a:lnSpc>
        <a:spcBef>
          <a:spcPts val="0"/>
        </a:spcBef>
        <a:spcAft>
          <a:spcPts val="0"/>
        </a:spcAft>
        <a:buClrTx/>
        <a:buSzTx/>
        <a:buFont typeface="Symbol" pitchFamily="1" charset="0"/>
        <a:buChar char="-"/>
        <a:tabLst/>
        <a:defRPr lang="de-de" sz="1400" b="0" i="0" u="none" strike="noStrike" kern="1" spc="0" baseline="0">
          <a:solidFill>
            <a:schemeClr val="tx1"/>
          </a:solidFill>
          <a:effectLst/>
          <a:latin typeface="Arial" pitchFamily="2" charset="0"/>
          <a:ea typeface="Arial" pitchFamily="2" charset="0"/>
          <a:cs typeface="Arial" pitchFamily="2" charset="0"/>
        </a:defRPr>
      </a:lvl5pPr>
      <a:lvl6pPr marL="2514600" marR="0" indent="-228600" algn="l" defTabSz="914400">
        <a:lnSpc>
          <a:spcPct val="100000"/>
        </a:lnSpc>
        <a:spcBef>
          <a:spcPts val="0"/>
        </a:spcBef>
        <a:spcAft>
          <a:spcPts val="0"/>
        </a:spcAft>
        <a:buClrTx/>
        <a:buSzTx/>
        <a:buFont typeface="Arial" pitchFamily="2" charset="0"/>
        <a:buChar char="•"/>
        <a:tabLst/>
        <a:defRPr lang="de-de" sz="2000" b="0" i="0" u="none" strike="noStrike" kern="1" spc="0" baseline="0">
          <a:solidFill>
            <a:schemeClr val="tx1"/>
          </a:solidFill>
          <a:effectLst/>
          <a:latin typeface="Arial" pitchFamily="2" charset="0"/>
          <a:ea typeface="Arial" pitchFamily="2" charset="0"/>
          <a:cs typeface="Arial" pitchFamily="2" charset="0"/>
        </a:defRPr>
      </a:lvl6pPr>
      <a:lvl7pPr marL="2971800" marR="0" indent="-228600" algn="l" defTabSz="914400">
        <a:lnSpc>
          <a:spcPct val="100000"/>
        </a:lnSpc>
        <a:spcBef>
          <a:spcPts val="0"/>
        </a:spcBef>
        <a:spcAft>
          <a:spcPts val="0"/>
        </a:spcAft>
        <a:buClrTx/>
        <a:buSzTx/>
        <a:buFont typeface="Arial" pitchFamily="2" charset="0"/>
        <a:buChar char="•"/>
        <a:tabLst/>
        <a:defRPr lang="de-de" sz="2000" b="0" i="0" u="none" strike="noStrike" kern="1" spc="0" baseline="0">
          <a:solidFill>
            <a:schemeClr val="tx1"/>
          </a:solidFill>
          <a:effectLst/>
          <a:latin typeface="Arial" pitchFamily="2" charset="0"/>
          <a:ea typeface="Arial" pitchFamily="2" charset="0"/>
          <a:cs typeface="Arial" pitchFamily="2" charset="0"/>
        </a:defRPr>
      </a:lvl7pPr>
      <a:lvl8pPr marL="3429000" marR="0" indent="-228600" algn="l" defTabSz="914400">
        <a:lnSpc>
          <a:spcPct val="100000"/>
        </a:lnSpc>
        <a:spcBef>
          <a:spcPts val="0"/>
        </a:spcBef>
        <a:spcAft>
          <a:spcPts val="0"/>
        </a:spcAft>
        <a:buClrTx/>
        <a:buSzTx/>
        <a:buFont typeface="Arial" pitchFamily="2" charset="0"/>
        <a:buChar char="•"/>
        <a:tabLst/>
        <a:defRPr lang="de-de" sz="2000" b="0" i="0" u="none" strike="noStrike" kern="1" spc="0" baseline="0">
          <a:solidFill>
            <a:schemeClr val="tx1"/>
          </a:solidFill>
          <a:effectLst/>
          <a:latin typeface="Arial" pitchFamily="2" charset="0"/>
          <a:ea typeface="Arial" pitchFamily="2" charset="0"/>
          <a:cs typeface="Arial" pitchFamily="2" charset="0"/>
        </a:defRPr>
      </a:lvl8pPr>
      <a:lvl9pPr marL="3886200" marR="0" indent="-228600" algn="l" defTabSz="914400">
        <a:lnSpc>
          <a:spcPct val="100000"/>
        </a:lnSpc>
        <a:spcBef>
          <a:spcPts val="0"/>
        </a:spcBef>
        <a:spcAft>
          <a:spcPts val="0"/>
        </a:spcAft>
        <a:buClrTx/>
        <a:buSzTx/>
        <a:buFont typeface="Arial" pitchFamily="2" charset="0"/>
        <a:buChar char="•"/>
        <a:tabLst/>
        <a:defRPr lang="de-de" sz="2000" b="0" i="0" u="none" strike="noStrike" kern="1" spc="0" baseline="0">
          <a:solidFill>
            <a:schemeClr val="tx1"/>
          </a:solidFill>
          <a:effectLst/>
          <a:latin typeface="Arial" pitchFamily="2" charset="0"/>
          <a:ea typeface="Arial" pitchFamily="2" charset="0"/>
          <a:cs typeface="Arial" pitchFamily="2" charset="0"/>
        </a:defRPr>
      </a:lvl9pPr>
    </p:bodyStyle>
    <p:otherStyle>
      <a:lvl1pPr marL="0" marR="0" indent="0" algn="l" defTabSz="914400">
        <a:lnSpc>
          <a:spcPct val="100000"/>
        </a:lnSpc>
        <a:spcBef>
          <a:spcPts val="0"/>
        </a:spcBef>
        <a:spcAft>
          <a:spcPts val="0"/>
        </a:spcAft>
        <a:buNone/>
        <a:tabLst/>
        <a:defRPr lang="de-de" sz="1800" b="0" i="0" u="none" strike="noStrike" kern="1" spc="0" baseline="0">
          <a:solidFill>
            <a:schemeClr val="tx1"/>
          </a:solidFill>
          <a:effectLst/>
          <a:latin typeface="Arial" pitchFamily="2" charset="0"/>
          <a:ea typeface="Arial" pitchFamily="2" charset="0"/>
          <a:cs typeface="Arial" pitchFamily="2" charset="0"/>
        </a:defRPr>
      </a:lvl1pPr>
      <a:lvl2pPr marL="457200" marR="0" indent="0" algn="l" defTabSz="914400">
        <a:lnSpc>
          <a:spcPct val="100000"/>
        </a:lnSpc>
        <a:spcBef>
          <a:spcPts val="0"/>
        </a:spcBef>
        <a:spcAft>
          <a:spcPts val="0"/>
        </a:spcAft>
        <a:buNone/>
        <a:tabLst/>
        <a:defRPr lang="de-de" sz="1800" b="0" i="0" u="none" strike="noStrike" kern="1" spc="0" baseline="0">
          <a:solidFill>
            <a:schemeClr val="tx1"/>
          </a:solidFill>
          <a:effectLst/>
          <a:latin typeface="Arial" pitchFamily="2" charset="0"/>
          <a:ea typeface="Arial" pitchFamily="2" charset="0"/>
          <a:cs typeface="Arial" pitchFamily="2" charset="0"/>
        </a:defRPr>
      </a:lvl2pPr>
      <a:lvl3pPr marL="914400" marR="0" indent="0" algn="l" defTabSz="914400">
        <a:lnSpc>
          <a:spcPct val="100000"/>
        </a:lnSpc>
        <a:spcBef>
          <a:spcPts val="0"/>
        </a:spcBef>
        <a:spcAft>
          <a:spcPts val="0"/>
        </a:spcAft>
        <a:buNone/>
        <a:tabLst/>
        <a:defRPr lang="de-de" sz="1800" b="0" i="0" u="none" strike="noStrike" kern="1" spc="0" baseline="0">
          <a:solidFill>
            <a:schemeClr val="tx1"/>
          </a:solidFill>
          <a:effectLst/>
          <a:latin typeface="Arial" pitchFamily="2" charset="0"/>
          <a:ea typeface="Arial" pitchFamily="2" charset="0"/>
          <a:cs typeface="Arial" pitchFamily="2" charset="0"/>
        </a:defRPr>
      </a:lvl3pPr>
      <a:lvl4pPr marL="1371600" marR="0" indent="0" algn="l" defTabSz="914400">
        <a:lnSpc>
          <a:spcPct val="100000"/>
        </a:lnSpc>
        <a:spcBef>
          <a:spcPts val="0"/>
        </a:spcBef>
        <a:spcAft>
          <a:spcPts val="0"/>
        </a:spcAft>
        <a:buNone/>
        <a:tabLst/>
        <a:defRPr lang="de-de" sz="1800" b="0" i="0" u="none" strike="noStrike" kern="1" spc="0" baseline="0">
          <a:solidFill>
            <a:schemeClr val="tx1"/>
          </a:solidFill>
          <a:effectLst/>
          <a:latin typeface="Arial" pitchFamily="2" charset="0"/>
          <a:ea typeface="Arial" pitchFamily="2" charset="0"/>
          <a:cs typeface="Arial" pitchFamily="2" charset="0"/>
        </a:defRPr>
      </a:lvl4pPr>
      <a:lvl5pPr marL="1828800" marR="0" indent="0" algn="l" defTabSz="914400">
        <a:lnSpc>
          <a:spcPct val="100000"/>
        </a:lnSpc>
        <a:spcBef>
          <a:spcPts val="0"/>
        </a:spcBef>
        <a:spcAft>
          <a:spcPts val="0"/>
        </a:spcAft>
        <a:buNone/>
        <a:tabLst/>
        <a:defRPr lang="de-de" sz="1800" b="0" i="0" u="none" strike="noStrike" kern="1" spc="0" baseline="0">
          <a:solidFill>
            <a:schemeClr val="tx1"/>
          </a:solidFill>
          <a:effectLst/>
          <a:latin typeface="Arial" pitchFamily="2" charset="0"/>
          <a:ea typeface="Arial" pitchFamily="2" charset="0"/>
          <a:cs typeface="Arial" pitchFamily="2" charset="0"/>
        </a:defRPr>
      </a:lvl5pPr>
      <a:lvl6pPr marL="2286000" marR="0" indent="0" algn="l" defTabSz="914400">
        <a:lnSpc>
          <a:spcPct val="100000"/>
        </a:lnSpc>
        <a:spcBef>
          <a:spcPts val="0"/>
        </a:spcBef>
        <a:spcAft>
          <a:spcPts val="0"/>
        </a:spcAft>
        <a:buNone/>
        <a:tabLst/>
        <a:defRPr lang="de-de" sz="1800" b="0" i="0" u="none" strike="noStrike" kern="1" spc="0" baseline="0">
          <a:solidFill>
            <a:schemeClr val="tx1"/>
          </a:solidFill>
          <a:effectLst/>
          <a:latin typeface="Arial" pitchFamily="2" charset="0"/>
          <a:ea typeface="Arial" pitchFamily="2" charset="0"/>
          <a:cs typeface="Arial" pitchFamily="2" charset="0"/>
        </a:defRPr>
      </a:lvl6pPr>
      <a:lvl7pPr marL="2743200" marR="0" indent="0" algn="l" defTabSz="914400">
        <a:lnSpc>
          <a:spcPct val="100000"/>
        </a:lnSpc>
        <a:spcBef>
          <a:spcPts val="0"/>
        </a:spcBef>
        <a:spcAft>
          <a:spcPts val="0"/>
        </a:spcAft>
        <a:buNone/>
        <a:tabLst/>
        <a:defRPr lang="de-de" sz="1800" b="0" i="0" u="none" strike="noStrike" kern="1" spc="0" baseline="0">
          <a:solidFill>
            <a:schemeClr val="tx1"/>
          </a:solidFill>
          <a:effectLst/>
          <a:latin typeface="Arial" pitchFamily="2" charset="0"/>
          <a:ea typeface="Arial" pitchFamily="2" charset="0"/>
          <a:cs typeface="Arial" pitchFamily="2" charset="0"/>
        </a:defRPr>
      </a:lvl7pPr>
      <a:lvl8pPr marL="3200400" marR="0" indent="0" algn="l" defTabSz="914400">
        <a:lnSpc>
          <a:spcPct val="100000"/>
        </a:lnSpc>
        <a:spcBef>
          <a:spcPts val="0"/>
        </a:spcBef>
        <a:spcAft>
          <a:spcPts val="0"/>
        </a:spcAft>
        <a:buNone/>
        <a:tabLst/>
        <a:defRPr lang="de-de" sz="1800" b="0" i="0" u="none" strike="noStrike" kern="1" spc="0" baseline="0">
          <a:solidFill>
            <a:schemeClr val="tx1"/>
          </a:solidFill>
          <a:effectLst/>
          <a:latin typeface="Arial" pitchFamily="2" charset="0"/>
          <a:ea typeface="Arial" pitchFamily="2" charset="0"/>
          <a:cs typeface="Arial" pitchFamily="2" charset="0"/>
        </a:defRPr>
      </a:lvl8pPr>
      <a:lvl9pPr marL="3657600" marR="0" indent="0" algn="l" defTabSz="914400">
        <a:lnSpc>
          <a:spcPct val="100000"/>
        </a:lnSpc>
        <a:spcBef>
          <a:spcPts val="0"/>
        </a:spcBef>
        <a:spcAft>
          <a:spcPts val="0"/>
        </a:spcAft>
        <a:buNone/>
        <a:tabLst/>
        <a:defRPr lang="de-de" sz="1800" b="0" i="0" u="none" strike="noStrike" kern="1" spc="0" baseline="0">
          <a:solidFill>
            <a:schemeClr val="tx1"/>
          </a:solidFill>
          <a:effectLst/>
          <a:latin typeface="Arial" pitchFamily="2" charset="0"/>
          <a:ea typeface="Arial" pitchFamily="2" charset="0"/>
          <a:cs typeface="Arial" pitchFamily="2" charset="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feld 22"/>
          <p:cNvSpPr>
            <a:extLst>
              <a:ext uri="smNativeData">
                <pr:smNativeData xmlns:pr="smNativeData" xmlns:p14="http://schemas.microsoft.com/office/powerpoint/2010/main" xmlns="" val="SMDATA_13_mG0pXhMAAAAlAAAAZAAAAE0AAAAAAAAAAAAAAAAAAAAAA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BzLwAAYCgAAE82AACQKQAAECAAACYAAAAIAAAA//////////8="/>
              </a:ext>
            </a:extLst>
          </p:cNvSpPr>
          <p:nvPr/>
        </p:nvSpPr>
        <p:spPr>
          <a:xfrm>
            <a:off x="10284460" y="6563360"/>
            <a:ext cx="1486747" cy="193040"/>
          </a:xfrm>
          <a:prstGeom prst="rect">
            <a:avLst/>
          </a:prstGeom>
          <a:noFill/>
          <a:ln>
            <a:noFill/>
          </a:ln>
          <a:effectLst/>
        </p:spPr>
        <p:txBody>
          <a:bodyPr vert="horz" wrap="square" lIns="0" tIns="0" rIns="0" bIns="0" numCol="1" spcCol="215900" anchor="b"/>
          <a:lstStyle/>
          <a:p>
            <a:pPr algn="r">
              <a:lnSpc>
                <a:spcPct val="114000"/>
              </a:lnSpc>
              <a:defRPr lang="de-de"/>
            </a:pPr>
            <a:fld id="{7C1710E6-A891-42E6-DFAF-5EB35EE1290B}" type="slidenum">
              <a:rPr lang="de-de" sz="1200"/>
              <a:t>‹Nr.›</a:t>
            </a:fld>
            <a:endParaRPr lang="de-de" sz="1200"/>
          </a:p>
        </p:txBody>
      </p:sp>
      <p:pic>
        <p:nvPicPr>
          <p:cNvPr id="3" name="Bild 4" descr="Fahnen_HG.jpg"/>
          <p:cNvPicPr>
            <a:picLocks noChangeAspect="1"/>
            <a:extLst>
              <a:ext uri="smNativeData">
                <pr:smNativeData xmlns:pr="smNativeData" xmlns:p14="http://schemas.microsoft.com/office/powerpoint/2010/main" xmlns="" val="SMDATA_15_mG0pXhMAAAAlAAAAEQAAAC0AAAAAkAAAAEgAAACQAAAASAAAAAAAAAAA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yADIADAAAABAAAAAAAAAAAAAAAAAAAAAAAAAAHgAAAGgAAAAAAAAAAAAAAAAAAAAAAAAAAAAAABAnAAAQJwAAAAAAAAAAAAAAAAAAAAAAAAAAAAAAAAAAAAAAAAAAAAAUAAAAAAAAAMDA/wAAAAAAZAAAADIAAAAAAAAAZAAAAAAAAAB/f38ACgAAAB8AAABUAAAAAFKTBf///wEAAAAAAAAAAAAAAAAAAAAAAAAAAAAAAAAAAAAAAAAAAAAAAAJ/f38A7uzhA8zMzADAwP8Af39/AAAAAAAAAAAAAAAAAP///wAAAAAAIQAAABgAAAAUAAAAvf///wAAAAA+OAAAMCoAABAAAAAmAAAACAAAAP//////////"/>
              </a:ext>
            </a:extLst>
          </p:cNvPicPr>
          <p:nvPr/>
        </p:nvPicPr>
        <p:blipFill>
          <a:blip r:embed="rId3"/>
          <a:stretch>
            <a:fillRect/>
          </a:stretch>
        </p:blipFill>
        <p:spPr>
          <a:xfrm>
            <a:off x="-56726" y="0"/>
            <a:ext cx="12247033" cy="6858000"/>
          </a:xfrm>
          <a:prstGeom prst="rect">
            <a:avLst/>
          </a:prstGeom>
          <a:noFill/>
          <a:ln>
            <a:noFill/>
          </a:ln>
          <a:effectLst/>
        </p:spPr>
      </p:pic>
      <p:pic>
        <p:nvPicPr>
          <p:cNvPr id="4" name="Bild 6" descr="20150416 tum logo blau png final.png"/>
          <p:cNvPicPr>
            <a:picLocks noChangeAspect="1"/>
            <a:extLst>
              <a:ext uri="smNativeData">
                <pr:smNativeData xmlns:pr="smNativeData" xmlns:p14="http://schemas.microsoft.com/office/powerpoint/2010/main" xmlns="" val="SMDATA_15_mG0pXhMAAAAlAAAAEQAAAC0AAAAAkAAAAEgAAACQAAAASAAAAAAAAAAA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AFKTBf///wEAAAAAAAAAAAAAAAAAAAAAAAAAAAAAAAAAAAAAAAAAAAAAAAJ/f38A7uzhA8zMzADAwP8Af39/AAAAAAAAAAAAAAAAAP///wAAAAAAIQAAABgAAAAUAAAAlTIAAP8BAABFNgAA+AMAABAAAAAmAAAACAAAAP//////////"/>
              </a:ext>
            </a:extLst>
          </p:cNvPicPr>
          <p:nvPr/>
        </p:nvPicPr>
        <p:blipFill>
          <a:blip r:embed="rId4"/>
          <a:stretch>
            <a:fillRect/>
          </a:stretch>
        </p:blipFill>
        <p:spPr>
          <a:xfrm>
            <a:off x="10963487" y="324486"/>
            <a:ext cx="799253" cy="320675"/>
          </a:xfrm>
          <a:prstGeom prst="rect">
            <a:avLst/>
          </a:prstGeom>
          <a:noFill/>
          <a:ln>
            <a:noFill/>
          </a:ln>
          <a:effectLst/>
        </p:spPr>
      </p:pic>
      <p:sp>
        <p:nvSpPr>
          <p:cNvPr id="5" name="Foliennummernplatzhalter 4"/>
          <p:cNvSpPr>
            <a:spLocks noGrp="1" noChangeArrowheads="1"/>
            <a:extLst>
              <a:ext uri="smNativeData">
                <pr:smNativeData xmlns:pr="smNativeData" xmlns:p14="http://schemas.microsoft.com/office/powerpoint/2010/main" xmlns="" val="SMDATA_13_mG0pXhMAAAAlAAAAZAAAAA0AAAAAAAAAAEgAAAAA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CtKQAA0icAAE02AAARKgAAEAAAACYAAAAIAAAAv48AAAAAAAA="/>
              </a:ext>
            </a:extLst>
          </p:cNvSpPr>
          <p:nvPr>
            <p:ph type="sldNum" sz="quarter" idx="4"/>
          </p:nvPr>
        </p:nvSpPr>
        <p:spPr>
          <a:xfrm>
            <a:off x="9033087" y="6473191"/>
            <a:ext cx="2736427" cy="365125"/>
          </a:xfrm>
          <a:prstGeom prst="rect">
            <a:avLst/>
          </a:prstGeom>
        </p:spPr>
        <p:txBody>
          <a:bodyPr vert="horz" wrap="square" lIns="0" tIns="45720" rIns="0" bIns="45720" numCol="1" spcCol="215900" anchor="ctr">
            <a:prstTxWarp prst="textNoShape">
              <a:avLst/>
            </a:prstTxWarp>
          </a:bodyPr>
          <a:lstStyle>
            <a:lvl1pPr algn="r">
              <a:defRPr sz="1200" noProof="1">
                <a:solidFill>
                  <a:schemeClr val="tx1"/>
                </a:solidFill>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fld id="{64A7E5CD-8389-F213-C71F-7546AB513120}" type="slidenum">
              <a:rPr noProof="1"/>
              <a:t>‹Nr.›</a:t>
            </a:fld>
            <a:endParaRPr noProof="1"/>
          </a:p>
        </p:txBody>
      </p:sp>
      <p:sp>
        <p:nvSpPr>
          <p:cNvPr id="6" name="Fußzeilenplatzhalter 3"/>
          <p:cNvSpPr>
            <a:spLocks noGrp="1" noChangeArrowheads="1"/>
            <a:extLst>
              <a:ext uri="smNativeData">
                <pr:smNativeData xmlns:pr="smNativeData" xmlns:p14="http://schemas.microsoft.com/office/powerpoint/2010/main" xmlns="" val="SMDATA_13_mG0pXhMAAAAlAAAAZAAAAA0AAAAAAAAAAEgAAAAA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qAQAA0icAAK4pAAARKgAAEAAAACYAAAAIAAAAv48AAAAAAAA="/>
              </a:ext>
            </a:extLst>
          </p:cNvSpPr>
          <p:nvPr>
            <p:ph type="ftr" sz="quarter" idx="3"/>
          </p:nvPr>
        </p:nvSpPr>
        <p:spPr>
          <a:xfrm>
            <a:off x="414867" y="6473191"/>
            <a:ext cx="8619067" cy="365125"/>
          </a:xfrm>
          <a:prstGeom prst="rect">
            <a:avLst/>
          </a:prstGeom>
        </p:spPr>
        <p:txBody>
          <a:bodyPr vert="horz" wrap="square" lIns="0" tIns="45720" rIns="0" bIns="45720" numCol="1" spcCol="215900" anchor="ctr">
            <a:prstTxWarp prst="textNoShape">
              <a:avLst/>
            </a:prstTxWarp>
          </a:bodyPr>
          <a:lstStyle>
            <a:lvl1pPr algn="l">
              <a:defRPr lang="en-us" sz="1200">
                <a:solidFill>
                  <a:schemeClr val="bg1"/>
                </a:solidFill>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r>
              <a:rPr lang="en-us"/>
              <a:t>Advanced Seminar | Final Presentation | Name of Presenter</a:t>
            </a:r>
          </a:p>
        </p:txBody>
      </p:sp>
    </p:spTree>
  </p:cSld>
  <p:clrMap bg1="lt1" tx1="dk1" bg2="lt2" tx2="dk2" accent1="accent1" accent2="accent2" accent3="accent3" accent4="accent4" accent5="accent5" accent6="accent6" hlink="hlink" folHlink="folHlink"/>
  <p:sldLayoutIdLst>
    <p:sldLayoutId id="2147483669" r:id="rId1"/>
  </p:sldLayoutIdLst>
  <p:hf hdr="0" dt="0"/>
  <p:txStyles>
    <p:titleStyle>
      <a:lvl1pPr marL="0" marR="0" indent="0" algn="l" defTabSz="914400">
        <a:lnSpc>
          <a:spcPct val="125000"/>
        </a:lnSpc>
        <a:spcBef>
          <a:spcPts val="0"/>
        </a:spcBef>
        <a:spcAft>
          <a:spcPts val="0"/>
        </a:spcAft>
        <a:buNone/>
        <a:tabLst/>
        <a:defRPr lang="de-de" sz="2200" b="0" i="0" u="none" strike="noStrike" kern="1" spc="0" baseline="0">
          <a:solidFill>
            <a:schemeClr val="tx1"/>
          </a:solidFill>
          <a:effectLst/>
          <a:latin typeface="Arial" pitchFamily="2" charset="0"/>
          <a:ea typeface="Arial" pitchFamily="2" charset="0"/>
          <a:cs typeface="Arial" pitchFamily="2" charset="0"/>
        </a:defRPr>
      </a:lvl1pPr>
      <a:lvl2pPr marL="457200" marR="0" indent="0" algn="l" defTabSz="914400">
        <a:lnSpc>
          <a:spcPct val="100000"/>
        </a:lnSpc>
        <a:spcBef>
          <a:spcPts val="0"/>
        </a:spcBef>
        <a:spcAft>
          <a:spcPts val="0"/>
        </a:spcAft>
        <a:buNone/>
        <a:tabLst/>
        <a:defRPr lang="de-de" sz="2000" b="1" i="0" u="none" strike="noStrike" kern="1" spc="0" baseline="0">
          <a:solidFill>
            <a:schemeClr val="tx2"/>
          </a:solidFill>
          <a:effectLst/>
          <a:latin typeface="Arial" pitchFamily="2" charset="0"/>
          <a:ea typeface="Arial" pitchFamily="2" charset="0"/>
          <a:cs typeface="Arial" pitchFamily="2" charset="0"/>
        </a:defRPr>
      </a:lvl2pPr>
      <a:lvl3pPr marL="914400" marR="0" indent="0" algn="l" defTabSz="914400">
        <a:lnSpc>
          <a:spcPct val="100000"/>
        </a:lnSpc>
        <a:spcBef>
          <a:spcPts val="0"/>
        </a:spcBef>
        <a:spcAft>
          <a:spcPts val="0"/>
        </a:spcAft>
        <a:buNone/>
        <a:tabLst/>
        <a:defRPr lang="de-de" sz="2000" b="1" i="0" u="none" strike="noStrike" kern="1" spc="0" baseline="0">
          <a:solidFill>
            <a:schemeClr val="tx2"/>
          </a:solidFill>
          <a:effectLst/>
          <a:latin typeface="Arial" pitchFamily="2" charset="0"/>
          <a:ea typeface="Arial" pitchFamily="2" charset="0"/>
          <a:cs typeface="Arial" pitchFamily="2" charset="0"/>
        </a:defRPr>
      </a:lvl3pPr>
      <a:lvl4pPr marL="1371600" marR="0" indent="0" algn="l" defTabSz="914400">
        <a:lnSpc>
          <a:spcPct val="100000"/>
        </a:lnSpc>
        <a:spcBef>
          <a:spcPts val="0"/>
        </a:spcBef>
        <a:spcAft>
          <a:spcPts val="0"/>
        </a:spcAft>
        <a:buNone/>
        <a:tabLst/>
        <a:defRPr lang="de-de" sz="2000" b="1" i="0" u="none" strike="noStrike" kern="1" spc="0" baseline="0">
          <a:solidFill>
            <a:schemeClr val="tx2"/>
          </a:solidFill>
          <a:effectLst/>
          <a:latin typeface="Arial" pitchFamily="2" charset="0"/>
          <a:ea typeface="Arial" pitchFamily="2" charset="0"/>
          <a:cs typeface="Arial" pitchFamily="2" charset="0"/>
        </a:defRPr>
      </a:lvl4pPr>
      <a:lvl5pPr marL="1828800" marR="0" indent="0" algn="l" defTabSz="914400">
        <a:lnSpc>
          <a:spcPct val="100000"/>
        </a:lnSpc>
        <a:spcBef>
          <a:spcPts val="0"/>
        </a:spcBef>
        <a:spcAft>
          <a:spcPts val="0"/>
        </a:spcAft>
        <a:buNone/>
        <a:tabLst/>
        <a:defRPr lang="de-de" sz="2000" b="1" i="0" u="none" strike="noStrike" kern="1" spc="0" baseline="0">
          <a:solidFill>
            <a:schemeClr val="tx2"/>
          </a:solidFill>
          <a:effectLst/>
          <a:latin typeface="Arial" pitchFamily="2" charset="0"/>
          <a:ea typeface="Arial" pitchFamily="2" charset="0"/>
          <a:cs typeface="Arial" pitchFamily="2" charset="0"/>
        </a:defRPr>
      </a:lvl5pPr>
      <a:lvl6pPr marL="457200" marR="0" indent="0" algn="l" defTabSz="914400">
        <a:lnSpc>
          <a:spcPct val="100000"/>
        </a:lnSpc>
        <a:spcBef>
          <a:spcPts val="0"/>
        </a:spcBef>
        <a:spcAft>
          <a:spcPts val="0"/>
        </a:spcAft>
        <a:buNone/>
        <a:tabLst/>
        <a:defRPr lang="de-de" sz="2000" b="1" i="0" u="none" strike="noStrike" kern="1" spc="0" baseline="0">
          <a:solidFill>
            <a:schemeClr val="tx2"/>
          </a:solidFill>
          <a:effectLst/>
          <a:latin typeface="Arial" pitchFamily="2" charset="0"/>
          <a:ea typeface="Arial" pitchFamily="2" charset="0"/>
          <a:cs typeface="Arial" pitchFamily="2" charset="0"/>
        </a:defRPr>
      </a:lvl6pPr>
      <a:lvl7pPr marL="914400" marR="0" indent="0" algn="l" defTabSz="914400">
        <a:lnSpc>
          <a:spcPct val="100000"/>
        </a:lnSpc>
        <a:spcBef>
          <a:spcPts val="0"/>
        </a:spcBef>
        <a:spcAft>
          <a:spcPts val="0"/>
        </a:spcAft>
        <a:buNone/>
        <a:tabLst/>
        <a:defRPr lang="de-de" sz="2000" b="1" i="0" u="none" strike="noStrike" kern="1" spc="0" baseline="0">
          <a:solidFill>
            <a:schemeClr val="tx2"/>
          </a:solidFill>
          <a:effectLst/>
          <a:latin typeface="Arial" pitchFamily="2" charset="0"/>
          <a:ea typeface="Arial" pitchFamily="2" charset="0"/>
          <a:cs typeface="Arial" pitchFamily="2" charset="0"/>
        </a:defRPr>
      </a:lvl7pPr>
      <a:lvl8pPr marL="1371600" marR="0" indent="0" algn="l" defTabSz="914400">
        <a:lnSpc>
          <a:spcPct val="100000"/>
        </a:lnSpc>
        <a:spcBef>
          <a:spcPts val="0"/>
        </a:spcBef>
        <a:spcAft>
          <a:spcPts val="0"/>
        </a:spcAft>
        <a:buNone/>
        <a:tabLst/>
        <a:defRPr lang="de-de" sz="2000" b="1" i="0" u="none" strike="noStrike" kern="1" spc="0" baseline="0">
          <a:solidFill>
            <a:schemeClr val="tx2"/>
          </a:solidFill>
          <a:effectLst/>
          <a:latin typeface="Arial" pitchFamily="2" charset="0"/>
          <a:ea typeface="Arial" pitchFamily="2" charset="0"/>
          <a:cs typeface="Arial" pitchFamily="2" charset="0"/>
        </a:defRPr>
      </a:lvl8pPr>
      <a:lvl9pPr marL="1828800" marR="0" indent="0" algn="l" defTabSz="914400">
        <a:lnSpc>
          <a:spcPct val="100000"/>
        </a:lnSpc>
        <a:spcBef>
          <a:spcPts val="0"/>
        </a:spcBef>
        <a:spcAft>
          <a:spcPts val="0"/>
        </a:spcAft>
        <a:buNone/>
        <a:tabLst/>
        <a:defRPr lang="de-de" sz="2000" b="1" i="0" u="none" strike="noStrike" kern="1" spc="0" baseline="0">
          <a:solidFill>
            <a:schemeClr val="tx2"/>
          </a:solidFill>
          <a:effectLst/>
          <a:latin typeface="Arial" pitchFamily="2" charset="0"/>
          <a:ea typeface="Arial" pitchFamily="2" charset="0"/>
          <a:cs typeface="Arial" pitchFamily="2" charset="0"/>
        </a:defRPr>
      </a:lvl9pPr>
    </p:titleStyle>
    <p:bodyStyle>
      <a:lvl1pPr marL="0" marR="0" indent="0" algn="l" defTabSz="914400">
        <a:lnSpc>
          <a:spcPct val="100000"/>
        </a:lnSpc>
        <a:spcBef>
          <a:spcPts val="0"/>
        </a:spcBef>
        <a:spcAft>
          <a:spcPts val="0"/>
        </a:spcAft>
        <a:buNone/>
        <a:tabLst/>
        <a:defRPr lang="de-de" sz="1600" b="0" i="0" u="none" strike="noStrike" kern="1" spc="0" baseline="0">
          <a:solidFill>
            <a:schemeClr val="tx1"/>
          </a:solidFill>
          <a:effectLst/>
          <a:latin typeface="Arial" pitchFamily="2" charset="0"/>
          <a:ea typeface="Arial" pitchFamily="2" charset="0"/>
          <a:cs typeface="Arial" pitchFamily="2" charset="0"/>
        </a:defRPr>
      </a:lvl1pPr>
      <a:lvl2pPr marL="176530" marR="0" indent="-176530" algn="l" defTabSz="914400">
        <a:lnSpc>
          <a:spcPct val="100000"/>
        </a:lnSpc>
        <a:spcBef>
          <a:spcPts val="0"/>
        </a:spcBef>
        <a:spcAft>
          <a:spcPts val="0"/>
        </a:spcAft>
        <a:buClrTx/>
        <a:buSzTx/>
        <a:buFont typeface="Arial" pitchFamily="2" charset="0"/>
        <a:buChar char="•"/>
        <a:tabLst/>
        <a:defRPr lang="de-de" sz="1600" b="0" i="0" u="none" strike="noStrike" kern="1" spc="0" baseline="0">
          <a:solidFill>
            <a:schemeClr val="tx1"/>
          </a:solidFill>
          <a:effectLst/>
          <a:latin typeface="Arial" pitchFamily="2" charset="0"/>
          <a:ea typeface="Arial" pitchFamily="2" charset="0"/>
          <a:cs typeface="Arial" pitchFamily="2" charset="0"/>
        </a:defRPr>
      </a:lvl2pPr>
      <a:lvl3pPr marL="360680" marR="0" indent="-184150" algn="l" defTabSz="914400">
        <a:lnSpc>
          <a:spcPct val="125000"/>
        </a:lnSpc>
        <a:spcBef>
          <a:spcPts val="0"/>
        </a:spcBef>
        <a:spcAft>
          <a:spcPts val="0"/>
        </a:spcAft>
        <a:buClrTx/>
        <a:buSzTx/>
        <a:buFont typeface="Symbol" pitchFamily="1" charset="0"/>
        <a:buChar char="-"/>
        <a:tabLst/>
        <a:defRPr lang="de-de" sz="1400" b="0" i="0" u="none" strike="noStrike" kern="1" spc="0" baseline="0">
          <a:solidFill>
            <a:schemeClr val="tx1"/>
          </a:solidFill>
          <a:effectLst/>
          <a:latin typeface="Arial" pitchFamily="2" charset="0"/>
          <a:ea typeface="Arial" pitchFamily="2" charset="0"/>
          <a:cs typeface="Arial" pitchFamily="2" charset="0"/>
        </a:defRPr>
      </a:lvl3pPr>
      <a:lvl4pPr marL="538480" marR="0" indent="-177800" algn="l" defTabSz="914400">
        <a:lnSpc>
          <a:spcPct val="125000"/>
        </a:lnSpc>
        <a:spcBef>
          <a:spcPts val="0"/>
        </a:spcBef>
        <a:spcAft>
          <a:spcPts val="0"/>
        </a:spcAft>
        <a:buClrTx/>
        <a:buSzTx/>
        <a:buFont typeface="Symbol" pitchFamily="1" charset="0"/>
        <a:buChar char="-"/>
        <a:tabLst/>
        <a:defRPr lang="de-de" sz="1400" b="0" i="0" u="none" strike="noStrike" kern="1" spc="0" baseline="0">
          <a:solidFill>
            <a:schemeClr val="tx1"/>
          </a:solidFill>
          <a:effectLst/>
          <a:latin typeface="Arial" pitchFamily="2" charset="0"/>
          <a:ea typeface="Arial" pitchFamily="2" charset="0"/>
          <a:cs typeface="Arial" pitchFamily="2" charset="0"/>
        </a:defRPr>
      </a:lvl4pPr>
      <a:lvl5pPr marL="714375" marR="0" indent="-176530" algn="l" defTabSz="914400">
        <a:lnSpc>
          <a:spcPct val="125000"/>
        </a:lnSpc>
        <a:spcBef>
          <a:spcPts val="0"/>
        </a:spcBef>
        <a:spcAft>
          <a:spcPts val="0"/>
        </a:spcAft>
        <a:buClrTx/>
        <a:buSzTx/>
        <a:buFont typeface="Symbol" pitchFamily="1" charset="0"/>
        <a:buChar char="-"/>
        <a:tabLst/>
        <a:defRPr lang="de-de" sz="1400" b="0" i="0" u="none" strike="noStrike" kern="1" spc="0" baseline="0">
          <a:solidFill>
            <a:schemeClr val="tx1"/>
          </a:solidFill>
          <a:effectLst/>
          <a:latin typeface="Arial" pitchFamily="2" charset="0"/>
          <a:ea typeface="Arial" pitchFamily="2" charset="0"/>
          <a:cs typeface="Arial" pitchFamily="2" charset="0"/>
        </a:defRPr>
      </a:lvl5pPr>
      <a:lvl6pPr marL="2514600" marR="0" indent="-228600" algn="l" defTabSz="914400">
        <a:lnSpc>
          <a:spcPct val="100000"/>
        </a:lnSpc>
        <a:spcBef>
          <a:spcPts val="0"/>
        </a:spcBef>
        <a:spcAft>
          <a:spcPts val="0"/>
        </a:spcAft>
        <a:buClrTx/>
        <a:buSzTx/>
        <a:buFont typeface="Arial" pitchFamily="2" charset="0"/>
        <a:buChar char="•"/>
        <a:tabLst/>
        <a:defRPr lang="de-de" sz="2000" b="0" i="0" u="none" strike="noStrike" kern="1" spc="0" baseline="0">
          <a:solidFill>
            <a:schemeClr val="tx1"/>
          </a:solidFill>
          <a:effectLst/>
          <a:latin typeface="Arial" pitchFamily="2" charset="0"/>
          <a:ea typeface="Arial" pitchFamily="2" charset="0"/>
          <a:cs typeface="Arial" pitchFamily="2" charset="0"/>
        </a:defRPr>
      </a:lvl6pPr>
      <a:lvl7pPr marL="2971800" marR="0" indent="-228600" algn="l" defTabSz="914400">
        <a:lnSpc>
          <a:spcPct val="100000"/>
        </a:lnSpc>
        <a:spcBef>
          <a:spcPts val="0"/>
        </a:spcBef>
        <a:spcAft>
          <a:spcPts val="0"/>
        </a:spcAft>
        <a:buClrTx/>
        <a:buSzTx/>
        <a:buFont typeface="Arial" pitchFamily="2" charset="0"/>
        <a:buChar char="•"/>
        <a:tabLst/>
        <a:defRPr lang="de-de" sz="2000" b="0" i="0" u="none" strike="noStrike" kern="1" spc="0" baseline="0">
          <a:solidFill>
            <a:schemeClr val="tx1"/>
          </a:solidFill>
          <a:effectLst/>
          <a:latin typeface="Arial" pitchFamily="2" charset="0"/>
          <a:ea typeface="Arial" pitchFamily="2" charset="0"/>
          <a:cs typeface="Arial" pitchFamily="2" charset="0"/>
        </a:defRPr>
      </a:lvl7pPr>
      <a:lvl8pPr marL="3429000" marR="0" indent="-228600" algn="l" defTabSz="914400">
        <a:lnSpc>
          <a:spcPct val="100000"/>
        </a:lnSpc>
        <a:spcBef>
          <a:spcPts val="0"/>
        </a:spcBef>
        <a:spcAft>
          <a:spcPts val="0"/>
        </a:spcAft>
        <a:buClrTx/>
        <a:buSzTx/>
        <a:buFont typeface="Arial" pitchFamily="2" charset="0"/>
        <a:buChar char="•"/>
        <a:tabLst/>
        <a:defRPr lang="de-de" sz="2000" b="0" i="0" u="none" strike="noStrike" kern="1" spc="0" baseline="0">
          <a:solidFill>
            <a:schemeClr val="tx1"/>
          </a:solidFill>
          <a:effectLst/>
          <a:latin typeface="Arial" pitchFamily="2" charset="0"/>
          <a:ea typeface="Arial" pitchFamily="2" charset="0"/>
          <a:cs typeface="Arial" pitchFamily="2" charset="0"/>
        </a:defRPr>
      </a:lvl8pPr>
      <a:lvl9pPr marL="3886200" marR="0" indent="-228600" algn="l" defTabSz="914400">
        <a:lnSpc>
          <a:spcPct val="100000"/>
        </a:lnSpc>
        <a:spcBef>
          <a:spcPts val="0"/>
        </a:spcBef>
        <a:spcAft>
          <a:spcPts val="0"/>
        </a:spcAft>
        <a:buClrTx/>
        <a:buSzTx/>
        <a:buFont typeface="Arial" pitchFamily="2" charset="0"/>
        <a:buChar char="•"/>
        <a:tabLst/>
        <a:defRPr lang="de-de" sz="2000" b="0" i="0" u="none" strike="noStrike" kern="1" spc="0" baseline="0">
          <a:solidFill>
            <a:schemeClr val="tx1"/>
          </a:solidFill>
          <a:effectLst/>
          <a:latin typeface="Arial" pitchFamily="2" charset="0"/>
          <a:ea typeface="Arial" pitchFamily="2" charset="0"/>
          <a:cs typeface="Arial" pitchFamily="2" charset="0"/>
        </a:defRPr>
      </a:lvl9pPr>
    </p:bodyStyle>
    <p:otherStyle>
      <a:lvl1pPr marL="0" marR="0" indent="0" algn="l" defTabSz="914400">
        <a:lnSpc>
          <a:spcPct val="100000"/>
        </a:lnSpc>
        <a:spcBef>
          <a:spcPts val="0"/>
        </a:spcBef>
        <a:spcAft>
          <a:spcPts val="0"/>
        </a:spcAft>
        <a:buNone/>
        <a:tabLst/>
        <a:defRPr lang="de-de" sz="1800" b="0" i="0" u="none" strike="noStrike" kern="1" spc="0" baseline="0">
          <a:solidFill>
            <a:schemeClr val="tx1"/>
          </a:solidFill>
          <a:effectLst/>
          <a:latin typeface="Arial" pitchFamily="2" charset="0"/>
          <a:ea typeface="Arial" pitchFamily="2" charset="0"/>
          <a:cs typeface="Arial" pitchFamily="2" charset="0"/>
        </a:defRPr>
      </a:lvl1pPr>
      <a:lvl2pPr marL="457200" marR="0" indent="0" algn="l" defTabSz="914400">
        <a:lnSpc>
          <a:spcPct val="100000"/>
        </a:lnSpc>
        <a:spcBef>
          <a:spcPts val="0"/>
        </a:spcBef>
        <a:spcAft>
          <a:spcPts val="0"/>
        </a:spcAft>
        <a:buNone/>
        <a:tabLst/>
        <a:defRPr lang="de-de" sz="1800" b="0" i="0" u="none" strike="noStrike" kern="1" spc="0" baseline="0">
          <a:solidFill>
            <a:schemeClr val="tx1"/>
          </a:solidFill>
          <a:effectLst/>
          <a:latin typeface="Arial" pitchFamily="2" charset="0"/>
          <a:ea typeface="Arial" pitchFamily="2" charset="0"/>
          <a:cs typeface="Arial" pitchFamily="2" charset="0"/>
        </a:defRPr>
      </a:lvl2pPr>
      <a:lvl3pPr marL="914400" marR="0" indent="0" algn="l" defTabSz="914400">
        <a:lnSpc>
          <a:spcPct val="100000"/>
        </a:lnSpc>
        <a:spcBef>
          <a:spcPts val="0"/>
        </a:spcBef>
        <a:spcAft>
          <a:spcPts val="0"/>
        </a:spcAft>
        <a:buNone/>
        <a:tabLst/>
        <a:defRPr lang="de-de" sz="1800" b="0" i="0" u="none" strike="noStrike" kern="1" spc="0" baseline="0">
          <a:solidFill>
            <a:schemeClr val="tx1"/>
          </a:solidFill>
          <a:effectLst/>
          <a:latin typeface="Arial" pitchFamily="2" charset="0"/>
          <a:ea typeface="Arial" pitchFamily="2" charset="0"/>
          <a:cs typeface="Arial" pitchFamily="2" charset="0"/>
        </a:defRPr>
      </a:lvl3pPr>
      <a:lvl4pPr marL="1371600" marR="0" indent="0" algn="l" defTabSz="914400">
        <a:lnSpc>
          <a:spcPct val="100000"/>
        </a:lnSpc>
        <a:spcBef>
          <a:spcPts val="0"/>
        </a:spcBef>
        <a:spcAft>
          <a:spcPts val="0"/>
        </a:spcAft>
        <a:buNone/>
        <a:tabLst/>
        <a:defRPr lang="de-de" sz="1800" b="0" i="0" u="none" strike="noStrike" kern="1" spc="0" baseline="0">
          <a:solidFill>
            <a:schemeClr val="tx1"/>
          </a:solidFill>
          <a:effectLst/>
          <a:latin typeface="Arial" pitchFamily="2" charset="0"/>
          <a:ea typeface="Arial" pitchFamily="2" charset="0"/>
          <a:cs typeface="Arial" pitchFamily="2" charset="0"/>
        </a:defRPr>
      </a:lvl4pPr>
      <a:lvl5pPr marL="1828800" marR="0" indent="0" algn="l" defTabSz="914400">
        <a:lnSpc>
          <a:spcPct val="100000"/>
        </a:lnSpc>
        <a:spcBef>
          <a:spcPts val="0"/>
        </a:spcBef>
        <a:spcAft>
          <a:spcPts val="0"/>
        </a:spcAft>
        <a:buNone/>
        <a:tabLst/>
        <a:defRPr lang="de-de" sz="1800" b="0" i="0" u="none" strike="noStrike" kern="1" spc="0" baseline="0">
          <a:solidFill>
            <a:schemeClr val="tx1"/>
          </a:solidFill>
          <a:effectLst/>
          <a:latin typeface="Arial" pitchFamily="2" charset="0"/>
          <a:ea typeface="Arial" pitchFamily="2" charset="0"/>
          <a:cs typeface="Arial" pitchFamily="2" charset="0"/>
        </a:defRPr>
      </a:lvl5pPr>
      <a:lvl6pPr marL="2286000" marR="0" indent="0" algn="l" defTabSz="914400">
        <a:lnSpc>
          <a:spcPct val="100000"/>
        </a:lnSpc>
        <a:spcBef>
          <a:spcPts val="0"/>
        </a:spcBef>
        <a:spcAft>
          <a:spcPts val="0"/>
        </a:spcAft>
        <a:buNone/>
        <a:tabLst/>
        <a:defRPr lang="de-de" sz="1800" b="0" i="0" u="none" strike="noStrike" kern="1" spc="0" baseline="0">
          <a:solidFill>
            <a:schemeClr val="tx1"/>
          </a:solidFill>
          <a:effectLst/>
          <a:latin typeface="Arial" pitchFamily="2" charset="0"/>
          <a:ea typeface="Arial" pitchFamily="2" charset="0"/>
          <a:cs typeface="Arial" pitchFamily="2" charset="0"/>
        </a:defRPr>
      </a:lvl6pPr>
      <a:lvl7pPr marL="2743200" marR="0" indent="0" algn="l" defTabSz="914400">
        <a:lnSpc>
          <a:spcPct val="100000"/>
        </a:lnSpc>
        <a:spcBef>
          <a:spcPts val="0"/>
        </a:spcBef>
        <a:spcAft>
          <a:spcPts val="0"/>
        </a:spcAft>
        <a:buNone/>
        <a:tabLst/>
        <a:defRPr lang="de-de" sz="1800" b="0" i="0" u="none" strike="noStrike" kern="1" spc="0" baseline="0">
          <a:solidFill>
            <a:schemeClr val="tx1"/>
          </a:solidFill>
          <a:effectLst/>
          <a:latin typeface="Arial" pitchFamily="2" charset="0"/>
          <a:ea typeface="Arial" pitchFamily="2" charset="0"/>
          <a:cs typeface="Arial" pitchFamily="2" charset="0"/>
        </a:defRPr>
      </a:lvl7pPr>
      <a:lvl8pPr marL="3200400" marR="0" indent="0" algn="l" defTabSz="914400">
        <a:lnSpc>
          <a:spcPct val="100000"/>
        </a:lnSpc>
        <a:spcBef>
          <a:spcPts val="0"/>
        </a:spcBef>
        <a:spcAft>
          <a:spcPts val="0"/>
        </a:spcAft>
        <a:buNone/>
        <a:tabLst/>
        <a:defRPr lang="de-de" sz="1800" b="0" i="0" u="none" strike="noStrike" kern="1" spc="0" baseline="0">
          <a:solidFill>
            <a:schemeClr val="tx1"/>
          </a:solidFill>
          <a:effectLst/>
          <a:latin typeface="Arial" pitchFamily="2" charset="0"/>
          <a:ea typeface="Arial" pitchFamily="2" charset="0"/>
          <a:cs typeface="Arial" pitchFamily="2" charset="0"/>
        </a:defRPr>
      </a:lvl8pPr>
      <a:lvl9pPr marL="3657600" marR="0" indent="0" algn="l" defTabSz="914400">
        <a:lnSpc>
          <a:spcPct val="100000"/>
        </a:lnSpc>
        <a:spcBef>
          <a:spcPts val="0"/>
        </a:spcBef>
        <a:spcAft>
          <a:spcPts val="0"/>
        </a:spcAft>
        <a:buNone/>
        <a:tabLst/>
        <a:defRPr lang="de-de" sz="1800" b="0" i="0" u="none" strike="noStrike" kern="1" spc="0" baseline="0">
          <a:solidFill>
            <a:schemeClr val="tx1"/>
          </a:solidFill>
          <a:effectLst/>
          <a:latin typeface="Arial" pitchFamily="2" charset="0"/>
          <a:ea typeface="Arial" pitchFamily="2" charset="0"/>
          <a:cs typeface="Arial" pitchFamily="2" charset="0"/>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Foliennummernplatzhalter 4"/>
          <p:cNvSpPr>
            <a:spLocks noGrp="1" noChangeArrowheads="1"/>
            <a:extLst>
              <a:ext uri="smNativeData">
                <pr:smNativeData xmlns:pr="smNativeData" xmlns:p14="http://schemas.microsoft.com/office/powerpoint/2010/main" xmlns="" val="SMDATA_13_mG0pXhMAAAAlAAAAZAAAAA0AAAAAAAAAAEgAAAAA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CtKQAA0icAAE02AAARKgAAEAAAACYAAAAIAAAAv48AAAAAAAA="/>
              </a:ext>
            </a:extLst>
          </p:cNvSpPr>
          <p:nvPr>
            <p:ph type="sldNum" sz="quarter" idx="4"/>
          </p:nvPr>
        </p:nvSpPr>
        <p:spPr>
          <a:xfrm>
            <a:off x="9033087" y="6473191"/>
            <a:ext cx="2736427" cy="365125"/>
          </a:xfrm>
          <a:prstGeom prst="rect">
            <a:avLst/>
          </a:prstGeom>
        </p:spPr>
        <p:txBody>
          <a:bodyPr vert="horz" wrap="square" lIns="0" tIns="45720" rIns="0" bIns="45720" numCol="1" spcCol="215900" anchor="ctr">
            <a:prstTxWarp prst="textNoShape">
              <a:avLst/>
            </a:prstTxWarp>
          </a:bodyPr>
          <a:lstStyle>
            <a:lvl1pPr algn="r">
              <a:defRPr lang="de-de" sz="1200">
                <a:solidFill>
                  <a:schemeClr val="tx1"/>
                </a:solidFill>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fld id="{34405610-5ED9-15A0-97F8-A8F518B661FD}" type="slidenum">
              <a:t>‹Nr.›</a:t>
            </a:fld>
            <a:endParaRPr/>
          </a:p>
        </p:txBody>
      </p:sp>
      <p:sp>
        <p:nvSpPr>
          <p:cNvPr id="3" name="Fußzeilenplatzhalter 3"/>
          <p:cNvSpPr>
            <a:spLocks noGrp="1" noChangeArrowheads="1"/>
            <a:extLst>
              <a:ext uri="smNativeData">
                <pr:smNativeData xmlns:pr="smNativeData" xmlns:p14="http://schemas.microsoft.com/office/powerpoint/2010/main" xmlns="" val="SMDATA_13_mG0pXhMAAAAlAAAAZAAAAA0AAAAAAAAAAEgAAAAA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qAQAA0icAAK4pAAARKgAAEAAAACYAAAAIAAAAv48AAAAAAAA="/>
              </a:ext>
            </a:extLst>
          </p:cNvSpPr>
          <p:nvPr>
            <p:ph type="ftr" sz="quarter" idx="3"/>
          </p:nvPr>
        </p:nvSpPr>
        <p:spPr>
          <a:xfrm>
            <a:off x="414867" y="6473191"/>
            <a:ext cx="8619067" cy="365125"/>
          </a:xfrm>
          <a:prstGeom prst="rect">
            <a:avLst/>
          </a:prstGeom>
        </p:spPr>
        <p:txBody>
          <a:bodyPr vert="horz" wrap="square" lIns="0" tIns="45720" rIns="0" bIns="45720" numCol="1" spcCol="215900" anchor="ctr">
            <a:prstTxWarp prst="textNoShape">
              <a:avLst/>
            </a:prstTxWarp>
          </a:bodyPr>
          <a:lstStyle>
            <a:lvl1pPr algn="l">
              <a:defRPr lang="en-us" sz="1200">
                <a:solidFill>
                  <a:schemeClr val="tx1"/>
                </a:solidFill>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r>
              <a:rPr lang="en-us"/>
              <a:t>Advanced Seminar | Final Presentation | Name of Presenter</a:t>
            </a:r>
          </a:p>
        </p:txBody>
      </p:sp>
      <p:pic>
        <p:nvPicPr>
          <p:cNvPr id="4" name="Bild 6" descr="20150416 tum logo blau png final.png"/>
          <p:cNvPicPr>
            <a:picLocks noChangeAspect="1"/>
            <a:extLst>
              <a:ext uri="smNativeData">
                <pr:smNativeData xmlns:pr="smNativeData" xmlns:p14="http://schemas.microsoft.com/office/powerpoint/2010/main" xmlns="" val="SMDATA_15_mG0pXhMAAAAlAAAAEQAAAC0AAAAAkAAAAEgAAACQAAAASAAAAAAAAAAA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dUcPuDAAAABAAAAAAAAAAAAAAAAAAAAAAAAAAHgAAAGgAAAAAAAAAAAAAAAAAAAAAAAAAAAAAABAnAAAQJwAAAAAAAAAAAAAAAAAAAAAAAAAAAAAAAAAAAAAAAAAAAAAUAAAAAAAAAMDA/wAAAAAAZAAAADIAAAAAAAAAZAAAAAAAAAB/f38ACgAAAB8AAABUAAAAAFKTBf///wEAAAAAAAAAAAAAAAAAAAAAAAAAAAAAAAAAAAAAAAAAAAAAAAJ/f38A7uzhA8zMzADAwP8Af39/AAAAAAAAAAAAAAAAAP///wAAAAAAIQAAABgAAAAUAAAAjjIAAP8BAABMNgAA+AMAABAAAAAmAAAACAAAAP//////////"/>
              </a:ext>
            </a:extLst>
          </p:cNvPicPr>
          <p:nvPr/>
        </p:nvPicPr>
        <p:blipFill>
          <a:blip r:embed="rId4"/>
          <a:stretch>
            <a:fillRect/>
          </a:stretch>
        </p:blipFill>
        <p:spPr>
          <a:xfrm>
            <a:off x="10957560" y="324486"/>
            <a:ext cx="811107" cy="320675"/>
          </a:xfrm>
          <a:prstGeom prst="rect">
            <a:avLst/>
          </a:prstGeom>
          <a:noFill/>
          <a:ln>
            <a:noFill/>
          </a:ln>
          <a:effectLst/>
        </p:spPr>
      </p:pic>
      <p:sp>
        <p:nvSpPr>
          <p:cNvPr id="5" name="Textfeld 10"/>
          <p:cNvSpPr>
            <a:extLst>
              <a:ext uri="smNativeData">
                <pr:smNativeData xmlns:pr="smNativeData" xmlns:p14="http://schemas.microsoft.com/office/powerpoint/2010/main" xmlns="" val="SMDATA_13_mG0pXhMAAAAlAAAAZAAAAE0AAAAAAAAAAAAAAAAAAAAAAAAAAAAAAAAA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CjFLigMAAAAEAAAAAAAAAAAAAAAAAAAAAAAAAAeAAAAaAAAAAAAAAAAAAAAAAAAAAAAAAAAAAAAECcAABAnAAAAAAAAAAAAAAAAAAAAAAAAAAAAAAAAAAAAAAAAAAAAABQAAAAAAAAAwMD/AAAAAABkAAAAMgAAAAAAAABkAAAAAAAAAH9/fwAKAAAAHwAAAFQAAAAAUpMF////AQAAAAAAAAAAAAAAAAAAAAAAAAAAAAAAAAAAAAAAAAAAAAAAAH9/fwDu7OEDzMzMAMDA/wB/f38AAAAAAAAAAAAAAAAAAAAAAAAAAAAhAAAAGAAAABQAAAD5AQAA7wEAAFYxAAAUBAAAECAAACYAAAAIAAAA//////////8="/>
              </a:ext>
            </a:extLst>
          </p:cNvSpPr>
          <p:nvPr/>
        </p:nvSpPr>
        <p:spPr>
          <a:xfrm>
            <a:off x="427568" y="314326"/>
            <a:ext cx="10265833" cy="348615"/>
          </a:xfrm>
          <a:prstGeom prst="rect">
            <a:avLst/>
          </a:prstGeom>
          <a:noFill/>
          <a:ln>
            <a:noFill/>
          </a:ln>
          <a:effectLst/>
        </p:spPr>
        <p:txBody>
          <a:bodyPr vert="horz" wrap="square" lIns="0" tIns="0" rIns="0" bIns="0" numCol="1" spcCol="215900" anchor="t"/>
          <a:lstStyle/>
          <a:p>
            <a:pPr defTabSz="914400">
              <a:lnSpc>
                <a:spcPct val="94000"/>
              </a:lnSpc>
              <a:tabLst/>
              <a:defRPr lang="de-de"/>
            </a:pPr>
            <a:r>
              <a:rPr lang="de-de" sz="800">
                <a:solidFill>
                  <a:schemeClr val="tx2"/>
                </a:solidFill>
              </a:rPr>
              <a:t>Associate Professorship of Embedded Systems and Internet of Things</a:t>
            </a:r>
          </a:p>
          <a:p>
            <a:pPr defTabSz="914400">
              <a:lnSpc>
                <a:spcPct val="94000"/>
              </a:lnSpc>
              <a:tabLst/>
              <a:defRPr lang="de-de"/>
            </a:pPr>
            <a:r>
              <a:rPr lang="de-de" sz="800">
                <a:solidFill>
                  <a:schemeClr val="tx2"/>
                </a:solidFill>
              </a:rPr>
              <a:t>Department of Electrical and Computer Engineering</a:t>
            </a:r>
          </a:p>
          <a:p>
            <a:pPr defTabSz="914400">
              <a:lnSpc>
                <a:spcPct val="94000"/>
              </a:lnSpc>
              <a:tabLst/>
              <a:defRPr lang="de-de"/>
            </a:pPr>
            <a:r>
              <a:rPr lang="de-de" sz="800">
                <a:solidFill>
                  <a:schemeClr val="tx2"/>
                </a:solidFill>
              </a:rPr>
              <a:t>Technical University of Munich</a:t>
            </a:r>
          </a:p>
        </p:txBody>
      </p:sp>
    </p:spTree>
  </p:cSld>
  <p:clrMap bg1="lt1" tx1="dk1" bg2="lt2" tx2="dk2" accent1="accent1" accent2="accent2" accent3="accent3" accent4="accent4" accent5="accent5" accent6="accent6" hlink="hlink" folHlink="folHlink"/>
  <p:sldLayoutIdLst>
    <p:sldLayoutId id="2147483675" r:id="rId1"/>
    <p:sldLayoutId id="2147483726" r:id="rId2"/>
  </p:sldLayoutIdLst>
  <p:hf hdr="0" dt="0"/>
  <p:txStyles>
    <p:titleStyle>
      <a:lvl1pPr marL="0" marR="0" indent="0" algn="l" defTabSz="914400">
        <a:lnSpc>
          <a:spcPct val="125000"/>
        </a:lnSpc>
        <a:spcBef>
          <a:spcPts val="0"/>
        </a:spcBef>
        <a:spcAft>
          <a:spcPts val="0"/>
        </a:spcAft>
        <a:buNone/>
        <a:tabLst/>
        <a:defRPr lang="de-de" sz="2200" b="0" i="0" u="none" strike="noStrike" kern="1" spc="0" baseline="0">
          <a:solidFill>
            <a:schemeClr val="tx1"/>
          </a:solidFill>
          <a:effectLst/>
          <a:latin typeface="Arial" pitchFamily="2" charset="0"/>
          <a:ea typeface="Arial" pitchFamily="2" charset="0"/>
          <a:cs typeface="Arial" pitchFamily="2" charset="0"/>
        </a:defRPr>
      </a:lvl1pPr>
      <a:lvl2pPr marL="457200" marR="0" indent="0" algn="l" defTabSz="914400">
        <a:lnSpc>
          <a:spcPct val="100000"/>
        </a:lnSpc>
        <a:spcBef>
          <a:spcPts val="0"/>
        </a:spcBef>
        <a:spcAft>
          <a:spcPts val="0"/>
        </a:spcAft>
        <a:buNone/>
        <a:tabLst/>
        <a:defRPr lang="de-de" sz="2000" b="1" i="0" u="none" strike="noStrike" kern="1" spc="0" baseline="0">
          <a:solidFill>
            <a:schemeClr val="tx2"/>
          </a:solidFill>
          <a:effectLst/>
          <a:latin typeface="Arial" pitchFamily="2" charset="0"/>
          <a:ea typeface="Arial" pitchFamily="2" charset="0"/>
          <a:cs typeface="Arial" pitchFamily="2" charset="0"/>
        </a:defRPr>
      </a:lvl2pPr>
      <a:lvl3pPr marL="914400" marR="0" indent="0" algn="l" defTabSz="914400">
        <a:lnSpc>
          <a:spcPct val="100000"/>
        </a:lnSpc>
        <a:spcBef>
          <a:spcPts val="0"/>
        </a:spcBef>
        <a:spcAft>
          <a:spcPts val="0"/>
        </a:spcAft>
        <a:buNone/>
        <a:tabLst/>
        <a:defRPr lang="de-de" sz="2000" b="1" i="0" u="none" strike="noStrike" kern="1" spc="0" baseline="0">
          <a:solidFill>
            <a:schemeClr val="tx2"/>
          </a:solidFill>
          <a:effectLst/>
          <a:latin typeface="Arial" pitchFamily="2" charset="0"/>
          <a:ea typeface="Arial" pitchFamily="2" charset="0"/>
          <a:cs typeface="Arial" pitchFamily="2" charset="0"/>
        </a:defRPr>
      </a:lvl3pPr>
      <a:lvl4pPr marL="1371600" marR="0" indent="0" algn="l" defTabSz="914400">
        <a:lnSpc>
          <a:spcPct val="100000"/>
        </a:lnSpc>
        <a:spcBef>
          <a:spcPts val="0"/>
        </a:spcBef>
        <a:spcAft>
          <a:spcPts val="0"/>
        </a:spcAft>
        <a:buNone/>
        <a:tabLst/>
        <a:defRPr lang="de-de" sz="2000" b="1" i="0" u="none" strike="noStrike" kern="1" spc="0" baseline="0">
          <a:solidFill>
            <a:schemeClr val="tx2"/>
          </a:solidFill>
          <a:effectLst/>
          <a:latin typeface="Arial" pitchFamily="2" charset="0"/>
          <a:ea typeface="Arial" pitchFamily="2" charset="0"/>
          <a:cs typeface="Arial" pitchFamily="2" charset="0"/>
        </a:defRPr>
      </a:lvl4pPr>
      <a:lvl5pPr marL="1828800" marR="0" indent="0" algn="l" defTabSz="914400">
        <a:lnSpc>
          <a:spcPct val="100000"/>
        </a:lnSpc>
        <a:spcBef>
          <a:spcPts val="0"/>
        </a:spcBef>
        <a:spcAft>
          <a:spcPts val="0"/>
        </a:spcAft>
        <a:buNone/>
        <a:tabLst/>
        <a:defRPr lang="de-de" sz="2000" b="1" i="0" u="none" strike="noStrike" kern="1" spc="0" baseline="0">
          <a:solidFill>
            <a:schemeClr val="tx2"/>
          </a:solidFill>
          <a:effectLst/>
          <a:latin typeface="Arial" pitchFamily="2" charset="0"/>
          <a:ea typeface="Arial" pitchFamily="2" charset="0"/>
          <a:cs typeface="Arial" pitchFamily="2" charset="0"/>
        </a:defRPr>
      </a:lvl5pPr>
      <a:lvl6pPr marL="457200" marR="0" indent="0" algn="l" defTabSz="914400">
        <a:lnSpc>
          <a:spcPct val="100000"/>
        </a:lnSpc>
        <a:spcBef>
          <a:spcPts val="0"/>
        </a:spcBef>
        <a:spcAft>
          <a:spcPts val="0"/>
        </a:spcAft>
        <a:buNone/>
        <a:tabLst/>
        <a:defRPr lang="de-de" sz="2000" b="1" i="0" u="none" strike="noStrike" kern="1" spc="0" baseline="0">
          <a:solidFill>
            <a:schemeClr val="tx2"/>
          </a:solidFill>
          <a:effectLst/>
          <a:latin typeface="Arial" pitchFamily="2" charset="0"/>
          <a:ea typeface="Arial" pitchFamily="2" charset="0"/>
          <a:cs typeface="Arial" pitchFamily="2" charset="0"/>
        </a:defRPr>
      </a:lvl6pPr>
      <a:lvl7pPr marL="914400" marR="0" indent="0" algn="l" defTabSz="914400">
        <a:lnSpc>
          <a:spcPct val="100000"/>
        </a:lnSpc>
        <a:spcBef>
          <a:spcPts val="0"/>
        </a:spcBef>
        <a:spcAft>
          <a:spcPts val="0"/>
        </a:spcAft>
        <a:buNone/>
        <a:tabLst/>
        <a:defRPr lang="de-de" sz="2000" b="1" i="0" u="none" strike="noStrike" kern="1" spc="0" baseline="0">
          <a:solidFill>
            <a:schemeClr val="tx2"/>
          </a:solidFill>
          <a:effectLst/>
          <a:latin typeface="Arial" pitchFamily="2" charset="0"/>
          <a:ea typeface="Arial" pitchFamily="2" charset="0"/>
          <a:cs typeface="Arial" pitchFamily="2" charset="0"/>
        </a:defRPr>
      </a:lvl7pPr>
      <a:lvl8pPr marL="1371600" marR="0" indent="0" algn="l" defTabSz="914400">
        <a:lnSpc>
          <a:spcPct val="100000"/>
        </a:lnSpc>
        <a:spcBef>
          <a:spcPts val="0"/>
        </a:spcBef>
        <a:spcAft>
          <a:spcPts val="0"/>
        </a:spcAft>
        <a:buNone/>
        <a:tabLst/>
        <a:defRPr lang="de-de" sz="2000" b="1" i="0" u="none" strike="noStrike" kern="1" spc="0" baseline="0">
          <a:solidFill>
            <a:schemeClr val="tx2"/>
          </a:solidFill>
          <a:effectLst/>
          <a:latin typeface="Arial" pitchFamily="2" charset="0"/>
          <a:ea typeface="Arial" pitchFamily="2" charset="0"/>
          <a:cs typeface="Arial" pitchFamily="2" charset="0"/>
        </a:defRPr>
      </a:lvl8pPr>
      <a:lvl9pPr marL="1828800" marR="0" indent="0" algn="l" defTabSz="914400">
        <a:lnSpc>
          <a:spcPct val="100000"/>
        </a:lnSpc>
        <a:spcBef>
          <a:spcPts val="0"/>
        </a:spcBef>
        <a:spcAft>
          <a:spcPts val="0"/>
        </a:spcAft>
        <a:buNone/>
        <a:tabLst/>
        <a:defRPr lang="de-de" sz="2000" b="1" i="0" u="none" strike="noStrike" kern="1" spc="0" baseline="0">
          <a:solidFill>
            <a:schemeClr val="tx2"/>
          </a:solidFill>
          <a:effectLst/>
          <a:latin typeface="Arial" pitchFamily="2" charset="0"/>
          <a:ea typeface="Arial" pitchFamily="2" charset="0"/>
          <a:cs typeface="Arial" pitchFamily="2" charset="0"/>
        </a:defRPr>
      </a:lvl9pPr>
    </p:titleStyle>
    <p:bodyStyle>
      <a:lvl1pPr marL="0" marR="0" indent="0" algn="l" defTabSz="914400">
        <a:lnSpc>
          <a:spcPct val="100000"/>
        </a:lnSpc>
        <a:spcBef>
          <a:spcPts val="0"/>
        </a:spcBef>
        <a:spcAft>
          <a:spcPts val="0"/>
        </a:spcAft>
        <a:buNone/>
        <a:tabLst/>
        <a:defRPr lang="de-de" sz="1600" b="0" i="0" u="none" strike="noStrike" kern="1" spc="0" baseline="0">
          <a:solidFill>
            <a:schemeClr val="tx1"/>
          </a:solidFill>
          <a:effectLst/>
          <a:latin typeface="Arial" pitchFamily="2" charset="0"/>
          <a:ea typeface="Arial" pitchFamily="2" charset="0"/>
          <a:cs typeface="Arial" pitchFamily="2" charset="0"/>
        </a:defRPr>
      </a:lvl1pPr>
      <a:lvl2pPr marL="176530" marR="0" indent="-176530" algn="l" defTabSz="914400">
        <a:lnSpc>
          <a:spcPct val="100000"/>
        </a:lnSpc>
        <a:spcBef>
          <a:spcPts val="0"/>
        </a:spcBef>
        <a:spcAft>
          <a:spcPts val="0"/>
        </a:spcAft>
        <a:buClrTx/>
        <a:buSzTx/>
        <a:buFont typeface="Arial" pitchFamily="2" charset="0"/>
        <a:buChar char="•"/>
        <a:tabLst/>
        <a:defRPr lang="de-de" sz="1600" b="0" i="0" u="none" strike="noStrike" kern="1" spc="0" baseline="0">
          <a:solidFill>
            <a:schemeClr val="tx1"/>
          </a:solidFill>
          <a:effectLst/>
          <a:latin typeface="Arial" pitchFamily="2" charset="0"/>
          <a:ea typeface="Arial" pitchFamily="2" charset="0"/>
          <a:cs typeface="Arial" pitchFamily="2" charset="0"/>
        </a:defRPr>
      </a:lvl2pPr>
      <a:lvl3pPr marL="360680" marR="0" indent="-184150" algn="l" defTabSz="914400">
        <a:lnSpc>
          <a:spcPct val="125000"/>
        </a:lnSpc>
        <a:spcBef>
          <a:spcPts val="0"/>
        </a:spcBef>
        <a:spcAft>
          <a:spcPts val="0"/>
        </a:spcAft>
        <a:buClrTx/>
        <a:buSzTx/>
        <a:buFont typeface="Symbol" pitchFamily="1" charset="0"/>
        <a:buChar char="-"/>
        <a:tabLst/>
        <a:defRPr lang="de-de" sz="1400" b="0" i="0" u="none" strike="noStrike" kern="1" spc="0" baseline="0">
          <a:solidFill>
            <a:schemeClr val="tx1"/>
          </a:solidFill>
          <a:effectLst/>
          <a:latin typeface="Arial" pitchFamily="2" charset="0"/>
          <a:ea typeface="Arial" pitchFamily="2" charset="0"/>
          <a:cs typeface="Arial" pitchFamily="2" charset="0"/>
        </a:defRPr>
      </a:lvl3pPr>
      <a:lvl4pPr marL="538480" marR="0" indent="-177800" algn="l" defTabSz="914400">
        <a:lnSpc>
          <a:spcPct val="125000"/>
        </a:lnSpc>
        <a:spcBef>
          <a:spcPts val="0"/>
        </a:spcBef>
        <a:spcAft>
          <a:spcPts val="0"/>
        </a:spcAft>
        <a:buClrTx/>
        <a:buSzTx/>
        <a:buFont typeface="Symbol" pitchFamily="1" charset="0"/>
        <a:buChar char="-"/>
        <a:tabLst/>
        <a:defRPr lang="de-de" sz="1400" b="0" i="0" u="none" strike="noStrike" kern="1" spc="0" baseline="0">
          <a:solidFill>
            <a:schemeClr val="tx1"/>
          </a:solidFill>
          <a:effectLst/>
          <a:latin typeface="Arial" pitchFamily="2" charset="0"/>
          <a:ea typeface="Arial" pitchFamily="2" charset="0"/>
          <a:cs typeface="Arial" pitchFamily="2" charset="0"/>
        </a:defRPr>
      </a:lvl4pPr>
      <a:lvl5pPr marL="714375" marR="0" indent="-176530" algn="l" defTabSz="914400">
        <a:lnSpc>
          <a:spcPct val="125000"/>
        </a:lnSpc>
        <a:spcBef>
          <a:spcPts val="0"/>
        </a:spcBef>
        <a:spcAft>
          <a:spcPts val="0"/>
        </a:spcAft>
        <a:buClrTx/>
        <a:buSzTx/>
        <a:buFont typeface="Symbol" pitchFamily="1" charset="0"/>
        <a:buChar char="-"/>
        <a:tabLst/>
        <a:defRPr lang="de-de" sz="1400" b="0" i="0" u="none" strike="noStrike" kern="1" spc="0" baseline="0">
          <a:solidFill>
            <a:schemeClr val="tx1"/>
          </a:solidFill>
          <a:effectLst/>
          <a:latin typeface="Arial" pitchFamily="2" charset="0"/>
          <a:ea typeface="Arial" pitchFamily="2" charset="0"/>
          <a:cs typeface="Arial" pitchFamily="2" charset="0"/>
        </a:defRPr>
      </a:lvl5pPr>
      <a:lvl6pPr marL="2514600" marR="0" indent="-228600" algn="l" defTabSz="914400">
        <a:lnSpc>
          <a:spcPct val="100000"/>
        </a:lnSpc>
        <a:spcBef>
          <a:spcPts val="0"/>
        </a:spcBef>
        <a:spcAft>
          <a:spcPts val="0"/>
        </a:spcAft>
        <a:buClrTx/>
        <a:buSzTx/>
        <a:buFont typeface="Arial" pitchFamily="2" charset="0"/>
        <a:buChar char="•"/>
        <a:tabLst/>
        <a:defRPr lang="de-de" sz="2000" b="0" i="0" u="none" strike="noStrike" kern="1" spc="0" baseline="0">
          <a:solidFill>
            <a:schemeClr val="tx1"/>
          </a:solidFill>
          <a:effectLst/>
          <a:latin typeface="Arial" pitchFamily="2" charset="0"/>
          <a:ea typeface="Arial" pitchFamily="2" charset="0"/>
          <a:cs typeface="Arial" pitchFamily="2" charset="0"/>
        </a:defRPr>
      </a:lvl6pPr>
      <a:lvl7pPr marL="2971800" marR="0" indent="-228600" algn="l" defTabSz="914400">
        <a:lnSpc>
          <a:spcPct val="100000"/>
        </a:lnSpc>
        <a:spcBef>
          <a:spcPts val="0"/>
        </a:spcBef>
        <a:spcAft>
          <a:spcPts val="0"/>
        </a:spcAft>
        <a:buClrTx/>
        <a:buSzTx/>
        <a:buFont typeface="Arial" pitchFamily="2" charset="0"/>
        <a:buChar char="•"/>
        <a:tabLst/>
        <a:defRPr lang="de-de" sz="2000" b="0" i="0" u="none" strike="noStrike" kern="1" spc="0" baseline="0">
          <a:solidFill>
            <a:schemeClr val="tx1"/>
          </a:solidFill>
          <a:effectLst/>
          <a:latin typeface="Arial" pitchFamily="2" charset="0"/>
          <a:ea typeface="Arial" pitchFamily="2" charset="0"/>
          <a:cs typeface="Arial" pitchFamily="2" charset="0"/>
        </a:defRPr>
      </a:lvl7pPr>
      <a:lvl8pPr marL="3429000" marR="0" indent="-228600" algn="l" defTabSz="914400">
        <a:lnSpc>
          <a:spcPct val="100000"/>
        </a:lnSpc>
        <a:spcBef>
          <a:spcPts val="0"/>
        </a:spcBef>
        <a:spcAft>
          <a:spcPts val="0"/>
        </a:spcAft>
        <a:buClrTx/>
        <a:buSzTx/>
        <a:buFont typeface="Arial" pitchFamily="2" charset="0"/>
        <a:buChar char="•"/>
        <a:tabLst/>
        <a:defRPr lang="de-de" sz="2000" b="0" i="0" u="none" strike="noStrike" kern="1" spc="0" baseline="0">
          <a:solidFill>
            <a:schemeClr val="tx1"/>
          </a:solidFill>
          <a:effectLst/>
          <a:latin typeface="Arial" pitchFamily="2" charset="0"/>
          <a:ea typeface="Arial" pitchFamily="2" charset="0"/>
          <a:cs typeface="Arial" pitchFamily="2" charset="0"/>
        </a:defRPr>
      </a:lvl8pPr>
      <a:lvl9pPr marL="3886200" marR="0" indent="-228600" algn="l" defTabSz="914400">
        <a:lnSpc>
          <a:spcPct val="100000"/>
        </a:lnSpc>
        <a:spcBef>
          <a:spcPts val="0"/>
        </a:spcBef>
        <a:spcAft>
          <a:spcPts val="0"/>
        </a:spcAft>
        <a:buClrTx/>
        <a:buSzTx/>
        <a:buFont typeface="Arial" pitchFamily="2" charset="0"/>
        <a:buChar char="•"/>
        <a:tabLst/>
        <a:defRPr lang="de-de" sz="2000" b="0" i="0" u="none" strike="noStrike" kern="1" spc="0" baseline="0">
          <a:solidFill>
            <a:schemeClr val="tx1"/>
          </a:solidFill>
          <a:effectLst/>
          <a:latin typeface="Arial" pitchFamily="2" charset="0"/>
          <a:ea typeface="Arial" pitchFamily="2" charset="0"/>
          <a:cs typeface="Arial" pitchFamily="2" charset="0"/>
        </a:defRPr>
      </a:lvl9pPr>
    </p:bodyStyle>
    <p:otherStyle>
      <a:lvl1pPr marL="0" marR="0" indent="0" algn="l" defTabSz="914400">
        <a:lnSpc>
          <a:spcPct val="100000"/>
        </a:lnSpc>
        <a:spcBef>
          <a:spcPts val="0"/>
        </a:spcBef>
        <a:spcAft>
          <a:spcPts val="0"/>
        </a:spcAft>
        <a:buNone/>
        <a:tabLst/>
        <a:defRPr lang="de-de" sz="1800" b="0" i="0" u="none" strike="noStrike" kern="1" spc="0" baseline="0">
          <a:solidFill>
            <a:schemeClr val="tx1"/>
          </a:solidFill>
          <a:effectLst/>
          <a:latin typeface="Arial" pitchFamily="2" charset="0"/>
          <a:ea typeface="Arial" pitchFamily="2" charset="0"/>
          <a:cs typeface="Arial" pitchFamily="2" charset="0"/>
        </a:defRPr>
      </a:lvl1pPr>
      <a:lvl2pPr marL="457200" marR="0" indent="0" algn="l" defTabSz="914400">
        <a:lnSpc>
          <a:spcPct val="100000"/>
        </a:lnSpc>
        <a:spcBef>
          <a:spcPts val="0"/>
        </a:spcBef>
        <a:spcAft>
          <a:spcPts val="0"/>
        </a:spcAft>
        <a:buNone/>
        <a:tabLst/>
        <a:defRPr lang="de-de" sz="1800" b="0" i="0" u="none" strike="noStrike" kern="1" spc="0" baseline="0">
          <a:solidFill>
            <a:schemeClr val="tx1"/>
          </a:solidFill>
          <a:effectLst/>
          <a:latin typeface="Arial" pitchFamily="2" charset="0"/>
          <a:ea typeface="Arial" pitchFamily="2" charset="0"/>
          <a:cs typeface="Arial" pitchFamily="2" charset="0"/>
        </a:defRPr>
      </a:lvl2pPr>
      <a:lvl3pPr marL="914400" marR="0" indent="0" algn="l" defTabSz="914400">
        <a:lnSpc>
          <a:spcPct val="100000"/>
        </a:lnSpc>
        <a:spcBef>
          <a:spcPts val="0"/>
        </a:spcBef>
        <a:spcAft>
          <a:spcPts val="0"/>
        </a:spcAft>
        <a:buNone/>
        <a:tabLst/>
        <a:defRPr lang="de-de" sz="1800" b="0" i="0" u="none" strike="noStrike" kern="1" spc="0" baseline="0">
          <a:solidFill>
            <a:schemeClr val="tx1"/>
          </a:solidFill>
          <a:effectLst/>
          <a:latin typeface="Arial" pitchFamily="2" charset="0"/>
          <a:ea typeface="Arial" pitchFamily="2" charset="0"/>
          <a:cs typeface="Arial" pitchFamily="2" charset="0"/>
        </a:defRPr>
      </a:lvl3pPr>
      <a:lvl4pPr marL="1371600" marR="0" indent="0" algn="l" defTabSz="914400">
        <a:lnSpc>
          <a:spcPct val="100000"/>
        </a:lnSpc>
        <a:spcBef>
          <a:spcPts val="0"/>
        </a:spcBef>
        <a:spcAft>
          <a:spcPts val="0"/>
        </a:spcAft>
        <a:buNone/>
        <a:tabLst/>
        <a:defRPr lang="de-de" sz="1800" b="0" i="0" u="none" strike="noStrike" kern="1" spc="0" baseline="0">
          <a:solidFill>
            <a:schemeClr val="tx1"/>
          </a:solidFill>
          <a:effectLst/>
          <a:latin typeface="Arial" pitchFamily="2" charset="0"/>
          <a:ea typeface="Arial" pitchFamily="2" charset="0"/>
          <a:cs typeface="Arial" pitchFamily="2" charset="0"/>
        </a:defRPr>
      </a:lvl4pPr>
      <a:lvl5pPr marL="1828800" marR="0" indent="0" algn="l" defTabSz="914400">
        <a:lnSpc>
          <a:spcPct val="100000"/>
        </a:lnSpc>
        <a:spcBef>
          <a:spcPts val="0"/>
        </a:spcBef>
        <a:spcAft>
          <a:spcPts val="0"/>
        </a:spcAft>
        <a:buNone/>
        <a:tabLst/>
        <a:defRPr lang="de-de" sz="1800" b="0" i="0" u="none" strike="noStrike" kern="1" spc="0" baseline="0">
          <a:solidFill>
            <a:schemeClr val="tx1"/>
          </a:solidFill>
          <a:effectLst/>
          <a:latin typeface="Arial" pitchFamily="2" charset="0"/>
          <a:ea typeface="Arial" pitchFamily="2" charset="0"/>
          <a:cs typeface="Arial" pitchFamily="2" charset="0"/>
        </a:defRPr>
      </a:lvl5pPr>
      <a:lvl6pPr marL="2286000" marR="0" indent="0" algn="l" defTabSz="914400">
        <a:lnSpc>
          <a:spcPct val="100000"/>
        </a:lnSpc>
        <a:spcBef>
          <a:spcPts val="0"/>
        </a:spcBef>
        <a:spcAft>
          <a:spcPts val="0"/>
        </a:spcAft>
        <a:buNone/>
        <a:tabLst/>
        <a:defRPr lang="de-de" sz="1800" b="0" i="0" u="none" strike="noStrike" kern="1" spc="0" baseline="0">
          <a:solidFill>
            <a:schemeClr val="tx1"/>
          </a:solidFill>
          <a:effectLst/>
          <a:latin typeface="Arial" pitchFamily="2" charset="0"/>
          <a:ea typeface="Arial" pitchFamily="2" charset="0"/>
          <a:cs typeface="Arial" pitchFamily="2" charset="0"/>
        </a:defRPr>
      </a:lvl6pPr>
      <a:lvl7pPr marL="2743200" marR="0" indent="0" algn="l" defTabSz="914400">
        <a:lnSpc>
          <a:spcPct val="100000"/>
        </a:lnSpc>
        <a:spcBef>
          <a:spcPts val="0"/>
        </a:spcBef>
        <a:spcAft>
          <a:spcPts val="0"/>
        </a:spcAft>
        <a:buNone/>
        <a:tabLst/>
        <a:defRPr lang="de-de" sz="1800" b="0" i="0" u="none" strike="noStrike" kern="1" spc="0" baseline="0">
          <a:solidFill>
            <a:schemeClr val="tx1"/>
          </a:solidFill>
          <a:effectLst/>
          <a:latin typeface="Arial" pitchFamily="2" charset="0"/>
          <a:ea typeface="Arial" pitchFamily="2" charset="0"/>
          <a:cs typeface="Arial" pitchFamily="2" charset="0"/>
        </a:defRPr>
      </a:lvl7pPr>
      <a:lvl8pPr marL="3200400" marR="0" indent="0" algn="l" defTabSz="914400">
        <a:lnSpc>
          <a:spcPct val="100000"/>
        </a:lnSpc>
        <a:spcBef>
          <a:spcPts val="0"/>
        </a:spcBef>
        <a:spcAft>
          <a:spcPts val="0"/>
        </a:spcAft>
        <a:buNone/>
        <a:tabLst/>
        <a:defRPr lang="de-de" sz="1800" b="0" i="0" u="none" strike="noStrike" kern="1" spc="0" baseline="0">
          <a:solidFill>
            <a:schemeClr val="tx1"/>
          </a:solidFill>
          <a:effectLst/>
          <a:latin typeface="Arial" pitchFamily="2" charset="0"/>
          <a:ea typeface="Arial" pitchFamily="2" charset="0"/>
          <a:cs typeface="Arial" pitchFamily="2" charset="0"/>
        </a:defRPr>
      </a:lvl8pPr>
      <a:lvl9pPr marL="3657600" marR="0" indent="0" algn="l" defTabSz="914400">
        <a:lnSpc>
          <a:spcPct val="100000"/>
        </a:lnSpc>
        <a:spcBef>
          <a:spcPts val="0"/>
        </a:spcBef>
        <a:spcAft>
          <a:spcPts val="0"/>
        </a:spcAft>
        <a:buNone/>
        <a:tabLst/>
        <a:defRPr lang="de-de" sz="1800" b="0" i="0" u="none" strike="noStrike" kern="1" spc="0" baseline="0">
          <a:solidFill>
            <a:schemeClr val="tx1"/>
          </a:solidFill>
          <a:effectLst/>
          <a:latin typeface="Arial" pitchFamily="2" charset="0"/>
          <a:ea typeface="Arial" pitchFamily="2" charset="0"/>
          <a:cs typeface="Arial" pitchFamily="2" charset="0"/>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Bild 2" descr="20150416 tum logo blau png final.png"/>
          <p:cNvPicPr>
            <a:picLocks noChangeAspect="1"/>
            <a:extLst>
              <a:ext uri="smNativeData">
                <pr:smNativeData xmlns:pr="smNativeData" xmlns:p14="http://schemas.microsoft.com/office/powerpoint/2010/main" xmlns="" val="SMDATA_15_mG0pXhMAAAAlAAAAEQAAAC0AAAAAkAAAAEgAAACQAAAASAAAAAAAAAAA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AcAAAA4AAAAAAAAAAAAAAAAAAAA////AAAAAAAAAAAAAAAAAAAAAAAAAAAAAAAAAAAAAABkAAAAZAAAAAAAAAAjAAAABAAAAGQAAAAXAAAAFAAAAAAAAAAAAAAA/38AAP9/AAAAAAAACQAAAAQAAAAUABcADAAAABAAAAAAAAAAAAAAAAAAAAAAAAAAHgAAAGgAAAAAAAAAAAAAAAAAAAAAAAAAAAAAABAnAAAQJwAAAAAAAAAAAAAAAAAAAAAAAAAAAAAAAAAAAAAAAAAAAAAUAAAAAAAAAMDA/wAAAAAAZAAAADIAAAAAAAAAZAAAAAAAAAB/f38ACgAAAB8AAABUAAAAAFKTBf///wEAAAAAAAAAAAAAAAAAAAAAAAAAAAAAAAAAAAAAAAAAAAAAAAJ/f38AAGW9A8zMzADAwP8Af39/AAAAAAAAAAAAAAAAAP///wAAAAAAIQAAABgAAAAUAAAApDMAAMYnAABiNwAAvykAABAAAAAmAAAACAAAAP//////////"/>
              </a:ext>
            </a:extLst>
          </p:cNvPicPr>
          <p:nvPr/>
        </p:nvPicPr>
        <p:blipFill>
          <a:blip r:embed="rId11"/>
          <a:stretch>
            <a:fillRect/>
          </a:stretch>
        </p:blipFill>
        <p:spPr>
          <a:xfrm>
            <a:off x="11192933" y="6465571"/>
            <a:ext cx="811107" cy="320675"/>
          </a:xfrm>
          <a:prstGeom prst="rect">
            <a:avLst/>
          </a:prstGeom>
          <a:noFill/>
          <a:ln>
            <a:noFill/>
          </a:ln>
          <a:effectLst/>
        </p:spPr>
      </p:pic>
      <p:sp>
        <p:nvSpPr>
          <p:cNvPr id="3" name="Foliennummernplatzhalter 4"/>
          <p:cNvSpPr>
            <a:spLocks noGrp="1" noChangeArrowheads="1"/>
            <a:extLst>
              <a:ext uri="smNativeData">
                <pr:smNativeData xmlns:pr="smNativeData" xmlns:p14="http://schemas.microsoft.com/office/powerpoint/2010/main" xmlns="" val="SMDATA_13_mG0pXhMAAAAlAAAAZAAAAA0AAAAAAAAAAEgAAAAA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AAECAAMAAAAEAAAAAAAAAAAAAAAAAAAAAAAAAAeAAAAaAAAAAAAAAAAAAAAAAAAAAAAAAAAAAAAECcAABAnAAAAAAAAAAAAAAAAAAAAAAAAAAAAAAAAAAAAAAAAAAAAABQAAAAAAAAAwMD/AAAAAABkAAAAMgAAAAAAAABkAAAAAAAAAH9/fwAKAAAAHwAAAFQAAAD///8A////AQAAAAAAAAAAAAAAAAAAAAAAAAAAAAAAAAAAAAAAAAAAAAAAAH9/fwAAZb0DzMzMAMDA/wB/f38AAAAAAAAAAAAAAAAAAAAAAAAAAAAhAAAAGAAAABQAAAASIgAA0icAAEwnAAARKgAAEAAAACYAAAAIAAAAv48AAAAAAAA="/>
              </a:ext>
            </a:extLst>
          </p:cNvSpPr>
          <p:nvPr>
            <p:ph type="sldNum" sz="quarter" idx="4"/>
          </p:nvPr>
        </p:nvSpPr>
        <p:spPr>
          <a:xfrm>
            <a:off x="7384627" y="6473191"/>
            <a:ext cx="1132840" cy="365125"/>
          </a:xfrm>
          <a:prstGeom prst="rect">
            <a:avLst/>
          </a:prstGeom>
        </p:spPr>
        <p:txBody>
          <a:bodyPr vert="horz" wrap="square" lIns="0" tIns="45720" rIns="0" bIns="45720" numCol="1" spcCol="215900" anchor="ctr">
            <a:prstTxWarp prst="textNoShape">
              <a:avLst/>
            </a:prstTxWarp>
          </a:bodyPr>
          <a:lstStyle>
            <a:lvl1pPr algn="ctr">
              <a:defRPr lang="de-de" sz="1000">
                <a:solidFill>
                  <a:schemeClr val="bg2"/>
                </a:solidFill>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fld id="{525DE165-2BBF-0817-F1E5-DD42AFAB0788}" type="slidenum">
              <a:t>‹Nr.›</a:t>
            </a:fld>
            <a:endParaRPr/>
          </a:p>
        </p:txBody>
      </p:sp>
      <p:sp>
        <p:nvSpPr>
          <p:cNvPr id="4" name="Fußzeilenplatzhalter 3"/>
          <p:cNvSpPr>
            <a:spLocks noGrp="1" noChangeArrowheads="1"/>
            <a:extLst>
              <a:ext uri="smNativeData">
                <pr:smNativeData xmlns:pr="smNativeData" xmlns:p14="http://schemas.microsoft.com/office/powerpoint/2010/main" xmlns="" val="SMDATA_13_mG0pXhMAAAAlAAAAZAAAAA0AAAAAAAAAAEgAAAAA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BRQAYoMAAAAEAAAAAAAAAAAAAAAAAAAAAAAAAAeAAAAaAAAAAAAAAAAAAAAAAAAAAAAAAAAAAAAECcAABAnAAAAAAAAAAAAAAAAAAAAAAAAAAAAAAAAAAAAAAAAAAAAABQAAAAAAAAAwMD/AAAAAABkAAAAMgAAAAAAAABkAAAAAAAAAH9/fwAKAAAAHwAAAFQAAAD///8A////AQAAAAAAAAAAAAAAAAAAAAAAAAAAAAAAAAAAAAAAAAAAAAAAAH9/fwAAZb0DzMzMAMDA/wB/f38AAAAAAAAAAAAAAAAAAAAAAAAAAAAhAAAAGAAAABQAAAAEAQAA0icAACwhAAARKgAAEAAAACYAAAAIAAAAv48AAAAAAAA="/>
              </a:ext>
            </a:extLst>
          </p:cNvSpPr>
          <p:nvPr>
            <p:ph type="ftr" sz="quarter" idx="3"/>
          </p:nvPr>
        </p:nvSpPr>
        <p:spPr>
          <a:xfrm>
            <a:off x="220133" y="6473191"/>
            <a:ext cx="6969760" cy="365125"/>
          </a:xfrm>
          <a:prstGeom prst="rect">
            <a:avLst/>
          </a:prstGeom>
        </p:spPr>
        <p:txBody>
          <a:bodyPr vert="horz" wrap="square" lIns="0" tIns="45720" rIns="0" bIns="45720" numCol="1" spcCol="215900" anchor="ctr">
            <a:prstTxWarp prst="textNoShape">
              <a:avLst/>
            </a:prstTxWarp>
          </a:bodyPr>
          <a:lstStyle>
            <a:lvl1pPr algn="l">
              <a:defRPr lang="en-us" sz="1000">
                <a:solidFill>
                  <a:schemeClr val="bg2"/>
                </a:solidFill>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r>
              <a:rPr lang="en-us"/>
              <a:t>Advanced Seminar | Final Presentation | Name of Presenter</a:t>
            </a:r>
          </a:p>
        </p:txBody>
      </p:sp>
      <p:sp>
        <p:nvSpPr>
          <p:cNvPr id="5" name="Textfeld 7"/>
          <p:cNvSpPr>
            <a:extLst>
              <a:ext uri="smNativeData">
                <pr:smNativeData xmlns:pr="smNativeData" xmlns:p14="http://schemas.microsoft.com/office/powerpoint/2010/main" xmlns="" val="SMDATA_13_mG0pXhMAAAAlAAAAZAAAAE0AAAAAAAAAAAAAAAAAAAAAAAAAAAAAAAAA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ACuS1UMAAAAEAAAAAAAAAAAAAAAAAAAAAAAAAAeAAAAaAAAAAAAAAAAAAAAAAAAAAAAAAAAAAAAECcAABAnAAAAAAAAAAAAAAAAAAAAAAAAAAAAAAAAAAAAAAAAAAAAABQAAAAAAAAAwMD/AAAAAABkAAAAMgAAAAAAAABkAAAAAAAAAH9/fwAKAAAAHwAAAFQAAAAAUpMF////AQAAAAAAAAAAAAAAAAAAAAAAAAAAAAAAAAAAAAAAAAAAAAAAAH9/fwAAZb0DzMzMAMDA/wB/f38AAAAAAAAAAAAAAAAAAAAAAAAAAAAhAAAAGAAAABQAAABWKwAA9ycAAG40AAC/KQAAECAAACYAAAAIAAAA//////////8="/>
              </a:ext>
            </a:extLst>
          </p:cNvSpPr>
          <p:nvPr/>
        </p:nvSpPr>
        <p:spPr>
          <a:xfrm>
            <a:off x="9392920" y="6496685"/>
            <a:ext cx="1971040" cy="289560"/>
          </a:xfrm>
          <a:prstGeom prst="rect">
            <a:avLst/>
          </a:prstGeom>
          <a:noFill/>
          <a:ln>
            <a:noFill/>
          </a:ln>
          <a:effectLst/>
        </p:spPr>
        <p:txBody>
          <a:bodyPr vert="horz" wrap="square" lIns="0" tIns="0" rIns="0" bIns="0" numCol="1" spcCol="215900" anchor="t"/>
          <a:lstStyle/>
          <a:p>
            <a:pPr defTabSz="914400">
              <a:lnSpc>
                <a:spcPct val="94000"/>
              </a:lnSpc>
              <a:tabLst/>
              <a:defRPr lang="de-de"/>
            </a:pPr>
            <a:r>
              <a:rPr lang="de-de" sz="1000">
                <a:solidFill>
                  <a:schemeClr val="bg2"/>
                </a:solidFill>
              </a:rPr>
              <a:t>Embedded Systems </a:t>
            </a:r>
          </a:p>
          <a:p>
            <a:pPr defTabSz="914400">
              <a:lnSpc>
                <a:spcPct val="94000"/>
              </a:lnSpc>
              <a:tabLst/>
              <a:defRPr lang="de-de"/>
            </a:pPr>
            <a:r>
              <a:rPr lang="de-de" sz="1000">
                <a:solidFill>
                  <a:schemeClr val="bg2"/>
                </a:solidFill>
              </a:rPr>
              <a:t>and Internet of Things</a:t>
            </a:r>
          </a:p>
        </p:txBody>
      </p:sp>
    </p:spTree>
  </p:cSld>
  <p:clrMap bg1="lt1" tx1="dk1" bg2="lt2" tx2="dk2" accent1="accent1" accent2="accent2" accent3="accent3" accent4="accent4" accent5="accent5" accent6="accent6" hlink="hlink" folHlink="folHlink"/>
  <p:sldLayoutIdLst>
    <p:sldLayoutId id="2147483662" r:id="rId1"/>
    <p:sldLayoutId id="2147483713" r:id="rId2"/>
    <p:sldLayoutId id="2147483654" r:id="rId3"/>
    <p:sldLayoutId id="2147483704" r:id="rId4"/>
    <p:sldLayoutId id="2147483657" r:id="rId5"/>
    <p:sldLayoutId id="2147483711" r:id="rId6"/>
    <p:sldLayoutId id="2147483703" r:id="rId7"/>
    <p:sldLayoutId id="2147483653" r:id="rId8"/>
    <p:sldLayoutId id="2147483656" r:id="rId9"/>
  </p:sldLayoutIdLst>
  <p:hf hdr="0" dt="0"/>
  <p:txStyles>
    <p:titleStyle>
      <a:lvl1pPr marL="0" marR="0" indent="0" algn="l" defTabSz="914400">
        <a:lnSpc>
          <a:spcPct val="125000"/>
        </a:lnSpc>
        <a:spcBef>
          <a:spcPts val="0"/>
        </a:spcBef>
        <a:spcAft>
          <a:spcPts val="0"/>
        </a:spcAft>
        <a:buNone/>
        <a:tabLst/>
        <a:defRPr lang="de-de" sz="2200" b="0" i="0" u="none" strike="noStrike" kern="1" spc="0" baseline="0">
          <a:solidFill>
            <a:schemeClr val="tx1"/>
          </a:solidFill>
          <a:effectLst/>
          <a:latin typeface="Arial" pitchFamily="2" charset="0"/>
          <a:ea typeface="Arial" pitchFamily="2" charset="0"/>
          <a:cs typeface="Arial" pitchFamily="2" charset="0"/>
        </a:defRPr>
      </a:lvl1pPr>
      <a:lvl2pPr marL="457200" marR="0" indent="0" algn="l" defTabSz="914400">
        <a:lnSpc>
          <a:spcPct val="100000"/>
        </a:lnSpc>
        <a:spcBef>
          <a:spcPts val="0"/>
        </a:spcBef>
        <a:spcAft>
          <a:spcPts val="0"/>
        </a:spcAft>
        <a:buNone/>
        <a:tabLst/>
        <a:defRPr lang="de-de" sz="2000" b="1" i="0" u="none" strike="noStrike" kern="1" spc="0" baseline="0">
          <a:solidFill>
            <a:schemeClr val="tx2"/>
          </a:solidFill>
          <a:effectLst/>
          <a:latin typeface="Arial" pitchFamily="2" charset="0"/>
          <a:ea typeface="Arial" pitchFamily="2" charset="0"/>
          <a:cs typeface="Arial" pitchFamily="2" charset="0"/>
        </a:defRPr>
      </a:lvl2pPr>
      <a:lvl3pPr marL="914400" marR="0" indent="0" algn="l" defTabSz="914400">
        <a:lnSpc>
          <a:spcPct val="100000"/>
        </a:lnSpc>
        <a:spcBef>
          <a:spcPts val="0"/>
        </a:spcBef>
        <a:spcAft>
          <a:spcPts val="0"/>
        </a:spcAft>
        <a:buNone/>
        <a:tabLst/>
        <a:defRPr lang="de-de" sz="2000" b="1" i="0" u="none" strike="noStrike" kern="1" spc="0" baseline="0">
          <a:solidFill>
            <a:schemeClr val="tx2"/>
          </a:solidFill>
          <a:effectLst/>
          <a:latin typeface="Arial" pitchFamily="2" charset="0"/>
          <a:ea typeface="Arial" pitchFamily="2" charset="0"/>
          <a:cs typeface="Arial" pitchFamily="2" charset="0"/>
        </a:defRPr>
      </a:lvl3pPr>
      <a:lvl4pPr marL="1371600" marR="0" indent="0" algn="l" defTabSz="914400">
        <a:lnSpc>
          <a:spcPct val="100000"/>
        </a:lnSpc>
        <a:spcBef>
          <a:spcPts val="0"/>
        </a:spcBef>
        <a:spcAft>
          <a:spcPts val="0"/>
        </a:spcAft>
        <a:buNone/>
        <a:tabLst/>
        <a:defRPr lang="de-de" sz="2000" b="1" i="0" u="none" strike="noStrike" kern="1" spc="0" baseline="0">
          <a:solidFill>
            <a:schemeClr val="tx2"/>
          </a:solidFill>
          <a:effectLst/>
          <a:latin typeface="Arial" pitchFamily="2" charset="0"/>
          <a:ea typeface="Arial" pitchFamily="2" charset="0"/>
          <a:cs typeface="Arial" pitchFamily="2" charset="0"/>
        </a:defRPr>
      </a:lvl4pPr>
      <a:lvl5pPr marL="1828800" marR="0" indent="0" algn="l" defTabSz="914400">
        <a:lnSpc>
          <a:spcPct val="100000"/>
        </a:lnSpc>
        <a:spcBef>
          <a:spcPts val="0"/>
        </a:spcBef>
        <a:spcAft>
          <a:spcPts val="0"/>
        </a:spcAft>
        <a:buNone/>
        <a:tabLst/>
        <a:defRPr lang="de-de" sz="2000" b="1" i="0" u="none" strike="noStrike" kern="1" spc="0" baseline="0">
          <a:solidFill>
            <a:schemeClr val="tx2"/>
          </a:solidFill>
          <a:effectLst/>
          <a:latin typeface="Arial" pitchFamily="2" charset="0"/>
          <a:ea typeface="Arial" pitchFamily="2" charset="0"/>
          <a:cs typeface="Arial" pitchFamily="2" charset="0"/>
        </a:defRPr>
      </a:lvl5pPr>
      <a:lvl6pPr marL="457200" marR="0" indent="0" algn="l" defTabSz="914400">
        <a:lnSpc>
          <a:spcPct val="100000"/>
        </a:lnSpc>
        <a:spcBef>
          <a:spcPts val="0"/>
        </a:spcBef>
        <a:spcAft>
          <a:spcPts val="0"/>
        </a:spcAft>
        <a:buNone/>
        <a:tabLst/>
        <a:defRPr lang="de-de" sz="2000" b="1" i="0" u="none" strike="noStrike" kern="1" spc="0" baseline="0">
          <a:solidFill>
            <a:schemeClr val="tx2"/>
          </a:solidFill>
          <a:effectLst/>
          <a:latin typeface="Arial" pitchFamily="2" charset="0"/>
          <a:ea typeface="Arial" pitchFamily="2" charset="0"/>
          <a:cs typeface="Arial" pitchFamily="2" charset="0"/>
        </a:defRPr>
      </a:lvl6pPr>
      <a:lvl7pPr marL="914400" marR="0" indent="0" algn="l" defTabSz="914400">
        <a:lnSpc>
          <a:spcPct val="100000"/>
        </a:lnSpc>
        <a:spcBef>
          <a:spcPts val="0"/>
        </a:spcBef>
        <a:spcAft>
          <a:spcPts val="0"/>
        </a:spcAft>
        <a:buNone/>
        <a:tabLst/>
        <a:defRPr lang="de-de" sz="2000" b="1" i="0" u="none" strike="noStrike" kern="1" spc="0" baseline="0">
          <a:solidFill>
            <a:schemeClr val="tx2"/>
          </a:solidFill>
          <a:effectLst/>
          <a:latin typeface="Arial" pitchFamily="2" charset="0"/>
          <a:ea typeface="Arial" pitchFamily="2" charset="0"/>
          <a:cs typeface="Arial" pitchFamily="2" charset="0"/>
        </a:defRPr>
      </a:lvl7pPr>
      <a:lvl8pPr marL="1371600" marR="0" indent="0" algn="l" defTabSz="914400">
        <a:lnSpc>
          <a:spcPct val="100000"/>
        </a:lnSpc>
        <a:spcBef>
          <a:spcPts val="0"/>
        </a:spcBef>
        <a:spcAft>
          <a:spcPts val="0"/>
        </a:spcAft>
        <a:buNone/>
        <a:tabLst/>
        <a:defRPr lang="de-de" sz="2000" b="1" i="0" u="none" strike="noStrike" kern="1" spc="0" baseline="0">
          <a:solidFill>
            <a:schemeClr val="tx2"/>
          </a:solidFill>
          <a:effectLst/>
          <a:latin typeface="Arial" pitchFamily="2" charset="0"/>
          <a:ea typeface="Arial" pitchFamily="2" charset="0"/>
          <a:cs typeface="Arial" pitchFamily="2" charset="0"/>
        </a:defRPr>
      </a:lvl8pPr>
      <a:lvl9pPr marL="1828800" marR="0" indent="0" algn="l" defTabSz="914400">
        <a:lnSpc>
          <a:spcPct val="100000"/>
        </a:lnSpc>
        <a:spcBef>
          <a:spcPts val="0"/>
        </a:spcBef>
        <a:spcAft>
          <a:spcPts val="0"/>
        </a:spcAft>
        <a:buNone/>
        <a:tabLst/>
        <a:defRPr lang="de-de" sz="2000" b="1" i="0" u="none" strike="noStrike" kern="1" spc="0" baseline="0">
          <a:solidFill>
            <a:schemeClr val="tx2"/>
          </a:solidFill>
          <a:effectLst/>
          <a:latin typeface="Arial" pitchFamily="2" charset="0"/>
          <a:ea typeface="Arial" pitchFamily="2" charset="0"/>
          <a:cs typeface="Arial" pitchFamily="2" charset="0"/>
        </a:defRPr>
      </a:lvl9pPr>
    </p:titleStyle>
    <p:bodyStyle>
      <a:lvl1pPr marL="0" marR="0" indent="0" algn="l" defTabSz="914400">
        <a:lnSpc>
          <a:spcPct val="100000"/>
        </a:lnSpc>
        <a:spcBef>
          <a:spcPts val="0"/>
        </a:spcBef>
        <a:spcAft>
          <a:spcPts val="0"/>
        </a:spcAft>
        <a:buNone/>
        <a:tabLst/>
        <a:defRPr lang="de-de" sz="1600" b="0" i="0" u="none" strike="noStrike" kern="1" spc="0" baseline="0">
          <a:solidFill>
            <a:schemeClr val="tx1"/>
          </a:solidFill>
          <a:effectLst/>
          <a:latin typeface="Arial" pitchFamily="2" charset="0"/>
          <a:ea typeface="Arial" pitchFamily="2" charset="0"/>
          <a:cs typeface="Arial" pitchFamily="2" charset="0"/>
        </a:defRPr>
      </a:lvl1pPr>
      <a:lvl2pPr marL="176530" marR="0" indent="-176530" algn="l" defTabSz="914400">
        <a:lnSpc>
          <a:spcPct val="100000"/>
        </a:lnSpc>
        <a:spcBef>
          <a:spcPts val="0"/>
        </a:spcBef>
        <a:spcAft>
          <a:spcPts val="0"/>
        </a:spcAft>
        <a:buClrTx/>
        <a:buSzTx/>
        <a:buFont typeface="Arial" pitchFamily="2" charset="0"/>
        <a:buChar char="•"/>
        <a:tabLst/>
        <a:defRPr lang="de-de" sz="1600" b="0" i="0" u="none" strike="noStrike" kern="1" spc="0" baseline="0">
          <a:solidFill>
            <a:schemeClr val="tx1"/>
          </a:solidFill>
          <a:effectLst/>
          <a:latin typeface="Arial" pitchFamily="2" charset="0"/>
          <a:ea typeface="Arial" pitchFamily="2" charset="0"/>
          <a:cs typeface="Arial" pitchFamily="2" charset="0"/>
        </a:defRPr>
      </a:lvl2pPr>
      <a:lvl3pPr marL="360680" marR="0" indent="-184150" algn="l" defTabSz="914400">
        <a:lnSpc>
          <a:spcPct val="125000"/>
        </a:lnSpc>
        <a:spcBef>
          <a:spcPts val="0"/>
        </a:spcBef>
        <a:spcAft>
          <a:spcPts val="0"/>
        </a:spcAft>
        <a:buClrTx/>
        <a:buSzTx/>
        <a:buFont typeface="Symbol" pitchFamily="1" charset="0"/>
        <a:buChar char="-"/>
        <a:tabLst/>
        <a:defRPr lang="de-de" sz="1400" b="0" i="0" u="none" strike="noStrike" kern="1" spc="0" baseline="0">
          <a:solidFill>
            <a:schemeClr val="tx1"/>
          </a:solidFill>
          <a:effectLst/>
          <a:latin typeface="Arial" pitchFamily="2" charset="0"/>
          <a:ea typeface="Arial" pitchFamily="2" charset="0"/>
          <a:cs typeface="Arial" pitchFamily="2" charset="0"/>
        </a:defRPr>
      </a:lvl3pPr>
      <a:lvl4pPr marL="538480" marR="0" indent="-177800" algn="l" defTabSz="914400">
        <a:lnSpc>
          <a:spcPct val="125000"/>
        </a:lnSpc>
        <a:spcBef>
          <a:spcPts val="0"/>
        </a:spcBef>
        <a:spcAft>
          <a:spcPts val="0"/>
        </a:spcAft>
        <a:buClrTx/>
        <a:buSzTx/>
        <a:buFont typeface="Symbol" pitchFamily="1" charset="0"/>
        <a:buChar char="-"/>
        <a:tabLst/>
        <a:defRPr lang="de-de" sz="1400" b="0" i="0" u="none" strike="noStrike" kern="1" spc="0" baseline="0">
          <a:solidFill>
            <a:schemeClr val="tx1"/>
          </a:solidFill>
          <a:effectLst/>
          <a:latin typeface="Arial" pitchFamily="2" charset="0"/>
          <a:ea typeface="Arial" pitchFamily="2" charset="0"/>
          <a:cs typeface="Arial" pitchFamily="2" charset="0"/>
        </a:defRPr>
      </a:lvl4pPr>
      <a:lvl5pPr marL="714375" marR="0" indent="-176530" algn="l" defTabSz="914400">
        <a:lnSpc>
          <a:spcPct val="125000"/>
        </a:lnSpc>
        <a:spcBef>
          <a:spcPts val="0"/>
        </a:spcBef>
        <a:spcAft>
          <a:spcPts val="0"/>
        </a:spcAft>
        <a:buClrTx/>
        <a:buSzTx/>
        <a:buFont typeface="Symbol" pitchFamily="1" charset="0"/>
        <a:buChar char="-"/>
        <a:tabLst/>
        <a:defRPr lang="de-de" sz="1400" b="0" i="0" u="none" strike="noStrike" kern="1" spc="0" baseline="0">
          <a:solidFill>
            <a:schemeClr val="tx1"/>
          </a:solidFill>
          <a:effectLst/>
          <a:latin typeface="Arial" pitchFamily="2" charset="0"/>
          <a:ea typeface="Arial" pitchFamily="2" charset="0"/>
          <a:cs typeface="Arial" pitchFamily="2" charset="0"/>
        </a:defRPr>
      </a:lvl5pPr>
      <a:lvl6pPr marL="2514600" marR="0" indent="-228600" algn="l" defTabSz="914400">
        <a:lnSpc>
          <a:spcPct val="100000"/>
        </a:lnSpc>
        <a:spcBef>
          <a:spcPts val="0"/>
        </a:spcBef>
        <a:spcAft>
          <a:spcPts val="0"/>
        </a:spcAft>
        <a:buClrTx/>
        <a:buSzTx/>
        <a:buFont typeface="Arial" pitchFamily="2" charset="0"/>
        <a:buChar char="•"/>
        <a:tabLst/>
        <a:defRPr lang="de-de" sz="2000" b="0" i="0" u="none" strike="noStrike" kern="1" spc="0" baseline="0">
          <a:solidFill>
            <a:schemeClr val="tx1"/>
          </a:solidFill>
          <a:effectLst/>
          <a:latin typeface="Arial" pitchFamily="2" charset="0"/>
          <a:ea typeface="Arial" pitchFamily="2" charset="0"/>
          <a:cs typeface="Arial" pitchFamily="2" charset="0"/>
        </a:defRPr>
      </a:lvl6pPr>
      <a:lvl7pPr marL="2971800" marR="0" indent="-228600" algn="l" defTabSz="914400">
        <a:lnSpc>
          <a:spcPct val="100000"/>
        </a:lnSpc>
        <a:spcBef>
          <a:spcPts val="0"/>
        </a:spcBef>
        <a:spcAft>
          <a:spcPts val="0"/>
        </a:spcAft>
        <a:buClrTx/>
        <a:buSzTx/>
        <a:buFont typeface="Arial" pitchFamily="2" charset="0"/>
        <a:buChar char="•"/>
        <a:tabLst/>
        <a:defRPr lang="de-de" sz="2000" b="0" i="0" u="none" strike="noStrike" kern="1" spc="0" baseline="0">
          <a:solidFill>
            <a:schemeClr val="tx1"/>
          </a:solidFill>
          <a:effectLst/>
          <a:latin typeface="Arial" pitchFamily="2" charset="0"/>
          <a:ea typeface="Arial" pitchFamily="2" charset="0"/>
          <a:cs typeface="Arial" pitchFamily="2" charset="0"/>
        </a:defRPr>
      </a:lvl7pPr>
      <a:lvl8pPr marL="3429000" marR="0" indent="-228600" algn="l" defTabSz="914400">
        <a:lnSpc>
          <a:spcPct val="100000"/>
        </a:lnSpc>
        <a:spcBef>
          <a:spcPts val="0"/>
        </a:spcBef>
        <a:spcAft>
          <a:spcPts val="0"/>
        </a:spcAft>
        <a:buClrTx/>
        <a:buSzTx/>
        <a:buFont typeface="Arial" pitchFamily="2" charset="0"/>
        <a:buChar char="•"/>
        <a:tabLst/>
        <a:defRPr lang="de-de" sz="2000" b="0" i="0" u="none" strike="noStrike" kern="1" spc="0" baseline="0">
          <a:solidFill>
            <a:schemeClr val="tx1"/>
          </a:solidFill>
          <a:effectLst/>
          <a:latin typeface="Arial" pitchFamily="2" charset="0"/>
          <a:ea typeface="Arial" pitchFamily="2" charset="0"/>
          <a:cs typeface="Arial" pitchFamily="2" charset="0"/>
        </a:defRPr>
      </a:lvl8pPr>
      <a:lvl9pPr marL="3886200" marR="0" indent="-228600" algn="l" defTabSz="914400">
        <a:lnSpc>
          <a:spcPct val="100000"/>
        </a:lnSpc>
        <a:spcBef>
          <a:spcPts val="0"/>
        </a:spcBef>
        <a:spcAft>
          <a:spcPts val="0"/>
        </a:spcAft>
        <a:buClrTx/>
        <a:buSzTx/>
        <a:buFont typeface="Arial" pitchFamily="2" charset="0"/>
        <a:buChar char="•"/>
        <a:tabLst/>
        <a:defRPr lang="de-de" sz="2000" b="0" i="0" u="none" strike="noStrike" kern="1" spc="0" baseline="0">
          <a:solidFill>
            <a:schemeClr val="tx1"/>
          </a:solidFill>
          <a:effectLst/>
          <a:latin typeface="Arial" pitchFamily="2" charset="0"/>
          <a:ea typeface="Arial" pitchFamily="2" charset="0"/>
          <a:cs typeface="Arial" pitchFamily="2" charset="0"/>
        </a:defRPr>
      </a:lvl9pPr>
    </p:bodyStyle>
    <p:otherStyle>
      <a:lvl1pPr marL="0" marR="0" indent="0" algn="l" defTabSz="914400">
        <a:lnSpc>
          <a:spcPct val="100000"/>
        </a:lnSpc>
        <a:spcBef>
          <a:spcPts val="0"/>
        </a:spcBef>
        <a:spcAft>
          <a:spcPts val="0"/>
        </a:spcAft>
        <a:buNone/>
        <a:tabLst/>
        <a:defRPr lang="de-de" sz="1800" b="0" i="0" u="none" strike="noStrike" kern="1" spc="0" baseline="0">
          <a:solidFill>
            <a:schemeClr val="tx1"/>
          </a:solidFill>
          <a:effectLst/>
          <a:latin typeface="Arial" pitchFamily="2" charset="0"/>
          <a:ea typeface="Arial" pitchFamily="2" charset="0"/>
          <a:cs typeface="Arial" pitchFamily="2" charset="0"/>
        </a:defRPr>
      </a:lvl1pPr>
      <a:lvl2pPr marL="457200" marR="0" indent="0" algn="l" defTabSz="914400">
        <a:lnSpc>
          <a:spcPct val="100000"/>
        </a:lnSpc>
        <a:spcBef>
          <a:spcPts val="0"/>
        </a:spcBef>
        <a:spcAft>
          <a:spcPts val="0"/>
        </a:spcAft>
        <a:buNone/>
        <a:tabLst/>
        <a:defRPr lang="de-de" sz="1800" b="0" i="0" u="none" strike="noStrike" kern="1" spc="0" baseline="0">
          <a:solidFill>
            <a:schemeClr val="tx1"/>
          </a:solidFill>
          <a:effectLst/>
          <a:latin typeface="Arial" pitchFamily="2" charset="0"/>
          <a:ea typeface="Arial" pitchFamily="2" charset="0"/>
          <a:cs typeface="Arial" pitchFamily="2" charset="0"/>
        </a:defRPr>
      </a:lvl2pPr>
      <a:lvl3pPr marL="914400" marR="0" indent="0" algn="l" defTabSz="914400">
        <a:lnSpc>
          <a:spcPct val="100000"/>
        </a:lnSpc>
        <a:spcBef>
          <a:spcPts val="0"/>
        </a:spcBef>
        <a:spcAft>
          <a:spcPts val="0"/>
        </a:spcAft>
        <a:buNone/>
        <a:tabLst/>
        <a:defRPr lang="de-de" sz="1800" b="0" i="0" u="none" strike="noStrike" kern="1" spc="0" baseline="0">
          <a:solidFill>
            <a:schemeClr val="tx1"/>
          </a:solidFill>
          <a:effectLst/>
          <a:latin typeface="Arial" pitchFamily="2" charset="0"/>
          <a:ea typeface="Arial" pitchFamily="2" charset="0"/>
          <a:cs typeface="Arial" pitchFamily="2" charset="0"/>
        </a:defRPr>
      </a:lvl3pPr>
      <a:lvl4pPr marL="1371600" marR="0" indent="0" algn="l" defTabSz="914400">
        <a:lnSpc>
          <a:spcPct val="100000"/>
        </a:lnSpc>
        <a:spcBef>
          <a:spcPts val="0"/>
        </a:spcBef>
        <a:spcAft>
          <a:spcPts val="0"/>
        </a:spcAft>
        <a:buNone/>
        <a:tabLst/>
        <a:defRPr lang="de-de" sz="1800" b="0" i="0" u="none" strike="noStrike" kern="1" spc="0" baseline="0">
          <a:solidFill>
            <a:schemeClr val="tx1"/>
          </a:solidFill>
          <a:effectLst/>
          <a:latin typeface="Arial" pitchFamily="2" charset="0"/>
          <a:ea typeface="Arial" pitchFamily="2" charset="0"/>
          <a:cs typeface="Arial" pitchFamily="2" charset="0"/>
        </a:defRPr>
      </a:lvl4pPr>
      <a:lvl5pPr marL="1828800" marR="0" indent="0" algn="l" defTabSz="914400">
        <a:lnSpc>
          <a:spcPct val="100000"/>
        </a:lnSpc>
        <a:spcBef>
          <a:spcPts val="0"/>
        </a:spcBef>
        <a:spcAft>
          <a:spcPts val="0"/>
        </a:spcAft>
        <a:buNone/>
        <a:tabLst/>
        <a:defRPr lang="de-de" sz="1800" b="0" i="0" u="none" strike="noStrike" kern="1" spc="0" baseline="0">
          <a:solidFill>
            <a:schemeClr val="tx1"/>
          </a:solidFill>
          <a:effectLst/>
          <a:latin typeface="Arial" pitchFamily="2" charset="0"/>
          <a:ea typeface="Arial" pitchFamily="2" charset="0"/>
          <a:cs typeface="Arial" pitchFamily="2" charset="0"/>
        </a:defRPr>
      </a:lvl5pPr>
      <a:lvl6pPr marL="2286000" marR="0" indent="0" algn="l" defTabSz="914400">
        <a:lnSpc>
          <a:spcPct val="100000"/>
        </a:lnSpc>
        <a:spcBef>
          <a:spcPts val="0"/>
        </a:spcBef>
        <a:spcAft>
          <a:spcPts val="0"/>
        </a:spcAft>
        <a:buNone/>
        <a:tabLst/>
        <a:defRPr lang="de-de" sz="1800" b="0" i="0" u="none" strike="noStrike" kern="1" spc="0" baseline="0">
          <a:solidFill>
            <a:schemeClr val="tx1"/>
          </a:solidFill>
          <a:effectLst/>
          <a:latin typeface="Arial" pitchFamily="2" charset="0"/>
          <a:ea typeface="Arial" pitchFamily="2" charset="0"/>
          <a:cs typeface="Arial" pitchFamily="2" charset="0"/>
        </a:defRPr>
      </a:lvl6pPr>
      <a:lvl7pPr marL="2743200" marR="0" indent="0" algn="l" defTabSz="914400">
        <a:lnSpc>
          <a:spcPct val="100000"/>
        </a:lnSpc>
        <a:spcBef>
          <a:spcPts val="0"/>
        </a:spcBef>
        <a:spcAft>
          <a:spcPts val="0"/>
        </a:spcAft>
        <a:buNone/>
        <a:tabLst/>
        <a:defRPr lang="de-de" sz="1800" b="0" i="0" u="none" strike="noStrike" kern="1" spc="0" baseline="0">
          <a:solidFill>
            <a:schemeClr val="tx1"/>
          </a:solidFill>
          <a:effectLst/>
          <a:latin typeface="Arial" pitchFamily="2" charset="0"/>
          <a:ea typeface="Arial" pitchFamily="2" charset="0"/>
          <a:cs typeface="Arial" pitchFamily="2" charset="0"/>
        </a:defRPr>
      </a:lvl7pPr>
      <a:lvl8pPr marL="3200400" marR="0" indent="0" algn="l" defTabSz="914400">
        <a:lnSpc>
          <a:spcPct val="100000"/>
        </a:lnSpc>
        <a:spcBef>
          <a:spcPts val="0"/>
        </a:spcBef>
        <a:spcAft>
          <a:spcPts val="0"/>
        </a:spcAft>
        <a:buNone/>
        <a:tabLst/>
        <a:defRPr lang="de-de" sz="1800" b="0" i="0" u="none" strike="noStrike" kern="1" spc="0" baseline="0">
          <a:solidFill>
            <a:schemeClr val="tx1"/>
          </a:solidFill>
          <a:effectLst/>
          <a:latin typeface="Arial" pitchFamily="2" charset="0"/>
          <a:ea typeface="Arial" pitchFamily="2" charset="0"/>
          <a:cs typeface="Arial" pitchFamily="2" charset="0"/>
        </a:defRPr>
      </a:lvl8pPr>
      <a:lvl9pPr marL="3657600" marR="0" indent="0" algn="l" defTabSz="914400">
        <a:lnSpc>
          <a:spcPct val="100000"/>
        </a:lnSpc>
        <a:spcBef>
          <a:spcPts val="0"/>
        </a:spcBef>
        <a:spcAft>
          <a:spcPts val="0"/>
        </a:spcAft>
        <a:buNone/>
        <a:tabLst/>
        <a:defRPr lang="de-de" sz="1800" b="0" i="0" u="none" strike="noStrike" kern="1" spc="0" baseline="0">
          <a:solidFill>
            <a:schemeClr val="tx1"/>
          </a:solidFill>
          <a:effectLst/>
          <a:latin typeface="Arial" pitchFamily="2" charset="0"/>
          <a:ea typeface="Arial" pitchFamily="2" charset="0"/>
          <a:cs typeface="Arial" pitchFamily="2" charset="0"/>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Rechteck 5"/>
          <p:cNvSpPr>
            <a:extLst>
              <a:ext uri="smNativeData">
                <pr:smNativeData xmlns:pr="smNativeData" xmlns:p14="http://schemas.microsoft.com/office/powerpoint/2010/main" xmlns="" val="SMDATA_13_mG0pXhMAAAAlAAAAZAAAAA0AAAAAkAAAAEgAAACQAAAASAAAAAAAAAAAAAAAAAAAAAEAAABQAAAAAAAAAAAA4D8AAAAAAADgPwAAAAAAAOA/AAAAAAAA4D8AAAAAAADgPwAAAAAAAOA/AAAAAAAA4D8AAAAAAADgPwAAAAAAAOA/AAAAAAAA4D8CAAAAjAAAAAEAAAAAAAAAAFKTDP///wgAAAAAAAAAAAAAAAAAAAAAAAAAAAAAAAAAAAAAZAAAAAEAAABAAAAAAAAAAAAAAAAAAAAAAAAAAAAAAAAAAAAAAAAAAAAAAAAAAAAAAAAAAAAAAAAAAAAAAAAAAAAAAAAAAAAAAAAAAAAAAAAAAAAAAAAAAAAAAAAAAAAAFAAAADwAAAAAAAAAAAAAAAA9bQAo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LrZjvAMAAAAEAAAAAAAAAAAAAAAAAAAAAAAAAAeAAAAaAAAAAAAAAAAAAAAAAAAAAAAAAAAAAAAECcAABAnAAAAAAAAAAAAAAAAAAAAAAAAAAAAAAAAAAAAAAAAAAAAABQAAAAAAAAAwMD/AAAAAABkAAAAMgAAAAAAAABkAAAAAAAAAH9/fwAKAAAAHwAAAFQAAAAAUpMF////AQAAAAAAAAAAAAAAAAAAAAAAAAAAAAAAAAAAAAAAAAAAAD1tAH9/fwDu7OEDzMzMAMDA/wB/f38AAAAAAAAAAAAAAAAAAAAAAAAAAAAhAAAAGAAAABQAAAAAAAAAAAAAAEA4AAAwKgAAEAAAACYAAAAIAAAA//////////8="/>
              </a:ext>
            </a:extLst>
          </p:cNvSpPr>
          <p:nvPr/>
        </p:nvSpPr>
        <p:spPr>
          <a:xfrm>
            <a:off x="0" y="0"/>
            <a:ext cx="12192000" cy="6858000"/>
          </a:xfrm>
          <a:prstGeom prst="rect">
            <a:avLst/>
          </a:prstGeom>
          <a:solidFill>
            <a:schemeClr val="accent1"/>
          </a:solidFill>
          <a:ln>
            <a:noFill/>
          </a:ln>
          <a:effectLst/>
        </p:spPr>
        <p:txBody>
          <a:bodyPr vert="horz" wrap="square" lIns="91440" tIns="45720" rIns="91440" bIns="45720" numCol="1" spcCol="215900" anchor="t"/>
          <a:lstStyle/>
          <a:p>
            <a:pPr algn="ctr">
              <a:lnSpc>
                <a:spcPct val="114000"/>
              </a:lnSpc>
              <a:defRPr lang="de-de">
                <a:solidFill>
                  <a:srgbClr val="FFFFFF"/>
                </a:solidFill>
              </a:defRPr>
            </a:pPr>
            <a:endParaRPr sz="1800"/>
          </a:p>
        </p:txBody>
      </p:sp>
      <p:pic>
        <p:nvPicPr>
          <p:cNvPr id="3" name="Bild 3" descr="20150416 tum logo blau png final.png"/>
          <p:cNvPicPr>
            <a:picLocks noChangeAspect="1"/>
            <a:extLst>
              <a:ext uri="smNativeData">
                <pr:smNativeData xmlns:pr="smNativeData" xmlns:p14="http://schemas.microsoft.com/office/powerpoint/2010/main" xmlns="" val="SMDATA_15_mG0pXhMAAAAlAAAAEQAAAC0AAAAAkAAAAEgAAACQAAAASAAAAAAAAAAA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AFKTBf///wEAAAAAAAAAAAAAAAAAAAAAAAAAAAAAAAAAAAAAAAAAAAAAAAJ/f38A7uzhA8zMzADAwP8Af39/AAAAAAAAAAAAAAAAAP///wAAAAAAIQAAABgAAAAUAAAAlTIAAP8BAABFNgAA+AMAABAAAAAmAAAACAAAAP//////////"/>
              </a:ext>
            </a:extLst>
          </p:cNvPicPr>
          <p:nvPr/>
        </p:nvPicPr>
        <p:blipFill>
          <a:blip r:embed="rId3"/>
          <a:stretch>
            <a:fillRect/>
          </a:stretch>
        </p:blipFill>
        <p:spPr>
          <a:xfrm>
            <a:off x="10963487" y="324486"/>
            <a:ext cx="799253" cy="320675"/>
          </a:xfrm>
          <a:prstGeom prst="rect">
            <a:avLst/>
          </a:prstGeom>
          <a:noFill/>
          <a:ln>
            <a:noFill/>
          </a:ln>
          <a:effectLst/>
        </p:spPr>
      </p:pic>
      <p:sp>
        <p:nvSpPr>
          <p:cNvPr id="4" name="Foliennummernplatzhalter 4"/>
          <p:cNvSpPr>
            <a:spLocks noGrp="1" noChangeArrowheads="1"/>
            <a:extLst>
              <a:ext uri="smNativeData">
                <pr:smNativeData xmlns:pr="smNativeData" xmlns:p14="http://schemas.microsoft.com/office/powerpoint/2010/main" xmlns="" val="SMDATA_13_mG0pXhMAAAAlAAAAZAAAAA0AAAAAAAAAAEgAAAAA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CtKQAA0icAAE02AAARKgAAEAAAACYAAAAIAAAAv48AAIAfAAA="/>
              </a:ext>
            </a:extLst>
          </p:cNvSpPr>
          <p:nvPr>
            <p:ph type="sldNum" sz="quarter" idx="4"/>
          </p:nvPr>
        </p:nvSpPr>
        <p:spPr>
          <a:xfrm>
            <a:off x="9033087" y="6473191"/>
            <a:ext cx="2736427" cy="365125"/>
          </a:xfrm>
          <a:prstGeom prst="rect">
            <a:avLst/>
          </a:prstGeom>
          <a:ln>
            <a:noFill/>
          </a:ln>
        </p:spPr>
        <p:txBody>
          <a:bodyPr vert="horz" wrap="square" lIns="0" tIns="45720" rIns="0" bIns="45720" numCol="1" spcCol="215900" anchor="ctr">
            <a:prstTxWarp prst="textNoShape">
              <a:avLst/>
            </a:prstTxWarp>
          </a:bodyPr>
          <a:lstStyle>
            <a:lvl1pPr algn="r">
              <a:defRPr lang="de-de" sz="1200">
                <a:solidFill>
                  <a:schemeClr val="bg1"/>
                </a:solidFill>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fld id="{62528953-1D8F-077F-C1EA-EB2AC7A437BE}" type="slidenum">
              <a:t>‹Nr.›</a:t>
            </a:fld>
            <a:endParaRPr/>
          </a:p>
        </p:txBody>
      </p:sp>
      <p:sp>
        <p:nvSpPr>
          <p:cNvPr id="5" name="Fußzeilenplatzhalter 3"/>
          <p:cNvSpPr>
            <a:spLocks noGrp="1" noChangeArrowheads="1"/>
            <a:extLst>
              <a:ext uri="smNativeData">
                <pr:smNativeData xmlns:pr="smNativeData" xmlns:p14="http://schemas.microsoft.com/office/powerpoint/2010/main" xmlns="" val="SMDATA_13_mG0pXhMAAAAlAAAAZAAAAA0AAAAAAAAAAEgAAAAA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qAQAA0icAAK4pAAARKgAAEAAAACYAAAAIAAAAv48AAIAfAAA="/>
              </a:ext>
            </a:extLst>
          </p:cNvSpPr>
          <p:nvPr>
            <p:ph type="ftr" sz="quarter" idx="3"/>
          </p:nvPr>
        </p:nvSpPr>
        <p:spPr>
          <a:xfrm>
            <a:off x="414867" y="6473191"/>
            <a:ext cx="8619067" cy="365125"/>
          </a:xfrm>
          <a:prstGeom prst="rect">
            <a:avLst/>
          </a:prstGeom>
          <a:ln>
            <a:noFill/>
          </a:ln>
        </p:spPr>
        <p:txBody>
          <a:bodyPr vert="horz" wrap="square" lIns="0" tIns="45720" rIns="0" bIns="45720" numCol="1" spcCol="215900" anchor="ctr">
            <a:prstTxWarp prst="textNoShape">
              <a:avLst/>
            </a:prstTxWarp>
          </a:bodyPr>
          <a:lstStyle>
            <a:lvl1pPr algn="l">
              <a:defRPr lang="en-us" sz="1200">
                <a:solidFill>
                  <a:schemeClr val="bg1"/>
                </a:solidFill>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r>
              <a:rPr lang="en-us"/>
              <a:t>Advanced Seminar | Final Presentation | Name of Presenter</a:t>
            </a:r>
          </a:p>
        </p:txBody>
      </p:sp>
    </p:spTree>
  </p:cSld>
  <p:clrMap bg1="lt1" tx1="dk1" bg2="lt2" tx2="dk2" accent1="accent1" accent2="accent2" accent3="accent3" accent4="accent4" accent5="accent5" accent6="accent6" hlink="hlink" folHlink="folHlink"/>
  <p:sldLayoutIdLst>
    <p:sldLayoutId id="2147483685" r:id="rId1"/>
  </p:sldLayoutIdLst>
  <p:hf hdr="0" dt="0"/>
  <p:txStyles>
    <p:titleStyle>
      <a:lvl1pPr marL="0" marR="0" indent="0" algn="l" defTabSz="914400">
        <a:lnSpc>
          <a:spcPct val="125000"/>
        </a:lnSpc>
        <a:spcBef>
          <a:spcPts val="0"/>
        </a:spcBef>
        <a:spcAft>
          <a:spcPts val="0"/>
        </a:spcAft>
        <a:buNone/>
        <a:tabLst/>
        <a:defRPr lang="de-de" sz="2200" b="0" i="0" u="none" strike="noStrike" kern="1" spc="0" baseline="0">
          <a:solidFill>
            <a:schemeClr val="tx1"/>
          </a:solidFill>
          <a:effectLst/>
          <a:latin typeface="Arial" pitchFamily="2" charset="0"/>
          <a:ea typeface="Arial" pitchFamily="2" charset="0"/>
          <a:cs typeface="Arial" pitchFamily="2" charset="0"/>
        </a:defRPr>
      </a:lvl1pPr>
      <a:lvl2pPr marL="457200" marR="0" indent="0" algn="l" defTabSz="914400">
        <a:lnSpc>
          <a:spcPct val="100000"/>
        </a:lnSpc>
        <a:spcBef>
          <a:spcPts val="0"/>
        </a:spcBef>
        <a:spcAft>
          <a:spcPts val="0"/>
        </a:spcAft>
        <a:buNone/>
        <a:tabLst/>
        <a:defRPr lang="de-de" sz="2000" b="1" i="0" u="none" strike="noStrike" kern="1" spc="0" baseline="0">
          <a:solidFill>
            <a:schemeClr val="tx2"/>
          </a:solidFill>
          <a:effectLst/>
          <a:latin typeface="Arial" pitchFamily="2" charset="0"/>
          <a:ea typeface="Arial" pitchFamily="2" charset="0"/>
          <a:cs typeface="Arial" pitchFamily="2" charset="0"/>
        </a:defRPr>
      </a:lvl2pPr>
      <a:lvl3pPr marL="914400" marR="0" indent="0" algn="l" defTabSz="914400">
        <a:lnSpc>
          <a:spcPct val="100000"/>
        </a:lnSpc>
        <a:spcBef>
          <a:spcPts val="0"/>
        </a:spcBef>
        <a:spcAft>
          <a:spcPts val="0"/>
        </a:spcAft>
        <a:buNone/>
        <a:tabLst/>
        <a:defRPr lang="de-de" sz="2000" b="1" i="0" u="none" strike="noStrike" kern="1" spc="0" baseline="0">
          <a:solidFill>
            <a:schemeClr val="tx2"/>
          </a:solidFill>
          <a:effectLst/>
          <a:latin typeface="Arial" pitchFamily="2" charset="0"/>
          <a:ea typeface="Arial" pitchFamily="2" charset="0"/>
          <a:cs typeface="Arial" pitchFamily="2" charset="0"/>
        </a:defRPr>
      </a:lvl3pPr>
      <a:lvl4pPr marL="1371600" marR="0" indent="0" algn="l" defTabSz="914400">
        <a:lnSpc>
          <a:spcPct val="100000"/>
        </a:lnSpc>
        <a:spcBef>
          <a:spcPts val="0"/>
        </a:spcBef>
        <a:spcAft>
          <a:spcPts val="0"/>
        </a:spcAft>
        <a:buNone/>
        <a:tabLst/>
        <a:defRPr lang="de-de" sz="2000" b="1" i="0" u="none" strike="noStrike" kern="1" spc="0" baseline="0">
          <a:solidFill>
            <a:schemeClr val="tx2"/>
          </a:solidFill>
          <a:effectLst/>
          <a:latin typeface="Arial" pitchFamily="2" charset="0"/>
          <a:ea typeface="Arial" pitchFamily="2" charset="0"/>
          <a:cs typeface="Arial" pitchFamily="2" charset="0"/>
        </a:defRPr>
      </a:lvl4pPr>
      <a:lvl5pPr marL="1828800" marR="0" indent="0" algn="l" defTabSz="914400">
        <a:lnSpc>
          <a:spcPct val="100000"/>
        </a:lnSpc>
        <a:spcBef>
          <a:spcPts val="0"/>
        </a:spcBef>
        <a:spcAft>
          <a:spcPts val="0"/>
        </a:spcAft>
        <a:buNone/>
        <a:tabLst/>
        <a:defRPr lang="de-de" sz="2000" b="1" i="0" u="none" strike="noStrike" kern="1" spc="0" baseline="0">
          <a:solidFill>
            <a:schemeClr val="tx2"/>
          </a:solidFill>
          <a:effectLst/>
          <a:latin typeface="Arial" pitchFamily="2" charset="0"/>
          <a:ea typeface="Arial" pitchFamily="2" charset="0"/>
          <a:cs typeface="Arial" pitchFamily="2" charset="0"/>
        </a:defRPr>
      </a:lvl5pPr>
      <a:lvl6pPr marL="457200" marR="0" indent="0" algn="l" defTabSz="914400">
        <a:lnSpc>
          <a:spcPct val="100000"/>
        </a:lnSpc>
        <a:spcBef>
          <a:spcPts val="0"/>
        </a:spcBef>
        <a:spcAft>
          <a:spcPts val="0"/>
        </a:spcAft>
        <a:buNone/>
        <a:tabLst/>
        <a:defRPr lang="de-de" sz="2000" b="1" i="0" u="none" strike="noStrike" kern="1" spc="0" baseline="0">
          <a:solidFill>
            <a:schemeClr val="tx2"/>
          </a:solidFill>
          <a:effectLst/>
          <a:latin typeface="Arial" pitchFamily="2" charset="0"/>
          <a:ea typeface="Arial" pitchFamily="2" charset="0"/>
          <a:cs typeface="Arial" pitchFamily="2" charset="0"/>
        </a:defRPr>
      </a:lvl6pPr>
      <a:lvl7pPr marL="914400" marR="0" indent="0" algn="l" defTabSz="914400">
        <a:lnSpc>
          <a:spcPct val="100000"/>
        </a:lnSpc>
        <a:spcBef>
          <a:spcPts val="0"/>
        </a:spcBef>
        <a:spcAft>
          <a:spcPts val="0"/>
        </a:spcAft>
        <a:buNone/>
        <a:tabLst/>
        <a:defRPr lang="de-de" sz="2000" b="1" i="0" u="none" strike="noStrike" kern="1" spc="0" baseline="0">
          <a:solidFill>
            <a:schemeClr val="tx2"/>
          </a:solidFill>
          <a:effectLst/>
          <a:latin typeface="Arial" pitchFamily="2" charset="0"/>
          <a:ea typeface="Arial" pitchFamily="2" charset="0"/>
          <a:cs typeface="Arial" pitchFamily="2" charset="0"/>
        </a:defRPr>
      </a:lvl7pPr>
      <a:lvl8pPr marL="1371600" marR="0" indent="0" algn="l" defTabSz="914400">
        <a:lnSpc>
          <a:spcPct val="100000"/>
        </a:lnSpc>
        <a:spcBef>
          <a:spcPts val="0"/>
        </a:spcBef>
        <a:spcAft>
          <a:spcPts val="0"/>
        </a:spcAft>
        <a:buNone/>
        <a:tabLst/>
        <a:defRPr lang="de-de" sz="2000" b="1" i="0" u="none" strike="noStrike" kern="1" spc="0" baseline="0">
          <a:solidFill>
            <a:schemeClr val="tx2"/>
          </a:solidFill>
          <a:effectLst/>
          <a:latin typeface="Arial" pitchFamily="2" charset="0"/>
          <a:ea typeface="Arial" pitchFamily="2" charset="0"/>
          <a:cs typeface="Arial" pitchFamily="2" charset="0"/>
        </a:defRPr>
      </a:lvl8pPr>
      <a:lvl9pPr marL="1828800" marR="0" indent="0" algn="l" defTabSz="914400">
        <a:lnSpc>
          <a:spcPct val="100000"/>
        </a:lnSpc>
        <a:spcBef>
          <a:spcPts val="0"/>
        </a:spcBef>
        <a:spcAft>
          <a:spcPts val="0"/>
        </a:spcAft>
        <a:buNone/>
        <a:tabLst/>
        <a:defRPr lang="de-de" sz="2000" b="1" i="0" u="none" strike="noStrike" kern="1" spc="0" baseline="0">
          <a:solidFill>
            <a:schemeClr val="tx2"/>
          </a:solidFill>
          <a:effectLst/>
          <a:latin typeface="Arial" pitchFamily="2" charset="0"/>
          <a:ea typeface="Arial" pitchFamily="2" charset="0"/>
          <a:cs typeface="Arial" pitchFamily="2" charset="0"/>
        </a:defRPr>
      </a:lvl9pPr>
    </p:titleStyle>
    <p:bodyStyle>
      <a:lvl1pPr marL="0" marR="0" indent="0" algn="l" defTabSz="914400">
        <a:lnSpc>
          <a:spcPct val="100000"/>
        </a:lnSpc>
        <a:spcBef>
          <a:spcPts val="0"/>
        </a:spcBef>
        <a:spcAft>
          <a:spcPts val="0"/>
        </a:spcAft>
        <a:buNone/>
        <a:tabLst/>
        <a:defRPr lang="de-de" sz="1600" b="0" i="0" u="none" strike="noStrike" kern="1" spc="0" baseline="0">
          <a:solidFill>
            <a:schemeClr val="tx1"/>
          </a:solidFill>
          <a:effectLst/>
          <a:latin typeface="Arial" pitchFamily="2" charset="0"/>
          <a:ea typeface="Arial" pitchFamily="2" charset="0"/>
          <a:cs typeface="Arial" pitchFamily="2" charset="0"/>
        </a:defRPr>
      </a:lvl1pPr>
      <a:lvl2pPr marL="176530" marR="0" indent="-176530" algn="l" defTabSz="914400">
        <a:lnSpc>
          <a:spcPct val="100000"/>
        </a:lnSpc>
        <a:spcBef>
          <a:spcPts val="0"/>
        </a:spcBef>
        <a:spcAft>
          <a:spcPts val="0"/>
        </a:spcAft>
        <a:buClrTx/>
        <a:buSzTx/>
        <a:buFont typeface="Arial" pitchFamily="2" charset="0"/>
        <a:buChar char="•"/>
        <a:tabLst/>
        <a:defRPr lang="de-de" sz="1600" b="0" i="0" u="none" strike="noStrike" kern="1" spc="0" baseline="0">
          <a:solidFill>
            <a:schemeClr val="tx1"/>
          </a:solidFill>
          <a:effectLst/>
          <a:latin typeface="Arial" pitchFamily="2" charset="0"/>
          <a:ea typeface="Arial" pitchFamily="2" charset="0"/>
          <a:cs typeface="Arial" pitchFamily="2" charset="0"/>
        </a:defRPr>
      </a:lvl2pPr>
      <a:lvl3pPr marL="360680" marR="0" indent="-184150" algn="l" defTabSz="914400">
        <a:lnSpc>
          <a:spcPct val="125000"/>
        </a:lnSpc>
        <a:spcBef>
          <a:spcPts val="0"/>
        </a:spcBef>
        <a:spcAft>
          <a:spcPts val="0"/>
        </a:spcAft>
        <a:buClrTx/>
        <a:buSzTx/>
        <a:buFont typeface="Symbol" pitchFamily="1" charset="0"/>
        <a:buChar char="-"/>
        <a:tabLst/>
        <a:defRPr lang="de-de" sz="1400" b="0" i="0" u="none" strike="noStrike" kern="1" spc="0" baseline="0">
          <a:solidFill>
            <a:schemeClr val="tx1"/>
          </a:solidFill>
          <a:effectLst/>
          <a:latin typeface="Arial" pitchFamily="2" charset="0"/>
          <a:ea typeface="Arial" pitchFamily="2" charset="0"/>
          <a:cs typeface="Arial" pitchFamily="2" charset="0"/>
        </a:defRPr>
      </a:lvl3pPr>
      <a:lvl4pPr marL="538480" marR="0" indent="-177800" algn="l" defTabSz="914400">
        <a:lnSpc>
          <a:spcPct val="125000"/>
        </a:lnSpc>
        <a:spcBef>
          <a:spcPts val="0"/>
        </a:spcBef>
        <a:spcAft>
          <a:spcPts val="0"/>
        </a:spcAft>
        <a:buClrTx/>
        <a:buSzTx/>
        <a:buFont typeface="Symbol" pitchFamily="1" charset="0"/>
        <a:buChar char="-"/>
        <a:tabLst/>
        <a:defRPr lang="de-de" sz="1400" b="0" i="0" u="none" strike="noStrike" kern="1" spc="0" baseline="0">
          <a:solidFill>
            <a:schemeClr val="tx1"/>
          </a:solidFill>
          <a:effectLst/>
          <a:latin typeface="Arial" pitchFamily="2" charset="0"/>
          <a:ea typeface="Arial" pitchFamily="2" charset="0"/>
          <a:cs typeface="Arial" pitchFamily="2" charset="0"/>
        </a:defRPr>
      </a:lvl4pPr>
      <a:lvl5pPr marL="714375" marR="0" indent="-176530" algn="l" defTabSz="914400">
        <a:lnSpc>
          <a:spcPct val="125000"/>
        </a:lnSpc>
        <a:spcBef>
          <a:spcPts val="0"/>
        </a:spcBef>
        <a:spcAft>
          <a:spcPts val="0"/>
        </a:spcAft>
        <a:buClrTx/>
        <a:buSzTx/>
        <a:buFont typeface="Symbol" pitchFamily="1" charset="0"/>
        <a:buChar char="-"/>
        <a:tabLst/>
        <a:defRPr lang="de-de" sz="1400" b="0" i="0" u="none" strike="noStrike" kern="1" spc="0" baseline="0">
          <a:solidFill>
            <a:schemeClr val="tx1"/>
          </a:solidFill>
          <a:effectLst/>
          <a:latin typeface="Arial" pitchFamily="2" charset="0"/>
          <a:ea typeface="Arial" pitchFamily="2" charset="0"/>
          <a:cs typeface="Arial" pitchFamily="2" charset="0"/>
        </a:defRPr>
      </a:lvl5pPr>
      <a:lvl6pPr marL="2514600" marR="0" indent="-228600" algn="l" defTabSz="914400">
        <a:lnSpc>
          <a:spcPct val="100000"/>
        </a:lnSpc>
        <a:spcBef>
          <a:spcPts val="0"/>
        </a:spcBef>
        <a:spcAft>
          <a:spcPts val="0"/>
        </a:spcAft>
        <a:buClrTx/>
        <a:buSzTx/>
        <a:buFont typeface="Arial" pitchFamily="2" charset="0"/>
        <a:buChar char="•"/>
        <a:tabLst/>
        <a:defRPr lang="de-de" sz="2000" b="0" i="0" u="none" strike="noStrike" kern="1" spc="0" baseline="0">
          <a:solidFill>
            <a:schemeClr val="tx1"/>
          </a:solidFill>
          <a:effectLst/>
          <a:latin typeface="Arial" pitchFamily="2" charset="0"/>
          <a:ea typeface="Arial" pitchFamily="2" charset="0"/>
          <a:cs typeface="Arial" pitchFamily="2" charset="0"/>
        </a:defRPr>
      </a:lvl6pPr>
      <a:lvl7pPr marL="2971800" marR="0" indent="-228600" algn="l" defTabSz="914400">
        <a:lnSpc>
          <a:spcPct val="100000"/>
        </a:lnSpc>
        <a:spcBef>
          <a:spcPts val="0"/>
        </a:spcBef>
        <a:spcAft>
          <a:spcPts val="0"/>
        </a:spcAft>
        <a:buClrTx/>
        <a:buSzTx/>
        <a:buFont typeface="Arial" pitchFamily="2" charset="0"/>
        <a:buChar char="•"/>
        <a:tabLst/>
        <a:defRPr lang="de-de" sz="2000" b="0" i="0" u="none" strike="noStrike" kern="1" spc="0" baseline="0">
          <a:solidFill>
            <a:schemeClr val="tx1"/>
          </a:solidFill>
          <a:effectLst/>
          <a:latin typeface="Arial" pitchFamily="2" charset="0"/>
          <a:ea typeface="Arial" pitchFamily="2" charset="0"/>
          <a:cs typeface="Arial" pitchFamily="2" charset="0"/>
        </a:defRPr>
      </a:lvl7pPr>
      <a:lvl8pPr marL="3429000" marR="0" indent="-228600" algn="l" defTabSz="914400">
        <a:lnSpc>
          <a:spcPct val="100000"/>
        </a:lnSpc>
        <a:spcBef>
          <a:spcPts val="0"/>
        </a:spcBef>
        <a:spcAft>
          <a:spcPts val="0"/>
        </a:spcAft>
        <a:buClrTx/>
        <a:buSzTx/>
        <a:buFont typeface="Arial" pitchFamily="2" charset="0"/>
        <a:buChar char="•"/>
        <a:tabLst/>
        <a:defRPr lang="de-de" sz="2000" b="0" i="0" u="none" strike="noStrike" kern="1" spc="0" baseline="0">
          <a:solidFill>
            <a:schemeClr val="tx1"/>
          </a:solidFill>
          <a:effectLst/>
          <a:latin typeface="Arial" pitchFamily="2" charset="0"/>
          <a:ea typeface="Arial" pitchFamily="2" charset="0"/>
          <a:cs typeface="Arial" pitchFamily="2" charset="0"/>
        </a:defRPr>
      </a:lvl8pPr>
      <a:lvl9pPr marL="3886200" marR="0" indent="-228600" algn="l" defTabSz="914400">
        <a:lnSpc>
          <a:spcPct val="100000"/>
        </a:lnSpc>
        <a:spcBef>
          <a:spcPts val="0"/>
        </a:spcBef>
        <a:spcAft>
          <a:spcPts val="0"/>
        </a:spcAft>
        <a:buClrTx/>
        <a:buSzTx/>
        <a:buFont typeface="Arial" pitchFamily="2" charset="0"/>
        <a:buChar char="•"/>
        <a:tabLst/>
        <a:defRPr lang="de-de" sz="2000" b="0" i="0" u="none" strike="noStrike" kern="1" spc="0" baseline="0">
          <a:solidFill>
            <a:schemeClr val="tx1"/>
          </a:solidFill>
          <a:effectLst/>
          <a:latin typeface="Arial" pitchFamily="2" charset="0"/>
          <a:ea typeface="Arial" pitchFamily="2" charset="0"/>
          <a:cs typeface="Arial" pitchFamily="2" charset="0"/>
        </a:defRPr>
      </a:lvl9pPr>
    </p:bodyStyle>
    <p:otherStyle>
      <a:lvl1pPr marL="0" marR="0" indent="0" algn="l" defTabSz="914400">
        <a:lnSpc>
          <a:spcPct val="100000"/>
        </a:lnSpc>
        <a:spcBef>
          <a:spcPts val="0"/>
        </a:spcBef>
        <a:spcAft>
          <a:spcPts val="0"/>
        </a:spcAft>
        <a:buNone/>
        <a:tabLst/>
        <a:defRPr lang="de-de" sz="1800" b="0" i="0" u="none" strike="noStrike" kern="1" spc="0" baseline="0">
          <a:solidFill>
            <a:schemeClr val="tx1"/>
          </a:solidFill>
          <a:effectLst/>
          <a:latin typeface="Arial" pitchFamily="2" charset="0"/>
          <a:ea typeface="Arial" pitchFamily="2" charset="0"/>
          <a:cs typeface="Arial" pitchFamily="2" charset="0"/>
        </a:defRPr>
      </a:lvl1pPr>
      <a:lvl2pPr marL="457200" marR="0" indent="0" algn="l" defTabSz="914400">
        <a:lnSpc>
          <a:spcPct val="100000"/>
        </a:lnSpc>
        <a:spcBef>
          <a:spcPts val="0"/>
        </a:spcBef>
        <a:spcAft>
          <a:spcPts val="0"/>
        </a:spcAft>
        <a:buNone/>
        <a:tabLst/>
        <a:defRPr lang="de-de" sz="1800" b="0" i="0" u="none" strike="noStrike" kern="1" spc="0" baseline="0">
          <a:solidFill>
            <a:schemeClr val="tx1"/>
          </a:solidFill>
          <a:effectLst/>
          <a:latin typeface="Arial" pitchFamily="2" charset="0"/>
          <a:ea typeface="Arial" pitchFamily="2" charset="0"/>
          <a:cs typeface="Arial" pitchFamily="2" charset="0"/>
        </a:defRPr>
      </a:lvl2pPr>
      <a:lvl3pPr marL="914400" marR="0" indent="0" algn="l" defTabSz="914400">
        <a:lnSpc>
          <a:spcPct val="100000"/>
        </a:lnSpc>
        <a:spcBef>
          <a:spcPts val="0"/>
        </a:spcBef>
        <a:spcAft>
          <a:spcPts val="0"/>
        </a:spcAft>
        <a:buNone/>
        <a:tabLst/>
        <a:defRPr lang="de-de" sz="1800" b="0" i="0" u="none" strike="noStrike" kern="1" spc="0" baseline="0">
          <a:solidFill>
            <a:schemeClr val="tx1"/>
          </a:solidFill>
          <a:effectLst/>
          <a:latin typeface="Arial" pitchFamily="2" charset="0"/>
          <a:ea typeface="Arial" pitchFamily="2" charset="0"/>
          <a:cs typeface="Arial" pitchFamily="2" charset="0"/>
        </a:defRPr>
      </a:lvl3pPr>
      <a:lvl4pPr marL="1371600" marR="0" indent="0" algn="l" defTabSz="914400">
        <a:lnSpc>
          <a:spcPct val="100000"/>
        </a:lnSpc>
        <a:spcBef>
          <a:spcPts val="0"/>
        </a:spcBef>
        <a:spcAft>
          <a:spcPts val="0"/>
        </a:spcAft>
        <a:buNone/>
        <a:tabLst/>
        <a:defRPr lang="de-de" sz="1800" b="0" i="0" u="none" strike="noStrike" kern="1" spc="0" baseline="0">
          <a:solidFill>
            <a:schemeClr val="tx1"/>
          </a:solidFill>
          <a:effectLst/>
          <a:latin typeface="Arial" pitchFamily="2" charset="0"/>
          <a:ea typeface="Arial" pitchFamily="2" charset="0"/>
          <a:cs typeface="Arial" pitchFamily="2" charset="0"/>
        </a:defRPr>
      </a:lvl4pPr>
      <a:lvl5pPr marL="1828800" marR="0" indent="0" algn="l" defTabSz="914400">
        <a:lnSpc>
          <a:spcPct val="100000"/>
        </a:lnSpc>
        <a:spcBef>
          <a:spcPts val="0"/>
        </a:spcBef>
        <a:spcAft>
          <a:spcPts val="0"/>
        </a:spcAft>
        <a:buNone/>
        <a:tabLst/>
        <a:defRPr lang="de-de" sz="1800" b="0" i="0" u="none" strike="noStrike" kern="1" spc="0" baseline="0">
          <a:solidFill>
            <a:schemeClr val="tx1"/>
          </a:solidFill>
          <a:effectLst/>
          <a:latin typeface="Arial" pitchFamily="2" charset="0"/>
          <a:ea typeface="Arial" pitchFamily="2" charset="0"/>
          <a:cs typeface="Arial" pitchFamily="2" charset="0"/>
        </a:defRPr>
      </a:lvl5pPr>
      <a:lvl6pPr marL="2286000" marR="0" indent="0" algn="l" defTabSz="914400">
        <a:lnSpc>
          <a:spcPct val="100000"/>
        </a:lnSpc>
        <a:spcBef>
          <a:spcPts val="0"/>
        </a:spcBef>
        <a:spcAft>
          <a:spcPts val="0"/>
        </a:spcAft>
        <a:buNone/>
        <a:tabLst/>
        <a:defRPr lang="de-de" sz="1800" b="0" i="0" u="none" strike="noStrike" kern="1" spc="0" baseline="0">
          <a:solidFill>
            <a:schemeClr val="tx1"/>
          </a:solidFill>
          <a:effectLst/>
          <a:latin typeface="Arial" pitchFamily="2" charset="0"/>
          <a:ea typeface="Arial" pitchFamily="2" charset="0"/>
          <a:cs typeface="Arial" pitchFamily="2" charset="0"/>
        </a:defRPr>
      </a:lvl6pPr>
      <a:lvl7pPr marL="2743200" marR="0" indent="0" algn="l" defTabSz="914400">
        <a:lnSpc>
          <a:spcPct val="100000"/>
        </a:lnSpc>
        <a:spcBef>
          <a:spcPts val="0"/>
        </a:spcBef>
        <a:spcAft>
          <a:spcPts val="0"/>
        </a:spcAft>
        <a:buNone/>
        <a:tabLst/>
        <a:defRPr lang="de-de" sz="1800" b="0" i="0" u="none" strike="noStrike" kern="1" spc="0" baseline="0">
          <a:solidFill>
            <a:schemeClr val="tx1"/>
          </a:solidFill>
          <a:effectLst/>
          <a:latin typeface="Arial" pitchFamily="2" charset="0"/>
          <a:ea typeface="Arial" pitchFamily="2" charset="0"/>
          <a:cs typeface="Arial" pitchFamily="2" charset="0"/>
        </a:defRPr>
      </a:lvl7pPr>
      <a:lvl8pPr marL="3200400" marR="0" indent="0" algn="l" defTabSz="914400">
        <a:lnSpc>
          <a:spcPct val="100000"/>
        </a:lnSpc>
        <a:spcBef>
          <a:spcPts val="0"/>
        </a:spcBef>
        <a:spcAft>
          <a:spcPts val="0"/>
        </a:spcAft>
        <a:buNone/>
        <a:tabLst/>
        <a:defRPr lang="de-de" sz="1800" b="0" i="0" u="none" strike="noStrike" kern="1" spc="0" baseline="0">
          <a:solidFill>
            <a:schemeClr val="tx1"/>
          </a:solidFill>
          <a:effectLst/>
          <a:latin typeface="Arial" pitchFamily="2" charset="0"/>
          <a:ea typeface="Arial" pitchFamily="2" charset="0"/>
          <a:cs typeface="Arial" pitchFamily="2" charset="0"/>
        </a:defRPr>
      </a:lvl8pPr>
      <a:lvl9pPr marL="3657600" marR="0" indent="0" algn="l" defTabSz="914400">
        <a:lnSpc>
          <a:spcPct val="100000"/>
        </a:lnSpc>
        <a:spcBef>
          <a:spcPts val="0"/>
        </a:spcBef>
        <a:spcAft>
          <a:spcPts val="0"/>
        </a:spcAft>
        <a:buNone/>
        <a:tabLst/>
        <a:defRPr lang="de-de" sz="1800" b="0" i="0" u="none" strike="noStrike" kern="1" spc="0" baseline="0">
          <a:solidFill>
            <a:schemeClr val="tx1"/>
          </a:solidFill>
          <a:effectLst/>
          <a:latin typeface="Arial" pitchFamily="2" charset="0"/>
          <a:ea typeface="Arial" pitchFamily="2" charset="0"/>
          <a:cs typeface="Arial" pitchFamily="2" charset="0"/>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Rechteck 6"/>
          <p:cNvSpPr>
            <a:extLst>
              <a:ext uri="smNativeData">
                <pr:smNativeData xmlns:pr="smNativeData" xmlns:p14="http://schemas.microsoft.com/office/powerpoint/2010/main" xmlns="" val="SMDATA_13_mG0pXhMAAAAlAAAAZAAAAA0AAAAAkAAAAEgAAACQAAAASAAAAAAAAAAAAAAAAAAAAAEAAABQAAAAAAAAAAAA4D8AAAAAAADgPwAAAAAAAOA/AAAAAAAA4D8AAAAAAADgPwAAAAAAAOA/AAAAAAAA4D8AAAAAAADgPwAAAAAAAOA/AAAAAAAA4D8CAAAAjAAAAAEAAAAAAAAAAAAACf///wgAAAAAAAAAAAAAAAAAAAAAAAAAAAAAAAAAAAAAZAAAAAEAAABAAAAAAAAAAAAAAAAAAAAAAAAAAAAAAAAAAAAAAAAAAAAAAAAAAAAAAAAAAAAAAAAAAAAAAAAAAAAAAAAAAAAAAAAAAAAAAAAAAAAAAAAAAAAAAAAAAAAAFAAAADwAAAAAAAAAAAAAAAA9bQAo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C////AQAAAAAAAAAAAAAAAAAAAAAAAAAAAAAAAAAAAAAAAAAAAD1tAH9/fwDu7OEDzMzMAMDA/wB/f38AAAAAAAAAAAAAAAAAAAAAAAAAAAAhAAAAGAAAABQAAAAAAAAAAAAAAEA4AAAwKgAAEAAAACYAAAAIAAAA//////////8="/>
              </a:ext>
            </a:extLst>
          </p:cNvSpPr>
          <p:nvPr/>
        </p:nvSpPr>
        <p:spPr>
          <a:xfrm>
            <a:off x="0" y="0"/>
            <a:ext cx="12192000" cy="6858000"/>
          </a:xfrm>
          <a:prstGeom prst="rect">
            <a:avLst/>
          </a:prstGeom>
          <a:solidFill>
            <a:schemeClr val="tx1"/>
          </a:solidFill>
          <a:ln>
            <a:noFill/>
          </a:ln>
          <a:effectLst/>
        </p:spPr>
        <p:txBody>
          <a:bodyPr vert="horz" wrap="square" lIns="91440" tIns="45720" rIns="91440" bIns="45720" numCol="1" spcCol="215900" anchor="t"/>
          <a:lstStyle/>
          <a:p>
            <a:pPr algn="ctr">
              <a:lnSpc>
                <a:spcPct val="114000"/>
              </a:lnSpc>
              <a:defRPr lang="de-de">
                <a:solidFill>
                  <a:srgbClr val="FFFFFF"/>
                </a:solidFill>
              </a:defRPr>
            </a:pPr>
            <a:endParaRPr lang="de-de" sz="1800">
              <a:solidFill>
                <a:schemeClr val="bg1"/>
              </a:solidFill>
            </a:endParaRPr>
          </a:p>
        </p:txBody>
      </p:sp>
      <p:pic>
        <p:nvPicPr>
          <p:cNvPr id="3" name="Bild 3" descr="20150416 tum logo blau png final.png"/>
          <p:cNvPicPr>
            <a:picLocks noChangeAspect="1"/>
            <a:extLst>
              <a:ext uri="smNativeData">
                <pr:smNativeData xmlns:pr="smNativeData" xmlns:p14="http://schemas.microsoft.com/office/powerpoint/2010/main" xmlns="" val="SMDATA_15_mG0pXhMAAAAlAAAAEQAAAC0AAAAAkAAAAEgAAACQAAAASAAAAAAAAAAA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AFKTBf///wEAAAAAAAAAAAAAAAAAAAAAAAAAAAAAAAAAAAAAAAAAAAAAAAJ/f38A7uzhA8zMzADAwP8Af39/AAAAAAAAAAAAAAAAAP///wAAAAAAIQAAABgAAAAUAAAAlTIAAP8BAABFNgAA+AMAABAAAAAmAAAACAAAAP//////////"/>
              </a:ext>
            </a:extLst>
          </p:cNvPicPr>
          <p:nvPr/>
        </p:nvPicPr>
        <p:blipFill>
          <a:blip r:embed="rId3"/>
          <a:stretch>
            <a:fillRect/>
          </a:stretch>
        </p:blipFill>
        <p:spPr>
          <a:xfrm>
            <a:off x="10963487" y="324486"/>
            <a:ext cx="799253" cy="320675"/>
          </a:xfrm>
          <a:prstGeom prst="rect">
            <a:avLst/>
          </a:prstGeom>
          <a:noFill/>
          <a:ln>
            <a:noFill/>
          </a:ln>
          <a:effectLst/>
        </p:spPr>
      </p:pic>
      <p:sp>
        <p:nvSpPr>
          <p:cNvPr id="4" name="Foliennummernplatzhalter 4"/>
          <p:cNvSpPr>
            <a:spLocks noGrp="1" noChangeArrowheads="1"/>
            <a:extLst>
              <a:ext uri="smNativeData">
                <pr:smNativeData xmlns:pr="smNativeData" xmlns:p14="http://schemas.microsoft.com/office/powerpoint/2010/main" xmlns="" val="SMDATA_13_mG0pXhMAAAAlAAAAZAAAAA0AAAAAAAAAAEgAAAAA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EDKIY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CtKQAA0icAAE02AAARKgAAEAAAACYAAAAIAAAAv48AAP8fAAA="/>
              </a:ext>
            </a:extLst>
          </p:cNvSpPr>
          <p:nvPr>
            <p:ph type="sldNum" sz="quarter" idx="4"/>
          </p:nvPr>
        </p:nvSpPr>
        <p:spPr>
          <a:xfrm>
            <a:off x="9033087" y="6473191"/>
            <a:ext cx="2736427" cy="365125"/>
          </a:xfrm>
          <a:prstGeom prst="rect">
            <a:avLst/>
          </a:prstGeom>
          <a:noFill/>
          <a:ln>
            <a:noFill/>
          </a:ln>
        </p:spPr>
        <p:txBody>
          <a:bodyPr vert="horz" wrap="square" lIns="0" tIns="45720" rIns="0" bIns="45720" numCol="1" spcCol="215900" anchor="ctr">
            <a:prstTxWarp prst="textNoShape">
              <a:avLst/>
            </a:prstTxWarp>
          </a:bodyPr>
          <a:lstStyle>
            <a:lvl1pPr algn="r">
              <a:defRPr lang="de-de" sz="1200">
                <a:solidFill>
                  <a:schemeClr val="bg1"/>
                </a:solidFill>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fld id="{135E564D-03FE-0BA0-B0E6-F5F518A846A0}" type="slidenum">
              <a:t>‹Nr.›</a:t>
            </a:fld>
            <a:endParaRPr/>
          </a:p>
        </p:txBody>
      </p:sp>
      <p:sp>
        <p:nvSpPr>
          <p:cNvPr id="5" name="Fußzeilenplatzhalter 3"/>
          <p:cNvSpPr>
            <a:spLocks noGrp="1" noChangeArrowheads="1"/>
            <a:extLst>
              <a:ext uri="smNativeData">
                <pr:smNativeData xmlns:pr="smNativeData" xmlns:p14="http://schemas.microsoft.com/office/powerpoint/2010/main" xmlns="" val="SMDATA_13_mG0pXhMAAAAlAAAAZAAAAA0AAAAAAAAAAEgAAAAA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qAQAA0icAAK4pAAARKgAAEAAAACYAAAAIAAAAv48AAP8fAAA="/>
              </a:ext>
            </a:extLst>
          </p:cNvSpPr>
          <p:nvPr>
            <p:ph type="ftr" sz="quarter" idx="3"/>
          </p:nvPr>
        </p:nvSpPr>
        <p:spPr>
          <a:xfrm>
            <a:off x="414867" y="6473191"/>
            <a:ext cx="8619067" cy="365125"/>
          </a:xfrm>
          <a:prstGeom prst="rect">
            <a:avLst/>
          </a:prstGeom>
          <a:noFill/>
          <a:ln>
            <a:noFill/>
          </a:ln>
        </p:spPr>
        <p:txBody>
          <a:bodyPr vert="horz" wrap="square" lIns="0" tIns="45720" rIns="0" bIns="45720" numCol="1" spcCol="215900" anchor="ctr">
            <a:prstTxWarp prst="textNoShape">
              <a:avLst/>
            </a:prstTxWarp>
          </a:bodyPr>
          <a:lstStyle>
            <a:lvl1pPr algn="l">
              <a:defRPr lang="en-us" sz="1200">
                <a:solidFill>
                  <a:schemeClr val="bg1"/>
                </a:solidFill>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r>
              <a:rPr lang="en-us"/>
              <a:t>Advanced Seminar | Final Presentation | Name of Presenter</a:t>
            </a:r>
          </a:p>
        </p:txBody>
      </p:sp>
    </p:spTree>
  </p:cSld>
  <p:clrMap bg1="lt1" tx1="dk1" bg2="lt2" tx2="dk2" accent1="accent1" accent2="accent2" accent3="accent3" accent4="accent4" accent5="accent5" accent6="accent6" hlink="hlink" folHlink="folHlink"/>
  <p:sldLayoutIdLst>
    <p:sldLayoutId id="2147483698" r:id="rId1"/>
  </p:sldLayoutIdLst>
  <p:hf hdr="0" dt="0"/>
  <p:txStyles>
    <p:titleStyle>
      <a:lvl1pPr marL="0" marR="0" indent="0" algn="l" defTabSz="914400">
        <a:lnSpc>
          <a:spcPct val="125000"/>
        </a:lnSpc>
        <a:spcBef>
          <a:spcPts val="0"/>
        </a:spcBef>
        <a:spcAft>
          <a:spcPts val="0"/>
        </a:spcAft>
        <a:buNone/>
        <a:tabLst/>
        <a:defRPr lang="de-de" sz="2200" b="0" i="0" u="none" strike="noStrike" kern="1" spc="0" baseline="0">
          <a:solidFill>
            <a:schemeClr val="tx1"/>
          </a:solidFill>
          <a:effectLst/>
          <a:latin typeface="Arial" pitchFamily="2" charset="0"/>
          <a:ea typeface="Arial" pitchFamily="2" charset="0"/>
          <a:cs typeface="Arial" pitchFamily="2" charset="0"/>
        </a:defRPr>
      </a:lvl1pPr>
      <a:lvl2pPr marL="457200" marR="0" indent="0" algn="l" defTabSz="914400">
        <a:lnSpc>
          <a:spcPct val="100000"/>
        </a:lnSpc>
        <a:spcBef>
          <a:spcPts val="0"/>
        </a:spcBef>
        <a:spcAft>
          <a:spcPts val="0"/>
        </a:spcAft>
        <a:buNone/>
        <a:tabLst/>
        <a:defRPr lang="de-de" sz="2000" b="1" i="0" u="none" strike="noStrike" kern="1" spc="0" baseline="0">
          <a:solidFill>
            <a:schemeClr val="tx2"/>
          </a:solidFill>
          <a:effectLst/>
          <a:latin typeface="Arial" pitchFamily="2" charset="0"/>
          <a:ea typeface="Arial" pitchFamily="2" charset="0"/>
          <a:cs typeface="Arial" pitchFamily="2" charset="0"/>
        </a:defRPr>
      </a:lvl2pPr>
      <a:lvl3pPr marL="914400" marR="0" indent="0" algn="l" defTabSz="914400">
        <a:lnSpc>
          <a:spcPct val="100000"/>
        </a:lnSpc>
        <a:spcBef>
          <a:spcPts val="0"/>
        </a:spcBef>
        <a:spcAft>
          <a:spcPts val="0"/>
        </a:spcAft>
        <a:buNone/>
        <a:tabLst/>
        <a:defRPr lang="de-de" sz="2000" b="1" i="0" u="none" strike="noStrike" kern="1" spc="0" baseline="0">
          <a:solidFill>
            <a:schemeClr val="tx2"/>
          </a:solidFill>
          <a:effectLst/>
          <a:latin typeface="Arial" pitchFamily="2" charset="0"/>
          <a:ea typeface="Arial" pitchFamily="2" charset="0"/>
          <a:cs typeface="Arial" pitchFamily="2" charset="0"/>
        </a:defRPr>
      </a:lvl3pPr>
      <a:lvl4pPr marL="1371600" marR="0" indent="0" algn="l" defTabSz="914400">
        <a:lnSpc>
          <a:spcPct val="100000"/>
        </a:lnSpc>
        <a:spcBef>
          <a:spcPts val="0"/>
        </a:spcBef>
        <a:spcAft>
          <a:spcPts val="0"/>
        </a:spcAft>
        <a:buNone/>
        <a:tabLst/>
        <a:defRPr lang="de-de" sz="2000" b="1" i="0" u="none" strike="noStrike" kern="1" spc="0" baseline="0">
          <a:solidFill>
            <a:schemeClr val="tx2"/>
          </a:solidFill>
          <a:effectLst/>
          <a:latin typeface="Arial" pitchFamily="2" charset="0"/>
          <a:ea typeface="Arial" pitchFamily="2" charset="0"/>
          <a:cs typeface="Arial" pitchFamily="2" charset="0"/>
        </a:defRPr>
      </a:lvl4pPr>
      <a:lvl5pPr marL="1828800" marR="0" indent="0" algn="l" defTabSz="914400">
        <a:lnSpc>
          <a:spcPct val="100000"/>
        </a:lnSpc>
        <a:spcBef>
          <a:spcPts val="0"/>
        </a:spcBef>
        <a:spcAft>
          <a:spcPts val="0"/>
        </a:spcAft>
        <a:buNone/>
        <a:tabLst/>
        <a:defRPr lang="de-de" sz="2000" b="1" i="0" u="none" strike="noStrike" kern="1" spc="0" baseline="0">
          <a:solidFill>
            <a:schemeClr val="tx2"/>
          </a:solidFill>
          <a:effectLst/>
          <a:latin typeface="Arial" pitchFamily="2" charset="0"/>
          <a:ea typeface="Arial" pitchFamily="2" charset="0"/>
          <a:cs typeface="Arial" pitchFamily="2" charset="0"/>
        </a:defRPr>
      </a:lvl5pPr>
      <a:lvl6pPr marL="457200" marR="0" indent="0" algn="l" defTabSz="914400">
        <a:lnSpc>
          <a:spcPct val="100000"/>
        </a:lnSpc>
        <a:spcBef>
          <a:spcPts val="0"/>
        </a:spcBef>
        <a:spcAft>
          <a:spcPts val="0"/>
        </a:spcAft>
        <a:buNone/>
        <a:tabLst/>
        <a:defRPr lang="de-de" sz="2000" b="1" i="0" u="none" strike="noStrike" kern="1" spc="0" baseline="0">
          <a:solidFill>
            <a:schemeClr val="tx2"/>
          </a:solidFill>
          <a:effectLst/>
          <a:latin typeface="Arial" pitchFamily="2" charset="0"/>
          <a:ea typeface="Arial" pitchFamily="2" charset="0"/>
          <a:cs typeface="Arial" pitchFamily="2" charset="0"/>
        </a:defRPr>
      </a:lvl6pPr>
      <a:lvl7pPr marL="914400" marR="0" indent="0" algn="l" defTabSz="914400">
        <a:lnSpc>
          <a:spcPct val="100000"/>
        </a:lnSpc>
        <a:spcBef>
          <a:spcPts val="0"/>
        </a:spcBef>
        <a:spcAft>
          <a:spcPts val="0"/>
        </a:spcAft>
        <a:buNone/>
        <a:tabLst/>
        <a:defRPr lang="de-de" sz="2000" b="1" i="0" u="none" strike="noStrike" kern="1" spc="0" baseline="0">
          <a:solidFill>
            <a:schemeClr val="tx2"/>
          </a:solidFill>
          <a:effectLst/>
          <a:latin typeface="Arial" pitchFamily="2" charset="0"/>
          <a:ea typeface="Arial" pitchFamily="2" charset="0"/>
          <a:cs typeface="Arial" pitchFamily="2" charset="0"/>
        </a:defRPr>
      </a:lvl7pPr>
      <a:lvl8pPr marL="1371600" marR="0" indent="0" algn="l" defTabSz="914400">
        <a:lnSpc>
          <a:spcPct val="100000"/>
        </a:lnSpc>
        <a:spcBef>
          <a:spcPts val="0"/>
        </a:spcBef>
        <a:spcAft>
          <a:spcPts val="0"/>
        </a:spcAft>
        <a:buNone/>
        <a:tabLst/>
        <a:defRPr lang="de-de" sz="2000" b="1" i="0" u="none" strike="noStrike" kern="1" spc="0" baseline="0">
          <a:solidFill>
            <a:schemeClr val="tx2"/>
          </a:solidFill>
          <a:effectLst/>
          <a:latin typeface="Arial" pitchFamily="2" charset="0"/>
          <a:ea typeface="Arial" pitchFamily="2" charset="0"/>
          <a:cs typeface="Arial" pitchFamily="2" charset="0"/>
        </a:defRPr>
      </a:lvl8pPr>
      <a:lvl9pPr marL="1828800" marR="0" indent="0" algn="l" defTabSz="914400">
        <a:lnSpc>
          <a:spcPct val="100000"/>
        </a:lnSpc>
        <a:spcBef>
          <a:spcPts val="0"/>
        </a:spcBef>
        <a:spcAft>
          <a:spcPts val="0"/>
        </a:spcAft>
        <a:buNone/>
        <a:tabLst/>
        <a:defRPr lang="de-de" sz="2000" b="1" i="0" u="none" strike="noStrike" kern="1" spc="0" baseline="0">
          <a:solidFill>
            <a:schemeClr val="tx2"/>
          </a:solidFill>
          <a:effectLst/>
          <a:latin typeface="Arial" pitchFamily="2" charset="0"/>
          <a:ea typeface="Arial" pitchFamily="2" charset="0"/>
          <a:cs typeface="Arial" pitchFamily="2" charset="0"/>
        </a:defRPr>
      </a:lvl9pPr>
    </p:titleStyle>
    <p:bodyStyle>
      <a:lvl1pPr marL="0" marR="0" indent="0" algn="l" defTabSz="914400">
        <a:lnSpc>
          <a:spcPct val="100000"/>
        </a:lnSpc>
        <a:spcBef>
          <a:spcPts val="0"/>
        </a:spcBef>
        <a:spcAft>
          <a:spcPts val="0"/>
        </a:spcAft>
        <a:buNone/>
        <a:tabLst/>
        <a:defRPr lang="de-de" sz="1600" b="0" i="0" u="none" strike="noStrike" kern="1" spc="0" baseline="0">
          <a:solidFill>
            <a:schemeClr val="tx1"/>
          </a:solidFill>
          <a:effectLst/>
          <a:latin typeface="Arial" pitchFamily="2" charset="0"/>
          <a:ea typeface="Arial" pitchFamily="2" charset="0"/>
          <a:cs typeface="Arial" pitchFamily="2" charset="0"/>
        </a:defRPr>
      </a:lvl1pPr>
      <a:lvl2pPr marL="176530" marR="0" indent="-176530" algn="l" defTabSz="914400">
        <a:lnSpc>
          <a:spcPct val="100000"/>
        </a:lnSpc>
        <a:spcBef>
          <a:spcPts val="0"/>
        </a:spcBef>
        <a:spcAft>
          <a:spcPts val="0"/>
        </a:spcAft>
        <a:buClrTx/>
        <a:buSzTx/>
        <a:buFont typeface="Arial" pitchFamily="2" charset="0"/>
        <a:buChar char="•"/>
        <a:tabLst/>
        <a:defRPr lang="de-de" sz="1600" b="0" i="0" u="none" strike="noStrike" kern="1" spc="0" baseline="0">
          <a:solidFill>
            <a:schemeClr val="tx1"/>
          </a:solidFill>
          <a:effectLst/>
          <a:latin typeface="Arial" pitchFamily="2" charset="0"/>
          <a:ea typeface="Arial" pitchFamily="2" charset="0"/>
          <a:cs typeface="Arial" pitchFamily="2" charset="0"/>
        </a:defRPr>
      </a:lvl2pPr>
      <a:lvl3pPr marL="360680" marR="0" indent="-184150" algn="l" defTabSz="914400">
        <a:lnSpc>
          <a:spcPct val="125000"/>
        </a:lnSpc>
        <a:spcBef>
          <a:spcPts val="0"/>
        </a:spcBef>
        <a:spcAft>
          <a:spcPts val="0"/>
        </a:spcAft>
        <a:buClrTx/>
        <a:buSzTx/>
        <a:buFont typeface="Symbol" pitchFamily="1" charset="0"/>
        <a:buChar char="-"/>
        <a:tabLst/>
        <a:defRPr lang="de-de" sz="1400" b="0" i="0" u="none" strike="noStrike" kern="1" spc="0" baseline="0">
          <a:solidFill>
            <a:schemeClr val="tx1"/>
          </a:solidFill>
          <a:effectLst/>
          <a:latin typeface="Arial" pitchFamily="2" charset="0"/>
          <a:ea typeface="Arial" pitchFamily="2" charset="0"/>
          <a:cs typeface="Arial" pitchFamily="2" charset="0"/>
        </a:defRPr>
      </a:lvl3pPr>
      <a:lvl4pPr marL="538480" marR="0" indent="-177800" algn="l" defTabSz="914400">
        <a:lnSpc>
          <a:spcPct val="125000"/>
        </a:lnSpc>
        <a:spcBef>
          <a:spcPts val="0"/>
        </a:spcBef>
        <a:spcAft>
          <a:spcPts val="0"/>
        </a:spcAft>
        <a:buClrTx/>
        <a:buSzTx/>
        <a:buFont typeface="Symbol" pitchFamily="1" charset="0"/>
        <a:buChar char="-"/>
        <a:tabLst/>
        <a:defRPr lang="de-de" sz="1400" b="0" i="0" u="none" strike="noStrike" kern="1" spc="0" baseline="0">
          <a:solidFill>
            <a:schemeClr val="tx1"/>
          </a:solidFill>
          <a:effectLst/>
          <a:latin typeface="Arial" pitchFamily="2" charset="0"/>
          <a:ea typeface="Arial" pitchFamily="2" charset="0"/>
          <a:cs typeface="Arial" pitchFamily="2" charset="0"/>
        </a:defRPr>
      </a:lvl4pPr>
      <a:lvl5pPr marL="714375" marR="0" indent="-176530" algn="l" defTabSz="914400">
        <a:lnSpc>
          <a:spcPct val="125000"/>
        </a:lnSpc>
        <a:spcBef>
          <a:spcPts val="0"/>
        </a:spcBef>
        <a:spcAft>
          <a:spcPts val="0"/>
        </a:spcAft>
        <a:buClrTx/>
        <a:buSzTx/>
        <a:buFont typeface="Symbol" pitchFamily="1" charset="0"/>
        <a:buChar char="-"/>
        <a:tabLst/>
        <a:defRPr lang="de-de" sz="1400" b="0" i="0" u="none" strike="noStrike" kern="1" spc="0" baseline="0">
          <a:solidFill>
            <a:schemeClr val="tx1"/>
          </a:solidFill>
          <a:effectLst/>
          <a:latin typeface="Arial" pitchFamily="2" charset="0"/>
          <a:ea typeface="Arial" pitchFamily="2" charset="0"/>
          <a:cs typeface="Arial" pitchFamily="2" charset="0"/>
        </a:defRPr>
      </a:lvl5pPr>
      <a:lvl6pPr marL="2514600" marR="0" indent="-228600" algn="l" defTabSz="914400">
        <a:lnSpc>
          <a:spcPct val="100000"/>
        </a:lnSpc>
        <a:spcBef>
          <a:spcPts val="0"/>
        </a:spcBef>
        <a:spcAft>
          <a:spcPts val="0"/>
        </a:spcAft>
        <a:buClrTx/>
        <a:buSzTx/>
        <a:buFont typeface="Arial" pitchFamily="2" charset="0"/>
        <a:buChar char="•"/>
        <a:tabLst/>
        <a:defRPr lang="de-de" sz="2000" b="0" i="0" u="none" strike="noStrike" kern="1" spc="0" baseline="0">
          <a:solidFill>
            <a:schemeClr val="tx1"/>
          </a:solidFill>
          <a:effectLst/>
          <a:latin typeface="Arial" pitchFamily="2" charset="0"/>
          <a:ea typeface="Arial" pitchFamily="2" charset="0"/>
          <a:cs typeface="Arial" pitchFamily="2" charset="0"/>
        </a:defRPr>
      </a:lvl6pPr>
      <a:lvl7pPr marL="2971800" marR="0" indent="-228600" algn="l" defTabSz="914400">
        <a:lnSpc>
          <a:spcPct val="100000"/>
        </a:lnSpc>
        <a:spcBef>
          <a:spcPts val="0"/>
        </a:spcBef>
        <a:spcAft>
          <a:spcPts val="0"/>
        </a:spcAft>
        <a:buClrTx/>
        <a:buSzTx/>
        <a:buFont typeface="Arial" pitchFamily="2" charset="0"/>
        <a:buChar char="•"/>
        <a:tabLst/>
        <a:defRPr lang="de-de" sz="2000" b="0" i="0" u="none" strike="noStrike" kern="1" spc="0" baseline="0">
          <a:solidFill>
            <a:schemeClr val="tx1"/>
          </a:solidFill>
          <a:effectLst/>
          <a:latin typeface="Arial" pitchFamily="2" charset="0"/>
          <a:ea typeface="Arial" pitchFamily="2" charset="0"/>
          <a:cs typeface="Arial" pitchFamily="2" charset="0"/>
        </a:defRPr>
      </a:lvl7pPr>
      <a:lvl8pPr marL="3429000" marR="0" indent="-228600" algn="l" defTabSz="914400">
        <a:lnSpc>
          <a:spcPct val="100000"/>
        </a:lnSpc>
        <a:spcBef>
          <a:spcPts val="0"/>
        </a:spcBef>
        <a:spcAft>
          <a:spcPts val="0"/>
        </a:spcAft>
        <a:buClrTx/>
        <a:buSzTx/>
        <a:buFont typeface="Arial" pitchFamily="2" charset="0"/>
        <a:buChar char="•"/>
        <a:tabLst/>
        <a:defRPr lang="de-de" sz="2000" b="0" i="0" u="none" strike="noStrike" kern="1" spc="0" baseline="0">
          <a:solidFill>
            <a:schemeClr val="tx1"/>
          </a:solidFill>
          <a:effectLst/>
          <a:latin typeface="Arial" pitchFamily="2" charset="0"/>
          <a:ea typeface="Arial" pitchFamily="2" charset="0"/>
          <a:cs typeface="Arial" pitchFamily="2" charset="0"/>
        </a:defRPr>
      </a:lvl8pPr>
      <a:lvl9pPr marL="3886200" marR="0" indent="-228600" algn="l" defTabSz="914400">
        <a:lnSpc>
          <a:spcPct val="100000"/>
        </a:lnSpc>
        <a:spcBef>
          <a:spcPts val="0"/>
        </a:spcBef>
        <a:spcAft>
          <a:spcPts val="0"/>
        </a:spcAft>
        <a:buClrTx/>
        <a:buSzTx/>
        <a:buFont typeface="Arial" pitchFamily="2" charset="0"/>
        <a:buChar char="•"/>
        <a:tabLst/>
        <a:defRPr lang="de-de" sz="2000" b="0" i="0" u="none" strike="noStrike" kern="1" spc="0" baseline="0">
          <a:solidFill>
            <a:schemeClr val="tx1"/>
          </a:solidFill>
          <a:effectLst/>
          <a:latin typeface="Arial" pitchFamily="2" charset="0"/>
          <a:ea typeface="Arial" pitchFamily="2" charset="0"/>
          <a:cs typeface="Arial" pitchFamily="2" charset="0"/>
        </a:defRPr>
      </a:lvl9pPr>
    </p:bodyStyle>
    <p:otherStyle>
      <a:lvl1pPr marL="0" marR="0" indent="0" algn="l" defTabSz="914400">
        <a:lnSpc>
          <a:spcPct val="100000"/>
        </a:lnSpc>
        <a:spcBef>
          <a:spcPts val="0"/>
        </a:spcBef>
        <a:spcAft>
          <a:spcPts val="0"/>
        </a:spcAft>
        <a:buNone/>
        <a:tabLst/>
        <a:defRPr lang="de-de" sz="1800" b="0" i="0" u="none" strike="noStrike" kern="1" spc="0" baseline="0">
          <a:solidFill>
            <a:schemeClr val="tx1"/>
          </a:solidFill>
          <a:effectLst/>
          <a:latin typeface="Arial" pitchFamily="2" charset="0"/>
          <a:ea typeface="Arial" pitchFamily="2" charset="0"/>
          <a:cs typeface="Arial" pitchFamily="2" charset="0"/>
        </a:defRPr>
      </a:lvl1pPr>
      <a:lvl2pPr marL="457200" marR="0" indent="0" algn="l" defTabSz="914400">
        <a:lnSpc>
          <a:spcPct val="100000"/>
        </a:lnSpc>
        <a:spcBef>
          <a:spcPts val="0"/>
        </a:spcBef>
        <a:spcAft>
          <a:spcPts val="0"/>
        </a:spcAft>
        <a:buNone/>
        <a:tabLst/>
        <a:defRPr lang="de-de" sz="1800" b="0" i="0" u="none" strike="noStrike" kern="1" spc="0" baseline="0">
          <a:solidFill>
            <a:schemeClr val="tx1"/>
          </a:solidFill>
          <a:effectLst/>
          <a:latin typeface="Arial" pitchFamily="2" charset="0"/>
          <a:ea typeface="Arial" pitchFamily="2" charset="0"/>
          <a:cs typeface="Arial" pitchFamily="2" charset="0"/>
        </a:defRPr>
      </a:lvl2pPr>
      <a:lvl3pPr marL="914400" marR="0" indent="0" algn="l" defTabSz="914400">
        <a:lnSpc>
          <a:spcPct val="100000"/>
        </a:lnSpc>
        <a:spcBef>
          <a:spcPts val="0"/>
        </a:spcBef>
        <a:spcAft>
          <a:spcPts val="0"/>
        </a:spcAft>
        <a:buNone/>
        <a:tabLst/>
        <a:defRPr lang="de-de" sz="1800" b="0" i="0" u="none" strike="noStrike" kern="1" spc="0" baseline="0">
          <a:solidFill>
            <a:schemeClr val="tx1"/>
          </a:solidFill>
          <a:effectLst/>
          <a:latin typeface="Arial" pitchFamily="2" charset="0"/>
          <a:ea typeface="Arial" pitchFamily="2" charset="0"/>
          <a:cs typeface="Arial" pitchFamily="2" charset="0"/>
        </a:defRPr>
      </a:lvl3pPr>
      <a:lvl4pPr marL="1371600" marR="0" indent="0" algn="l" defTabSz="914400">
        <a:lnSpc>
          <a:spcPct val="100000"/>
        </a:lnSpc>
        <a:spcBef>
          <a:spcPts val="0"/>
        </a:spcBef>
        <a:spcAft>
          <a:spcPts val="0"/>
        </a:spcAft>
        <a:buNone/>
        <a:tabLst/>
        <a:defRPr lang="de-de" sz="1800" b="0" i="0" u="none" strike="noStrike" kern="1" spc="0" baseline="0">
          <a:solidFill>
            <a:schemeClr val="tx1"/>
          </a:solidFill>
          <a:effectLst/>
          <a:latin typeface="Arial" pitchFamily="2" charset="0"/>
          <a:ea typeface="Arial" pitchFamily="2" charset="0"/>
          <a:cs typeface="Arial" pitchFamily="2" charset="0"/>
        </a:defRPr>
      </a:lvl4pPr>
      <a:lvl5pPr marL="1828800" marR="0" indent="0" algn="l" defTabSz="914400">
        <a:lnSpc>
          <a:spcPct val="100000"/>
        </a:lnSpc>
        <a:spcBef>
          <a:spcPts val="0"/>
        </a:spcBef>
        <a:spcAft>
          <a:spcPts val="0"/>
        </a:spcAft>
        <a:buNone/>
        <a:tabLst/>
        <a:defRPr lang="de-de" sz="1800" b="0" i="0" u="none" strike="noStrike" kern="1" spc="0" baseline="0">
          <a:solidFill>
            <a:schemeClr val="tx1"/>
          </a:solidFill>
          <a:effectLst/>
          <a:latin typeface="Arial" pitchFamily="2" charset="0"/>
          <a:ea typeface="Arial" pitchFamily="2" charset="0"/>
          <a:cs typeface="Arial" pitchFamily="2" charset="0"/>
        </a:defRPr>
      </a:lvl5pPr>
      <a:lvl6pPr marL="2286000" marR="0" indent="0" algn="l" defTabSz="914400">
        <a:lnSpc>
          <a:spcPct val="100000"/>
        </a:lnSpc>
        <a:spcBef>
          <a:spcPts val="0"/>
        </a:spcBef>
        <a:spcAft>
          <a:spcPts val="0"/>
        </a:spcAft>
        <a:buNone/>
        <a:tabLst/>
        <a:defRPr lang="de-de" sz="1800" b="0" i="0" u="none" strike="noStrike" kern="1" spc="0" baseline="0">
          <a:solidFill>
            <a:schemeClr val="tx1"/>
          </a:solidFill>
          <a:effectLst/>
          <a:latin typeface="Arial" pitchFamily="2" charset="0"/>
          <a:ea typeface="Arial" pitchFamily="2" charset="0"/>
          <a:cs typeface="Arial" pitchFamily="2" charset="0"/>
        </a:defRPr>
      </a:lvl6pPr>
      <a:lvl7pPr marL="2743200" marR="0" indent="0" algn="l" defTabSz="914400">
        <a:lnSpc>
          <a:spcPct val="100000"/>
        </a:lnSpc>
        <a:spcBef>
          <a:spcPts val="0"/>
        </a:spcBef>
        <a:spcAft>
          <a:spcPts val="0"/>
        </a:spcAft>
        <a:buNone/>
        <a:tabLst/>
        <a:defRPr lang="de-de" sz="1800" b="0" i="0" u="none" strike="noStrike" kern="1" spc="0" baseline="0">
          <a:solidFill>
            <a:schemeClr val="tx1"/>
          </a:solidFill>
          <a:effectLst/>
          <a:latin typeface="Arial" pitchFamily="2" charset="0"/>
          <a:ea typeface="Arial" pitchFamily="2" charset="0"/>
          <a:cs typeface="Arial" pitchFamily="2" charset="0"/>
        </a:defRPr>
      </a:lvl7pPr>
      <a:lvl8pPr marL="3200400" marR="0" indent="0" algn="l" defTabSz="914400">
        <a:lnSpc>
          <a:spcPct val="100000"/>
        </a:lnSpc>
        <a:spcBef>
          <a:spcPts val="0"/>
        </a:spcBef>
        <a:spcAft>
          <a:spcPts val="0"/>
        </a:spcAft>
        <a:buNone/>
        <a:tabLst/>
        <a:defRPr lang="de-de" sz="1800" b="0" i="0" u="none" strike="noStrike" kern="1" spc="0" baseline="0">
          <a:solidFill>
            <a:schemeClr val="tx1"/>
          </a:solidFill>
          <a:effectLst/>
          <a:latin typeface="Arial" pitchFamily="2" charset="0"/>
          <a:ea typeface="Arial" pitchFamily="2" charset="0"/>
          <a:cs typeface="Arial" pitchFamily="2" charset="0"/>
        </a:defRPr>
      </a:lvl8pPr>
      <a:lvl9pPr marL="3657600" marR="0" indent="0" algn="l" defTabSz="914400">
        <a:lnSpc>
          <a:spcPct val="100000"/>
        </a:lnSpc>
        <a:spcBef>
          <a:spcPts val="0"/>
        </a:spcBef>
        <a:spcAft>
          <a:spcPts val="0"/>
        </a:spcAft>
        <a:buNone/>
        <a:tabLst/>
        <a:defRPr lang="de-de" sz="1800" b="0" i="0" u="none" strike="noStrike" kern="1" spc="0" baseline="0">
          <a:solidFill>
            <a:schemeClr val="tx1"/>
          </a:solidFill>
          <a:effectLst/>
          <a:latin typeface="Arial" pitchFamily="2" charset="0"/>
          <a:ea typeface="Arial" pitchFamily="2" charset="0"/>
          <a:cs typeface="Arial" pitchFamily="2" charset="0"/>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Bild 2" descr="20150416 tum logo blau png final.png"/>
          <p:cNvPicPr>
            <a:picLocks noChangeAspect="1"/>
            <a:extLst>
              <a:ext uri="smNativeData">
                <pr:smNativeData xmlns:pr="smNativeData" xmlns:p14="http://schemas.microsoft.com/office/powerpoint/2010/main" xmlns="" val="SMDATA_15_mG0pXhMAAAAlAAAAEQAAAC0AAAAAkAAAAEgAAACQAAAASAAAAAAAAAAA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AcAAAA4AAAAAAAAAAAAAAAAAAAA////AAAAAAAAAAAAAAAAAAAAAAAAAAAAAAAAAAAAAABkAAAAZAAAAAAAAAAjAAAABAAAAGQAAAAXAAAAFAAAAAAAAAAAAAAA/38AAP9/AAAAAAAACQAAAAQAAAALAAoADAAAABAAAAAAAAAAAAAAAAAAAAAAAAAAHgAAAGgAAAAAAAAAAAAAAAAAAAAAAAAAAAAAABAnAAAQJwAAAAAAAAAAAAAAAAAAAAAAAAAAAAAAAAAAAAAAAAAAAAAUAAAAAAAAAMDA/wAAAAAAZAAAADIAAAAAAAAAZAAAAAAAAAB/f38ACgAAAB8AAABUAAAAAFKTBf///wEAAAAAAAAAAAAAAAAAAAAAAAAAAAAAAAAAAAAAAAAAAAAAAAJ/f38AAGW9A8zMzADAwP8Af39/AAAAAAAAAAAAAAAAAP///wAAAAAAIQAAABgAAAAUAAAApDMAAMYnAABiNwAAvykAABAAAAAmAAAACAAAAP//////////"/>
              </a:ext>
            </a:extLst>
          </p:cNvPicPr>
          <p:nvPr/>
        </p:nvPicPr>
        <p:blipFill>
          <a:blip r:embed="rId13"/>
          <a:stretch>
            <a:fillRect/>
          </a:stretch>
        </p:blipFill>
        <p:spPr>
          <a:xfrm>
            <a:off x="11192933" y="6465571"/>
            <a:ext cx="811107" cy="320675"/>
          </a:xfrm>
          <a:prstGeom prst="rect">
            <a:avLst/>
          </a:prstGeom>
          <a:noFill/>
          <a:ln>
            <a:noFill/>
          </a:ln>
          <a:effectLst/>
        </p:spPr>
      </p:pic>
      <p:sp>
        <p:nvSpPr>
          <p:cNvPr id="3" name="Foliennummernplatzhalter 4"/>
          <p:cNvSpPr>
            <a:spLocks noGrp="1" noChangeArrowheads="1"/>
            <a:extLst>
              <a:ext uri="smNativeData">
                <pr:smNativeData xmlns:pr="smNativeData" xmlns:p14="http://schemas.microsoft.com/office/powerpoint/2010/main" xmlns="" val="SMDATA_13_mG0pXhMAAAAlAAAAZAAAAA0AAAAAAAAAAEgAAAAA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AAGMQAMAAAAEAAAAAAAAAAAAAAAAAAAAAAAAAAeAAAAaAAAAAAAAAAAAAAAAAAAAAAAAAAAAAAAECcAABAnAAAAAAAAAAAAAAAAAAAAAAAAAAAAAAAAAAAAAAAAAAAAABQAAAAAAAAAwMD/AAAAAABkAAAAMgAAAAAAAABkAAAAAAAAAH9/fwAKAAAAHwAAAFQAAAD///8A////AQAAAAAAAAAAAAAAAAAAAAAAAAAAAAAAAAAAAAAAAAAAAAAAAH9/fwAAZb0DzMzMAMDA/wB/f38AAAAAAAAAAAAAAAAAAAAAAAAAAAAhAAAAGAAAABQAAAASIgAA0icAAEwnAAARKgAAEAAAACYAAAAIAAAAv48AAAAAAAA="/>
              </a:ext>
            </a:extLst>
          </p:cNvSpPr>
          <p:nvPr>
            <p:ph type="sldNum" sz="quarter" idx="4"/>
          </p:nvPr>
        </p:nvSpPr>
        <p:spPr>
          <a:xfrm>
            <a:off x="7384627" y="6473191"/>
            <a:ext cx="1132840" cy="365125"/>
          </a:xfrm>
          <a:prstGeom prst="rect">
            <a:avLst/>
          </a:prstGeom>
        </p:spPr>
        <p:txBody>
          <a:bodyPr vert="horz" wrap="square" lIns="0" tIns="45720" rIns="0" bIns="45720" numCol="1" spcCol="215900" anchor="ctr">
            <a:prstTxWarp prst="textNoShape">
              <a:avLst/>
            </a:prstTxWarp>
          </a:bodyPr>
          <a:lstStyle>
            <a:lvl1pPr algn="ctr">
              <a:defRPr lang="de-de" sz="1000">
                <a:solidFill>
                  <a:schemeClr val="bg2"/>
                </a:solidFill>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fld id="{6715ED6C-228A-401B-C4AD-D44EA3E33281}" type="slidenum">
              <a:t>‹Nr.›</a:t>
            </a:fld>
            <a:endParaRPr/>
          </a:p>
        </p:txBody>
      </p:sp>
      <p:sp>
        <p:nvSpPr>
          <p:cNvPr id="4" name="Fußzeilenplatzhalter 3"/>
          <p:cNvSpPr>
            <a:spLocks noGrp="1" noChangeArrowheads="1"/>
            <a:extLst>
              <a:ext uri="smNativeData">
                <pr:smNativeData xmlns:pr="smNativeData" xmlns:p14="http://schemas.microsoft.com/office/powerpoint/2010/main" xmlns="" val="SMDATA_13_mG0pXhMAAAAlAAAAZAAAAA0AAAAAAAAAAEgAAAAA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BAFBQAMAAAAEAAAAAAAAAAAAAAAAAAAAAAAAAAeAAAAaAAAAAAAAAAAAAAAAAAAAAAAAAAAAAAAECcAABAnAAAAAAAAAAAAAAAAAAAAAAAAAAAAAAAAAAAAAAAAAAAAABQAAAAAAAAAwMD/AAAAAABkAAAAMgAAAAAAAABkAAAAAAAAAH9/fwAKAAAAHwAAAFQAAAD///8A////AQAAAAAAAAAAAAAAAAAAAAAAAAAAAAAAAAAAAAAAAAAAAAAAAH9/fwAAZb0DzMzMAMDA/wB/f38AAAAAAAAAAAAAAAAAAAAAAAAAAAAhAAAAGAAAABQAAAAEAQAA0icAACwhAAARKgAAEAAAACYAAAAIAAAAv48AAAAAAAA="/>
              </a:ext>
            </a:extLst>
          </p:cNvSpPr>
          <p:nvPr>
            <p:ph type="ftr" sz="quarter" idx="3"/>
          </p:nvPr>
        </p:nvSpPr>
        <p:spPr>
          <a:xfrm>
            <a:off x="220133" y="6473191"/>
            <a:ext cx="6969760" cy="365125"/>
          </a:xfrm>
          <a:prstGeom prst="rect">
            <a:avLst/>
          </a:prstGeom>
        </p:spPr>
        <p:txBody>
          <a:bodyPr vert="horz" wrap="square" lIns="0" tIns="45720" rIns="0" bIns="45720" numCol="1" spcCol="215900" anchor="ctr">
            <a:prstTxWarp prst="textNoShape">
              <a:avLst/>
            </a:prstTxWarp>
          </a:bodyPr>
          <a:lstStyle>
            <a:lvl1pPr algn="l">
              <a:defRPr lang="en-us" sz="1000">
                <a:solidFill>
                  <a:schemeClr val="bg2"/>
                </a:solidFill>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r>
              <a:rPr lang="en-us"/>
              <a:t>Advanced Seminar | Final Presentation | Name of Presenter</a:t>
            </a:r>
          </a:p>
        </p:txBody>
      </p:sp>
      <p:sp>
        <p:nvSpPr>
          <p:cNvPr id="5" name="Textfeld 7"/>
          <p:cNvSpPr>
            <a:extLst>
              <a:ext uri="smNativeData">
                <pr:smNativeData xmlns:pr="smNativeData" xmlns:p14="http://schemas.microsoft.com/office/powerpoint/2010/main" xmlns="" val="SMDATA_13_mG0pXhMAAAAlAAAAZAAAAE0AAAAAAAAAAAAAAAAAAAAAAAAAAAAAAAAA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BAFCAAMAAAAEAAAAAAAAAAAAAAAAAAAAAAAAAAeAAAAaAAAAAAAAAAAAAAAAAAAAAAAAAAAAAAAECcAABAnAAAAAAAAAAAAAAAAAAAAAAAAAAAAAAAAAAAAAAAAAAAAABQAAAAAAAAAwMD/AAAAAABkAAAAMgAAAAAAAABkAAAAAAAAAH9/fwAKAAAAHwAAAFQAAAAAUpMF////AQAAAAAAAAAAAAAAAAAAAAAAAAAAAAAAAAAAAAAAAAAAAAAAAH9/fwAAZb0DzMzMAMDA/wB/f38AAAAAAAAAAAAAAAAAAAAAAAAAAAAhAAAAGAAAABQAAABWKwAA9ycAAG40AAC/KQAAECAAACYAAAAIAAAA//////////8="/>
              </a:ext>
            </a:extLst>
          </p:cNvSpPr>
          <p:nvPr/>
        </p:nvSpPr>
        <p:spPr>
          <a:xfrm>
            <a:off x="9392920" y="6496685"/>
            <a:ext cx="1971040" cy="289560"/>
          </a:xfrm>
          <a:prstGeom prst="rect">
            <a:avLst/>
          </a:prstGeom>
          <a:noFill/>
          <a:ln>
            <a:noFill/>
          </a:ln>
          <a:effectLst/>
        </p:spPr>
        <p:txBody>
          <a:bodyPr vert="horz" wrap="square" lIns="0" tIns="0" rIns="0" bIns="0" numCol="1" spcCol="215900" anchor="t"/>
          <a:lstStyle/>
          <a:p>
            <a:pPr defTabSz="914400">
              <a:lnSpc>
                <a:spcPct val="94000"/>
              </a:lnSpc>
              <a:tabLst/>
              <a:defRPr lang="de-de"/>
            </a:pPr>
            <a:r>
              <a:rPr lang="de-de" sz="1000">
                <a:solidFill>
                  <a:schemeClr val="bg2"/>
                </a:solidFill>
              </a:rPr>
              <a:t>Embedded Systems </a:t>
            </a:r>
          </a:p>
          <a:p>
            <a:pPr defTabSz="914400">
              <a:lnSpc>
                <a:spcPct val="94000"/>
              </a:lnSpc>
              <a:tabLst/>
              <a:defRPr lang="de-de"/>
            </a:pPr>
            <a:r>
              <a:rPr lang="de-de" sz="1000">
                <a:solidFill>
                  <a:schemeClr val="bg2"/>
                </a:solidFill>
              </a:rPr>
              <a:t>and Internet of Things</a:t>
            </a:r>
          </a:p>
        </p:txBody>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hdr="0" dt="0"/>
  <p:txStyles>
    <p:titleStyle>
      <a:lvl1pPr marL="0" marR="0" indent="0" algn="l" defTabSz="914400">
        <a:lnSpc>
          <a:spcPct val="125000"/>
        </a:lnSpc>
        <a:spcBef>
          <a:spcPts val="0"/>
        </a:spcBef>
        <a:spcAft>
          <a:spcPts val="0"/>
        </a:spcAft>
        <a:buNone/>
        <a:tabLst/>
        <a:defRPr lang="de-de" sz="2200" b="0" i="0" u="none" strike="noStrike" kern="1" spc="0" baseline="0">
          <a:solidFill>
            <a:schemeClr val="tx1"/>
          </a:solidFill>
          <a:effectLst/>
          <a:latin typeface="Arial" pitchFamily="2" charset="0"/>
          <a:ea typeface="Arial" pitchFamily="2" charset="0"/>
          <a:cs typeface="Arial" pitchFamily="2" charset="0"/>
        </a:defRPr>
      </a:lvl1pPr>
      <a:lvl2pPr marL="457200" marR="0" indent="0" algn="l" defTabSz="914400">
        <a:lnSpc>
          <a:spcPct val="100000"/>
        </a:lnSpc>
        <a:spcBef>
          <a:spcPts val="0"/>
        </a:spcBef>
        <a:spcAft>
          <a:spcPts val="0"/>
        </a:spcAft>
        <a:buNone/>
        <a:tabLst/>
        <a:defRPr lang="de-de" sz="2000" b="1" i="0" u="none" strike="noStrike" kern="1" spc="0" baseline="0">
          <a:solidFill>
            <a:schemeClr val="tx2"/>
          </a:solidFill>
          <a:effectLst/>
          <a:latin typeface="Arial" pitchFamily="2" charset="0"/>
          <a:ea typeface="Arial" pitchFamily="2" charset="0"/>
          <a:cs typeface="Arial" pitchFamily="2" charset="0"/>
        </a:defRPr>
      </a:lvl2pPr>
      <a:lvl3pPr marL="914400" marR="0" indent="0" algn="l" defTabSz="914400">
        <a:lnSpc>
          <a:spcPct val="100000"/>
        </a:lnSpc>
        <a:spcBef>
          <a:spcPts val="0"/>
        </a:spcBef>
        <a:spcAft>
          <a:spcPts val="0"/>
        </a:spcAft>
        <a:buNone/>
        <a:tabLst/>
        <a:defRPr lang="de-de" sz="2000" b="1" i="0" u="none" strike="noStrike" kern="1" spc="0" baseline="0">
          <a:solidFill>
            <a:schemeClr val="tx2"/>
          </a:solidFill>
          <a:effectLst/>
          <a:latin typeface="Arial" pitchFamily="2" charset="0"/>
          <a:ea typeface="Arial" pitchFamily="2" charset="0"/>
          <a:cs typeface="Arial" pitchFamily="2" charset="0"/>
        </a:defRPr>
      </a:lvl3pPr>
      <a:lvl4pPr marL="1371600" marR="0" indent="0" algn="l" defTabSz="914400">
        <a:lnSpc>
          <a:spcPct val="100000"/>
        </a:lnSpc>
        <a:spcBef>
          <a:spcPts val="0"/>
        </a:spcBef>
        <a:spcAft>
          <a:spcPts val="0"/>
        </a:spcAft>
        <a:buNone/>
        <a:tabLst/>
        <a:defRPr lang="de-de" sz="2000" b="1" i="0" u="none" strike="noStrike" kern="1" spc="0" baseline="0">
          <a:solidFill>
            <a:schemeClr val="tx2"/>
          </a:solidFill>
          <a:effectLst/>
          <a:latin typeface="Arial" pitchFamily="2" charset="0"/>
          <a:ea typeface="Arial" pitchFamily="2" charset="0"/>
          <a:cs typeface="Arial" pitchFamily="2" charset="0"/>
        </a:defRPr>
      </a:lvl4pPr>
      <a:lvl5pPr marL="1828800" marR="0" indent="0" algn="l" defTabSz="914400">
        <a:lnSpc>
          <a:spcPct val="100000"/>
        </a:lnSpc>
        <a:spcBef>
          <a:spcPts val="0"/>
        </a:spcBef>
        <a:spcAft>
          <a:spcPts val="0"/>
        </a:spcAft>
        <a:buNone/>
        <a:tabLst/>
        <a:defRPr lang="de-de" sz="2000" b="1" i="0" u="none" strike="noStrike" kern="1" spc="0" baseline="0">
          <a:solidFill>
            <a:schemeClr val="tx2"/>
          </a:solidFill>
          <a:effectLst/>
          <a:latin typeface="Arial" pitchFamily="2" charset="0"/>
          <a:ea typeface="Arial" pitchFamily="2" charset="0"/>
          <a:cs typeface="Arial" pitchFamily="2" charset="0"/>
        </a:defRPr>
      </a:lvl5pPr>
      <a:lvl6pPr marL="457200" marR="0" indent="0" algn="l" defTabSz="914400">
        <a:lnSpc>
          <a:spcPct val="100000"/>
        </a:lnSpc>
        <a:spcBef>
          <a:spcPts val="0"/>
        </a:spcBef>
        <a:spcAft>
          <a:spcPts val="0"/>
        </a:spcAft>
        <a:buNone/>
        <a:tabLst/>
        <a:defRPr lang="de-de" sz="2000" b="1" i="0" u="none" strike="noStrike" kern="1" spc="0" baseline="0">
          <a:solidFill>
            <a:schemeClr val="tx2"/>
          </a:solidFill>
          <a:effectLst/>
          <a:latin typeface="Arial" pitchFamily="2" charset="0"/>
          <a:ea typeface="Arial" pitchFamily="2" charset="0"/>
          <a:cs typeface="Arial" pitchFamily="2" charset="0"/>
        </a:defRPr>
      </a:lvl6pPr>
      <a:lvl7pPr marL="914400" marR="0" indent="0" algn="l" defTabSz="914400">
        <a:lnSpc>
          <a:spcPct val="100000"/>
        </a:lnSpc>
        <a:spcBef>
          <a:spcPts val="0"/>
        </a:spcBef>
        <a:spcAft>
          <a:spcPts val="0"/>
        </a:spcAft>
        <a:buNone/>
        <a:tabLst/>
        <a:defRPr lang="de-de" sz="2000" b="1" i="0" u="none" strike="noStrike" kern="1" spc="0" baseline="0">
          <a:solidFill>
            <a:schemeClr val="tx2"/>
          </a:solidFill>
          <a:effectLst/>
          <a:latin typeface="Arial" pitchFamily="2" charset="0"/>
          <a:ea typeface="Arial" pitchFamily="2" charset="0"/>
          <a:cs typeface="Arial" pitchFamily="2" charset="0"/>
        </a:defRPr>
      </a:lvl7pPr>
      <a:lvl8pPr marL="1371600" marR="0" indent="0" algn="l" defTabSz="914400">
        <a:lnSpc>
          <a:spcPct val="100000"/>
        </a:lnSpc>
        <a:spcBef>
          <a:spcPts val="0"/>
        </a:spcBef>
        <a:spcAft>
          <a:spcPts val="0"/>
        </a:spcAft>
        <a:buNone/>
        <a:tabLst/>
        <a:defRPr lang="de-de" sz="2000" b="1" i="0" u="none" strike="noStrike" kern="1" spc="0" baseline="0">
          <a:solidFill>
            <a:schemeClr val="tx2"/>
          </a:solidFill>
          <a:effectLst/>
          <a:latin typeface="Arial" pitchFamily="2" charset="0"/>
          <a:ea typeface="Arial" pitchFamily="2" charset="0"/>
          <a:cs typeface="Arial" pitchFamily="2" charset="0"/>
        </a:defRPr>
      </a:lvl8pPr>
      <a:lvl9pPr marL="1828800" marR="0" indent="0" algn="l" defTabSz="914400">
        <a:lnSpc>
          <a:spcPct val="100000"/>
        </a:lnSpc>
        <a:spcBef>
          <a:spcPts val="0"/>
        </a:spcBef>
        <a:spcAft>
          <a:spcPts val="0"/>
        </a:spcAft>
        <a:buNone/>
        <a:tabLst/>
        <a:defRPr lang="de-de" sz="2000" b="1" i="0" u="none" strike="noStrike" kern="1" spc="0" baseline="0">
          <a:solidFill>
            <a:schemeClr val="tx2"/>
          </a:solidFill>
          <a:effectLst/>
          <a:latin typeface="Arial" pitchFamily="2" charset="0"/>
          <a:ea typeface="Arial" pitchFamily="2" charset="0"/>
          <a:cs typeface="Arial" pitchFamily="2" charset="0"/>
        </a:defRPr>
      </a:lvl9pPr>
    </p:titleStyle>
    <p:bodyStyle>
      <a:lvl1pPr marL="0" marR="0" indent="0" algn="l" defTabSz="914400">
        <a:lnSpc>
          <a:spcPct val="100000"/>
        </a:lnSpc>
        <a:spcBef>
          <a:spcPts val="0"/>
        </a:spcBef>
        <a:spcAft>
          <a:spcPts val="0"/>
        </a:spcAft>
        <a:buNone/>
        <a:tabLst/>
        <a:defRPr lang="de-de" sz="1600" b="0" i="0" u="none" strike="noStrike" kern="1" spc="0" baseline="0">
          <a:solidFill>
            <a:schemeClr val="tx1"/>
          </a:solidFill>
          <a:effectLst/>
          <a:latin typeface="Arial" pitchFamily="2" charset="0"/>
          <a:ea typeface="Arial" pitchFamily="2" charset="0"/>
          <a:cs typeface="Arial" pitchFamily="2" charset="0"/>
        </a:defRPr>
      </a:lvl1pPr>
      <a:lvl2pPr marL="176530" marR="0" indent="-176530" algn="l" defTabSz="914400">
        <a:lnSpc>
          <a:spcPct val="100000"/>
        </a:lnSpc>
        <a:spcBef>
          <a:spcPts val="0"/>
        </a:spcBef>
        <a:spcAft>
          <a:spcPts val="0"/>
        </a:spcAft>
        <a:buClrTx/>
        <a:buSzTx/>
        <a:buFont typeface="Arial" pitchFamily="2" charset="0"/>
        <a:buChar char="•"/>
        <a:tabLst/>
        <a:defRPr lang="de-de" sz="1600" b="0" i="0" u="none" strike="noStrike" kern="1" spc="0" baseline="0">
          <a:solidFill>
            <a:schemeClr val="tx1"/>
          </a:solidFill>
          <a:effectLst/>
          <a:latin typeface="Arial" pitchFamily="2" charset="0"/>
          <a:ea typeface="Arial" pitchFamily="2" charset="0"/>
          <a:cs typeface="Arial" pitchFamily="2" charset="0"/>
        </a:defRPr>
      </a:lvl2pPr>
      <a:lvl3pPr marL="360680" marR="0" indent="-184150" algn="l" defTabSz="914400">
        <a:lnSpc>
          <a:spcPct val="125000"/>
        </a:lnSpc>
        <a:spcBef>
          <a:spcPts val="0"/>
        </a:spcBef>
        <a:spcAft>
          <a:spcPts val="0"/>
        </a:spcAft>
        <a:buClrTx/>
        <a:buSzTx/>
        <a:buFont typeface="Symbol" pitchFamily="1" charset="0"/>
        <a:buChar char="-"/>
        <a:tabLst/>
        <a:defRPr lang="de-de" sz="1400" b="0" i="0" u="none" strike="noStrike" kern="1" spc="0" baseline="0">
          <a:solidFill>
            <a:schemeClr val="tx1"/>
          </a:solidFill>
          <a:effectLst/>
          <a:latin typeface="Arial" pitchFamily="2" charset="0"/>
          <a:ea typeface="Arial" pitchFamily="2" charset="0"/>
          <a:cs typeface="Arial" pitchFamily="2" charset="0"/>
        </a:defRPr>
      </a:lvl3pPr>
      <a:lvl4pPr marL="538480" marR="0" indent="-177800" algn="l" defTabSz="914400">
        <a:lnSpc>
          <a:spcPct val="125000"/>
        </a:lnSpc>
        <a:spcBef>
          <a:spcPts val="0"/>
        </a:spcBef>
        <a:spcAft>
          <a:spcPts val="0"/>
        </a:spcAft>
        <a:buClrTx/>
        <a:buSzTx/>
        <a:buFont typeface="Symbol" pitchFamily="1" charset="0"/>
        <a:buChar char="-"/>
        <a:tabLst/>
        <a:defRPr lang="de-de" sz="1400" b="0" i="0" u="none" strike="noStrike" kern="1" spc="0" baseline="0">
          <a:solidFill>
            <a:schemeClr val="tx1"/>
          </a:solidFill>
          <a:effectLst/>
          <a:latin typeface="Arial" pitchFamily="2" charset="0"/>
          <a:ea typeface="Arial" pitchFamily="2" charset="0"/>
          <a:cs typeface="Arial" pitchFamily="2" charset="0"/>
        </a:defRPr>
      </a:lvl4pPr>
      <a:lvl5pPr marL="714375" marR="0" indent="-176530" algn="l" defTabSz="914400">
        <a:lnSpc>
          <a:spcPct val="125000"/>
        </a:lnSpc>
        <a:spcBef>
          <a:spcPts val="0"/>
        </a:spcBef>
        <a:spcAft>
          <a:spcPts val="0"/>
        </a:spcAft>
        <a:buClrTx/>
        <a:buSzTx/>
        <a:buFont typeface="Symbol" pitchFamily="1" charset="0"/>
        <a:buChar char="-"/>
        <a:tabLst/>
        <a:defRPr lang="de-de" sz="1400" b="0" i="0" u="none" strike="noStrike" kern="1" spc="0" baseline="0">
          <a:solidFill>
            <a:schemeClr val="tx1"/>
          </a:solidFill>
          <a:effectLst/>
          <a:latin typeface="Arial" pitchFamily="2" charset="0"/>
          <a:ea typeface="Arial" pitchFamily="2" charset="0"/>
          <a:cs typeface="Arial" pitchFamily="2" charset="0"/>
        </a:defRPr>
      </a:lvl5pPr>
      <a:lvl6pPr marL="2514600" marR="0" indent="-228600" algn="l" defTabSz="914400">
        <a:lnSpc>
          <a:spcPct val="100000"/>
        </a:lnSpc>
        <a:spcBef>
          <a:spcPts val="0"/>
        </a:spcBef>
        <a:spcAft>
          <a:spcPts val="0"/>
        </a:spcAft>
        <a:buClrTx/>
        <a:buSzTx/>
        <a:buFont typeface="Arial" pitchFamily="2" charset="0"/>
        <a:buChar char="•"/>
        <a:tabLst/>
        <a:defRPr lang="de-de" sz="2000" b="0" i="0" u="none" strike="noStrike" kern="1" spc="0" baseline="0">
          <a:solidFill>
            <a:schemeClr val="tx1"/>
          </a:solidFill>
          <a:effectLst/>
          <a:latin typeface="Arial" pitchFamily="2" charset="0"/>
          <a:ea typeface="Arial" pitchFamily="2" charset="0"/>
          <a:cs typeface="Arial" pitchFamily="2" charset="0"/>
        </a:defRPr>
      </a:lvl6pPr>
      <a:lvl7pPr marL="2971800" marR="0" indent="-228600" algn="l" defTabSz="914400">
        <a:lnSpc>
          <a:spcPct val="100000"/>
        </a:lnSpc>
        <a:spcBef>
          <a:spcPts val="0"/>
        </a:spcBef>
        <a:spcAft>
          <a:spcPts val="0"/>
        </a:spcAft>
        <a:buClrTx/>
        <a:buSzTx/>
        <a:buFont typeface="Arial" pitchFamily="2" charset="0"/>
        <a:buChar char="•"/>
        <a:tabLst/>
        <a:defRPr lang="de-de" sz="2000" b="0" i="0" u="none" strike="noStrike" kern="1" spc="0" baseline="0">
          <a:solidFill>
            <a:schemeClr val="tx1"/>
          </a:solidFill>
          <a:effectLst/>
          <a:latin typeface="Arial" pitchFamily="2" charset="0"/>
          <a:ea typeface="Arial" pitchFamily="2" charset="0"/>
          <a:cs typeface="Arial" pitchFamily="2" charset="0"/>
        </a:defRPr>
      </a:lvl7pPr>
      <a:lvl8pPr marL="3429000" marR="0" indent="-228600" algn="l" defTabSz="914400">
        <a:lnSpc>
          <a:spcPct val="100000"/>
        </a:lnSpc>
        <a:spcBef>
          <a:spcPts val="0"/>
        </a:spcBef>
        <a:spcAft>
          <a:spcPts val="0"/>
        </a:spcAft>
        <a:buClrTx/>
        <a:buSzTx/>
        <a:buFont typeface="Arial" pitchFamily="2" charset="0"/>
        <a:buChar char="•"/>
        <a:tabLst/>
        <a:defRPr lang="de-de" sz="2000" b="0" i="0" u="none" strike="noStrike" kern="1" spc="0" baseline="0">
          <a:solidFill>
            <a:schemeClr val="tx1"/>
          </a:solidFill>
          <a:effectLst/>
          <a:latin typeface="Arial" pitchFamily="2" charset="0"/>
          <a:ea typeface="Arial" pitchFamily="2" charset="0"/>
          <a:cs typeface="Arial" pitchFamily="2" charset="0"/>
        </a:defRPr>
      </a:lvl8pPr>
      <a:lvl9pPr marL="3886200" marR="0" indent="-228600" algn="l" defTabSz="914400">
        <a:lnSpc>
          <a:spcPct val="100000"/>
        </a:lnSpc>
        <a:spcBef>
          <a:spcPts val="0"/>
        </a:spcBef>
        <a:spcAft>
          <a:spcPts val="0"/>
        </a:spcAft>
        <a:buClrTx/>
        <a:buSzTx/>
        <a:buFont typeface="Arial" pitchFamily="2" charset="0"/>
        <a:buChar char="•"/>
        <a:tabLst/>
        <a:defRPr lang="de-de" sz="2000" b="0" i="0" u="none" strike="noStrike" kern="1" spc="0" baseline="0">
          <a:solidFill>
            <a:schemeClr val="tx1"/>
          </a:solidFill>
          <a:effectLst/>
          <a:latin typeface="Arial" pitchFamily="2" charset="0"/>
          <a:ea typeface="Arial" pitchFamily="2" charset="0"/>
          <a:cs typeface="Arial" pitchFamily="2" charset="0"/>
        </a:defRPr>
      </a:lvl9pPr>
    </p:bodyStyle>
    <p:otherStyle>
      <a:lvl1pPr marL="0" marR="0" indent="0" algn="l" defTabSz="914400">
        <a:lnSpc>
          <a:spcPct val="100000"/>
        </a:lnSpc>
        <a:spcBef>
          <a:spcPts val="0"/>
        </a:spcBef>
        <a:spcAft>
          <a:spcPts val="0"/>
        </a:spcAft>
        <a:buNone/>
        <a:tabLst/>
        <a:defRPr lang="de-de" sz="1800" b="0" i="0" u="none" strike="noStrike" kern="1" spc="0" baseline="0">
          <a:solidFill>
            <a:schemeClr val="tx1"/>
          </a:solidFill>
          <a:effectLst/>
          <a:latin typeface="Arial" pitchFamily="2" charset="0"/>
          <a:ea typeface="Arial" pitchFamily="2" charset="0"/>
          <a:cs typeface="Arial" pitchFamily="2" charset="0"/>
        </a:defRPr>
      </a:lvl1pPr>
      <a:lvl2pPr marL="457200" marR="0" indent="0" algn="l" defTabSz="914400">
        <a:lnSpc>
          <a:spcPct val="100000"/>
        </a:lnSpc>
        <a:spcBef>
          <a:spcPts val="0"/>
        </a:spcBef>
        <a:spcAft>
          <a:spcPts val="0"/>
        </a:spcAft>
        <a:buNone/>
        <a:tabLst/>
        <a:defRPr lang="de-de" sz="1800" b="0" i="0" u="none" strike="noStrike" kern="1" spc="0" baseline="0">
          <a:solidFill>
            <a:schemeClr val="tx1"/>
          </a:solidFill>
          <a:effectLst/>
          <a:latin typeface="Arial" pitchFamily="2" charset="0"/>
          <a:ea typeface="Arial" pitchFamily="2" charset="0"/>
          <a:cs typeface="Arial" pitchFamily="2" charset="0"/>
        </a:defRPr>
      </a:lvl2pPr>
      <a:lvl3pPr marL="914400" marR="0" indent="0" algn="l" defTabSz="914400">
        <a:lnSpc>
          <a:spcPct val="100000"/>
        </a:lnSpc>
        <a:spcBef>
          <a:spcPts val="0"/>
        </a:spcBef>
        <a:spcAft>
          <a:spcPts val="0"/>
        </a:spcAft>
        <a:buNone/>
        <a:tabLst/>
        <a:defRPr lang="de-de" sz="1800" b="0" i="0" u="none" strike="noStrike" kern="1" spc="0" baseline="0">
          <a:solidFill>
            <a:schemeClr val="tx1"/>
          </a:solidFill>
          <a:effectLst/>
          <a:latin typeface="Arial" pitchFamily="2" charset="0"/>
          <a:ea typeface="Arial" pitchFamily="2" charset="0"/>
          <a:cs typeface="Arial" pitchFamily="2" charset="0"/>
        </a:defRPr>
      </a:lvl3pPr>
      <a:lvl4pPr marL="1371600" marR="0" indent="0" algn="l" defTabSz="914400">
        <a:lnSpc>
          <a:spcPct val="100000"/>
        </a:lnSpc>
        <a:spcBef>
          <a:spcPts val="0"/>
        </a:spcBef>
        <a:spcAft>
          <a:spcPts val="0"/>
        </a:spcAft>
        <a:buNone/>
        <a:tabLst/>
        <a:defRPr lang="de-de" sz="1800" b="0" i="0" u="none" strike="noStrike" kern="1" spc="0" baseline="0">
          <a:solidFill>
            <a:schemeClr val="tx1"/>
          </a:solidFill>
          <a:effectLst/>
          <a:latin typeface="Arial" pitchFamily="2" charset="0"/>
          <a:ea typeface="Arial" pitchFamily="2" charset="0"/>
          <a:cs typeface="Arial" pitchFamily="2" charset="0"/>
        </a:defRPr>
      </a:lvl4pPr>
      <a:lvl5pPr marL="1828800" marR="0" indent="0" algn="l" defTabSz="914400">
        <a:lnSpc>
          <a:spcPct val="100000"/>
        </a:lnSpc>
        <a:spcBef>
          <a:spcPts val="0"/>
        </a:spcBef>
        <a:spcAft>
          <a:spcPts val="0"/>
        </a:spcAft>
        <a:buNone/>
        <a:tabLst/>
        <a:defRPr lang="de-de" sz="1800" b="0" i="0" u="none" strike="noStrike" kern="1" spc="0" baseline="0">
          <a:solidFill>
            <a:schemeClr val="tx1"/>
          </a:solidFill>
          <a:effectLst/>
          <a:latin typeface="Arial" pitchFamily="2" charset="0"/>
          <a:ea typeface="Arial" pitchFamily="2" charset="0"/>
          <a:cs typeface="Arial" pitchFamily="2" charset="0"/>
        </a:defRPr>
      </a:lvl5pPr>
      <a:lvl6pPr marL="2286000" marR="0" indent="0" algn="l" defTabSz="914400">
        <a:lnSpc>
          <a:spcPct val="100000"/>
        </a:lnSpc>
        <a:spcBef>
          <a:spcPts val="0"/>
        </a:spcBef>
        <a:spcAft>
          <a:spcPts val="0"/>
        </a:spcAft>
        <a:buNone/>
        <a:tabLst/>
        <a:defRPr lang="de-de" sz="1800" b="0" i="0" u="none" strike="noStrike" kern="1" spc="0" baseline="0">
          <a:solidFill>
            <a:schemeClr val="tx1"/>
          </a:solidFill>
          <a:effectLst/>
          <a:latin typeface="Arial" pitchFamily="2" charset="0"/>
          <a:ea typeface="Arial" pitchFamily="2" charset="0"/>
          <a:cs typeface="Arial" pitchFamily="2" charset="0"/>
        </a:defRPr>
      </a:lvl6pPr>
      <a:lvl7pPr marL="2743200" marR="0" indent="0" algn="l" defTabSz="914400">
        <a:lnSpc>
          <a:spcPct val="100000"/>
        </a:lnSpc>
        <a:spcBef>
          <a:spcPts val="0"/>
        </a:spcBef>
        <a:spcAft>
          <a:spcPts val="0"/>
        </a:spcAft>
        <a:buNone/>
        <a:tabLst/>
        <a:defRPr lang="de-de" sz="1800" b="0" i="0" u="none" strike="noStrike" kern="1" spc="0" baseline="0">
          <a:solidFill>
            <a:schemeClr val="tx1"/>
          </a:solidFill>
          <a:effectLst/>
          <a:latin typeface="Arial" pitchFamily="2" charset="0"/>
          <a:ea typeface="Arial" pitchFamily="2" charset="0"/>
          <a:cs typeface="Arial" pitchFamily="2" charset="0"/>
        </a:defRPr>
      </a:lvl7pPr>
      <a:lvl8pPr marL="3200400" marR="0" indent="0" algn="l" defTabSz="914400">
        <a:lnSpc>
          <a:spcPct val="100000"/>
        </a:lnSpc>
        <a:spcBef>
          <a:spcPts val="0"/>
        </a:spcBef>
        <a:spcAft>
          <a:spcPts val="0"/>
        </a:spcAft>
        <a:buNone/>
        <a:tabLst/>
        <a:defRPr lang="de-de" sz="1800" b="0" i="0" u="none" strike="noStrike" kern="1" spc="0" baseline="0">
          <a:solidFill>
            <a:schemeClr val="tx1"/>
          </a:solidFill>
          <a:effectLst/>
          <a:latin typeface="Arial" pitchFamily="2" charset="0"/>
          <a:ea typeface="Arial" pitchFamily="2" charset="0"/>
          <a:cs typeface="Arial" pitchFamily="2" charset="0"/>
        </a:defRPr>
      </a:lvl8pPr>
      <a:lvl9pPr marL="3657600" marR="0" indent="0" algn="l" defTabSz="914400">
        <a:lnSpc>
          <a:spcPct val="100000"/>
        </a:lnSpc>
        <a:spcBef>
          <a:spcPts val="0"/>
        </a:spcBef>
        <a:spcAft>
          <a:spcPts val="0"/>
        </a:spcAft>
        <a:buNone/>
        <a:tabLst/>
        <a:defRPr lang="de-de" sz="1800" b="0" i="0" u="none" strike="noStrike" kern="1" spc="0" baseline="0">
          <a:solidFill>
            <a:schemeClr val="tx1"/>
          </a:solidFill>
          <a:effectLst/>
          <a:latin typeface="Arial" pitchFamily="2" charset="0"/>
          <a:ea typeface="Arial" pitchFamily="2" charset="0"/>
          <a:cs typeface="Arial" pitchFamily="2" charset="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4.jpe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0.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8" Type="http://schemas.openxmlformats.org/officeDocument/2006/relationships/customXml" Target="../ink/ink62.xml"/><Relationship Id="rId13" Type="http://schemas.openxmlformats.org/officeDocument/2006/relationships/image" Target="../media/image100.png"/><Relationship Id="rId3" Type="http://schemas.openxmlformats.org/officeDocument/2006/relationships/image" Target="../media/image95.png"/><Relationship Id="rId7" Type="http://schemas.openxmlformats.org/officeDocument/2006/relationships/image" Target="../media/image97.png"/><Relationship Id="rId12" Type="http://schemas.openxmlformats.org/officeDocument/2006/relationships/customXml" Target="../ink/ink64.xml"/><Relationship Id="rId2" Type="http://schemas.openxmlformats.org/officeDocument/2006/relationships/customXml" Target="../ink/ink59.xml"/><Relationship Id="rId1" Type="http://schemas.openxmlformats.org/officeDocument/2006/relationships/slideLayout" Target="../slideLayouts/slideLayout10.xml"/><Relationship Id="rId6" Type="http://schemas.openxmlformats.org/officeDocument/2006/relationships/customXml" Target="../ink/ink61.xml"/><Relationship Id="rId11" Type="http://schemas.openxmlformats.org/officeDocument/2006/relationships/image" Target="../media/image99.png"/><Relationship Id="rId5" Type="http://schemas.openxmlformats.org/officeDocument/2006/relationships/image" Target="../media/image96.png"/><Relationship Id="rId15" Type="http://schemas.openxmlformats.org/officeDocument/2006/relationships/image" Target="../media/image101.png"/><Relationship Id="rId10" Type="http://schemas.openxmlformats.org/officeDocument/2006/relationships/customXml" Target="../ink/ink63.xml"/><Relationship Id="rId4" Type="http://schemas.openxmlformats.org/officeDocument/2006/relationships/customXml" Target="../ink/ink60.xml"/><Relationship Id="rId9" Type="http://schemas.openxmlformats.org/officeDocument/2006/relationships/image" Target="../media/image98.png"/><Relationship Id="rId14" Type="http://schemas.openxmlformats.org/officeDocument/2006/relationships/customXml" Target="../ink/ink65.xml"/></Relationships>
</file>

<file path=ppt/slides/_rels/slide12.xml.rels><?xml version="1.0" encoding="UTF-8" standalone="yes"?>
<Relationships xmlns="http://schemas.openxmlformats.org/package/2006/relationships"><Relationship Id="rId8" Type="http://schemas.openxmlformats.org/officeDocument/2006/relationships/image" Target="../media/image104.png"/><Relationship Id="rId13" Type="http://schemas.openxmlformats.org/officeDocument/2006/relationships/customXml" Target="../ink/ink69.xml"/><Relationship Id="rId18" Type="http://schemas.openxmlformats.org/officeDocument/2006/relationships/image" Target="../media/image109.png"/><Relationship Id="rId26" Type="http://schemas.openxmlformats.org/officeDocument/2006/relationships/image" Target="../media/image113.png"/><Relationship Id="rId3" Type="http://schemas.openxmlformats.org/officeDocument/2006/relationships/oleObject" Target="../embeddings/oleObject5.bin"/><Relationship Id="rId21" Type="http://schemas.openxmlformats.org/officeDocument/2006/relationships/customXml" Target="../ink/ink73.xml"/><Relationship Id="rId7" Type="http://schemas.openxmlformats.org/officeDocument/2006/relationships/customXml" Target="../ink/ink66.xml"/><Relationship Id="rId12" Type="http://schemas.openxmlformats.org/officeDocument/2006/relationships/image" Target="../media/image106.png"/><Relationship Id="rId17" Type="http://schemas.openxmlformats.org/officeDocument/2006/relationships/customXml" Target="../ink/ink71.xml"/><Relationship Id="rId25" Type="http://schemas.openxmlformats.org/officeDocument/2006/relationships/customXml" Target="../ink/ink75.xml"/><Relationship Id="rId2" Type="http://schemas.openxmlformats.org/officeDocument/2006/relationships/slideLayout" Target="../slideLayouts/slideLayout10.xml"/><Relationship Id="rId16" Type="http://schemas.openxmlformats.org/officeDocument/2006/relationships/image" Target="../media/image108.png"/><Relationship Id="rId20" Type="http://schemas.openxmlformats.org/officeDocument/2006/relationships/image" Target="../media/image110.png"/><Relationship Id="rId29" Type="http://schemas.openxmlformats.org/officeDocument/2006/relationships/customXml" Target="../ink/ink77.xml"/><Relationship Id="rId1" Type="http://schemas.openxmlformats.org/officeDocument/2006/relationships/vmlDrawing" Target="../drawings/vmlDrawing3.vml"/><Relationship Id="rId6" Type="http://schemas.openxmlformats.org/officeDocument/2006/relationships/image" Target="../media/image94.svg"/><Relationship Id="rId11" Type="http://schemas.openxmlformats.org/officeDocument/2006/relationships/customXml" Target="../ink/ink68.xml"/><Relationship Id="rId24" Type="http://schemas.openxmlformats.org/officeDocument/2006/relationships/image" Target="../media/image112.png"/><Relationship Id="rId5" Type="http://schemas.openxmlformats.org/officeDocument/2006/relationships/image" Target="../media/image93.png"/><Relationship Id="rId15" Type="http://schemas.openxmlformats.org/officeDocument/2006/relationships/customXml" Target="../ink/ink70.xml"/><Relationship Id="rId23" Type="http://schemas.openxmlformats.org/officeDocument/2006/relationships/customXml" Target="../ink/ink74.xml"/><Relationship Id="rId28" Type="http://schemas.openxmlformats.org/officeDocument/2006/relationships/image" Target="../media/image114.png"/><Relationship Id="rId10" Type="http://schemas.openxmlformats.org/officeDocument/2006/relationships/image" Target="../media/image105.png"/><Relationship Id="rId19" Type="http://schemas.openxmlformats.org/officeDocument/2006/relationships/customXml" Target="../ink/ink72.xml"/><Relationship Id="rId4" Type="http://schemas.openxmlformats.org/officeDocument/2006/relationships/oleObject" Target="../embeddings/oleObject6.bin"/><Relationship Id="rId9" Type="http://schemas.openxmlformats.org/officeDocument/2006/relationships/customXml" Target="../ink/ink67.xml"/><Relationship Id="rId14" Type="http://schemas.openxmlformats.org/officeDocument/2006/relationships/image" Target="../media/image107.png"/><Relationship Id="rId22" Type="http://schemas.openxmlformats.org/officeDocument/2006/relationships/image" Target="../media/image111.png"/><Relationship Id="rId27" Type="http://schemas.openxmlformats.org/officeDocument/2006/relationships/customXml" Target="../ink/ink76.xml"/><Relationship Id="rId30" Type="http://schemas.openxmlformats.org/officeDocument/2006/relationships/image" Target="../media/image115.png"/></Relationships>
</file>

<file path=ppt/slides/_rels/slide13.xml.rels><?xml version="1.0" encoding="UTF-8" standalone="yes"?>
<Relationships xmlns="http://schemas.openxmlformats.org/package/2006/relationships"><Relationship Id="rId8" Type="http://schemas.openxmlformats.org/officeDocument/2006/relationships/image" Target="../media/image118.png"/><Relationship Id="rId13" Type="http://schemas.openxmlformats.org/officeDocument/2006/relationships/customXml" Target="../ink/ink81.xml"/><Relationship Id="rId18" Type="http://schemas.openxmlformats.org/officeDocument/2006/relationships/image" Target="../media/image123.png"/><Relationship Id="rId3" Type="http://schemas.openxmlformats.org/officeDocument/2006/relationships/image" Target="../media/image102.png"/><Relationship Id="rId7" Type="http://schemas.openxmlformats.org/officeDocument/2006/relationships/customXml" Target="../ink/ink78.xml"/><Relationship Id="rId12" Type="http://schemas.openxmlformats.org/officeDocument/2006/relationships/image" Target="../media/image120.png"/><Relationship Id="rId17" Type="http://schemas.openxmlformats.org/officeDocument/2006/relationships/customXml" Target="../ink/ink83.xml"/><Relationship Id="rId2" Type="http://schemas.openxmlformats.org/officeDocument/2006/relationships/slideLayout" Target="../slideLayouts/slideLayout10.xml"/><Relationship Id="rId16" Type="http://schemas.openxmlformats.org/officeDocument/2006/relationships/image" Target="../media/image122.png"/><Relationship Id="rId20" Type="http://schemas.openxmlformats.org/officeDocument/2006/relationships/image" Target="../media/image124.png"/><Relationship Id="rId1" Type="http://schemas.openxmlformats.org/officeDocument/2006/relationships/vmlDrawing" Target="../drawings/vmlDrawing4.vml"/><Relationship Id="rId6" Type="http://schemas.openxmlformats.org/officeDocument/2006/relationships/oleObject" Target="../embeddings/oleObject8.bin"/><Relationship Id="rId11" Type="http://schemas.openxmlformats.org/officeDocument/2006/relationships/customXml" Target="../ink/ink80.xml"/><Relationship Id="rId5" Type="http://schemas.openxmlformats.org/officeDocument/2006/relationships/oleObject" Target="../embeddings/oleObject7.bin"/><Relationship Id="rId15" Type="http://schemas.openxmlformats.org/officeDocument/2006/relationships/customXml" Target="../ink/ink82.xml"/><Relationship Id="rId10" Type="http://schemas.openxmlformats.org/officeDocument/2006/relationships/image" Target="../media/image119.png"/><Relationship Id="rId19" Type="http://schemas.openxmlformats.org/officeDocument/2006/relationships/customXml" Target="../ink/ink84.xml"/><Relationship Id="rId4" Type="http://schemas.openxmlformats.org/officeDocument/2006/relationships/image" Target="../media/image103.svg"/><Relationship Id="rId9" Type="http://schemas.openxmlformats.org/officeDocument/2006/relationships/customXml" Target="../ink/ink79.xml"/><Relationship Id="rId14" Type="http://schemas.openxmlformats.org/officeDocument/2006/relationships/image" Target="../media/image121.png"/></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w3c/wot-thing-description/issues/912" TargetMode="Externa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8" Type="http://schemas.openxmlformats.org/officeDocument/2006/relationships/customXml" Target="../ink/ink88.xml"/><Relationship Id="rId13" Type="http://schemas.openxmlformats.org/officeDocument/2006/relationships/image" Target="../media/image128.png"/><Relationship Id="rId3" Type="http://schemas.openxmlformats.org/officeDocument/2006/relationships/image" Target="../media/image116.png"/><Relationship Id="rId7" Type="http://schemas.openxmlformats.org/officeDocument/2006/relationships/image" Target="../media/image125.png"/><Relationship Id="rId12" Type="http://schemas.openxmlformats.org/officeDocument/2006/relationships/customXml" Target="../ink/ink90.xml"/><Relationship Id="rId2" Type="http://schemas.openxmlformats.org/officeDocument/2006/relationships/customXml" Target="../ink/ink85.xml"/><Relationship Id="rId1" Type="http://schemas.openxmlformats.org/officeDocument/2006/relationships/slideLayout" Target="../slideLayouts/slideLayout10.xml"/><Relationship Id="rId6" Type="http://schemas.openxmlformats.org/officeDocument/2006/relationships/customXml" Target="../ink/ink87.xml"/><Relationship Id="rId11" Type="http://schemas.openxmlformats.org/officeDocument/2006/relationships/image" Target="../media/image127.png"/><Relationship Id="rId5" Type="http://schemas.openxmlformats.org/officeDocument/2006/relationships/image" Target="../media/image117.png"/><Relationship Id="rId10" Type="http://schemas.openxmlformats.org/officeDocument/2006/relationships/customXml" Target="../ink/ink89.xml"/><Relationship Id="rId4" Type="http://schemas.openxmlformats.org/officeDocument/2006/relationships/customXml" Target="../ink/ink86.xml"/><Relationship Id="rId9" Type="http://schemas.openxmlformats.org/officeDocument/2006/relationships/image" Target="../media/image1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0.xml"/><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26" Type="http://schemas.openxmlformats.org/officeDocument/2006/relationships/customXml" Target="../ink/ink11.xml"/><Relationship Id="rId21" Type="http://schemas.openxmlformats.org/officeDocument/2006/relationships/image" Target="../media/image17.png"/><Relationship Id="rId42" Type="http://schemas.openxmlformats.org/officeDocument/2006/relationships/customXml" Target="../ink/ink19.xml"/><Relationship Id="rId47" Type="http://schemas.openxmlformats.org/officeDocument/2006/relationships/image" Target="../media/image30.png"/><Relationship Id="rId63" Type="http://schemas.openxmlformats.org/officeDocument/2006/relationships/image" Target="../media/image38.png"/><Relationship Id="rId68" Type="http://schemas.openxmlformats.org/officeDocument/2006/relationships/customXml" Target="../ink/ink32.xml"/><Relationship Id="rId84" Type="http://schemas.openxmlformats.org/officeDocument/2006/relationships/customXml" Target="../ink/ink40.xml"/><Relationship Id="rId89" Type="http://schemas.openxmlformats.org/officeDocument/2006/relationships/image" Target="../media/image51.png"/><Relationship Id="rId16" Type="http://schemas.openxmlformats.org/officeDocument/2006/relationships/customXml" Target="../ink/ink6.xml"/><Relationship Id="rId11" Type="http://schemas.openxmlformats.org/officeDocument/2006/relationships/image" Target="../media/image12.png"/><Relationship Id="rId32" Type="http://schemas.openxmlformats.org/officeDocument/2006/relationships/customXml" Target="../ink/ink14.xml"/><Relationship Id="rId37" Type="http://schemas.openxmlformats.org/officeDocument/2006/relationships/image" Target="../media/image25.png"/><Relationship Id="rId53" Type="http://schemas.openxmlformats.org/officeDocument/2006/relationships/image" Target="../media/image33.png"/><Relationship Id="rId58" Type="http://schemas.openxmlformats.org/officeDocument/2006/relationships/customXml" Target="../ink/ink27.xml"/><Relationship Id="rId74" Type="http://schemas.openxmlformats.org/officeDocument/2006/relationships/customXml" Target="../ink/ink35.xml"/><Relationship Id="rId79" Type="http://schemas.openxmlformats.org/officeDocument/2006/relationships/image" Target="../media/image46.png"/><Relationship Id="rId5" Type="http://schemas.openxmlformats.org/officeDocument/2006/relationships/image" Target="../media/image8.png"/><Relationship Id="rId90" Type="http://schemas.openxmlformats.org/officeDocument/2006/relationships/customXml" Target="../ink/ink43.xml"/><Relationship Id="rId95" Type="http://schemas.openxmlformats.org/officeDocument/2006/relationships/image" Target="../media/image54.png"/><Relationship Id="rId22" Type="http://schemas.openxmlformats.org/officeDocument/2006/relationships/customXml" Target="../ink/ink9.xml"/><Relationship Id="rId27" Type="http://schemas.openxmlformats.org/officeDocument/2006/relationships/image" Target="../media/image20.png"/><Relationship Id="rId43" Type="http://schemas.openxmlformats.org/officeDocument/2006/relationships/image" Target="../media/image28.png"/><Relationship Id="rId48" Type="http://schemas.openxmlformats.org/officeDocument/2006/relationships/customXml" Target="../ink/ink22.xml"/><Relationship Id="rId64" Type="http://schemas.openxmlformats.org/officeDocument/2006/relationships/customXml" Target="../ink/ink30.xml"/><Relationship Id="rId69" Type="http://schemas.openxmlformats.org/officeDocument/2006/relationships/image" Target="../media/image41.png"/><Relationship Id="rId80" Type="http://schemas.openxmlformats.org/officeDocument/2006/relationships/customXml" Target="../ink/ink38.xml"/><Relationship Id="rId85" Type="http://schemas.openxmlformats.org/officeDocument/2006/relationships/image" Target="../media/image49.png"/><Relationship Id="rId3" Type="http://schemas.openxmlformats.org/officeDocument/2006/relationships/oleObject" Target="../embeddings/oleObject1.bin"/><Relationship Id="rId12" Type="http://schemas.openxmlformats.org/officeDocument/2006/relationships/customXml" Target="../ink/ink4.xml"/><Relationship Id="rId17" Type="http://schemas.openxmlformats.org/officeDocument/2006/relationships/image" Target="../media/image15.png"/><Relationship Id="rId25" Type="http://schemas.openxmlformats.org/officeDocument/2006/relationships/image" Target="../media/image19.png"/><Relationship Id="rId33" Type="http://schemas.openxmlformats.org/officeDocument/2006/relationships/image" Target="../media/image23.png"/><Relationship Id="rId38" Type="http://schemas.openxmlformats.org/officeDocument/2006/relationships/customXml" Target="../ink/ink17.xml"/><Relationship Id="rId46" Type="http://schemas.openxmlformats.org/officeDocument/2006/relationships/customXml" Target="../ink/ink21.xml"/><Relationship Id="rId59" Type="http://schemas.openxmlformats.org/officeDocument/2006/relationships/image" Target="../media/image36.png"/><Relationship Id="rId67" Type="http://schemas.openxmlformats.org/officeDocument/2006/relationships/image" Target="../media/image40.png"/><Relationship Id="rId20" Type="http://schemas.openxmlformats.org/officeDocument/2006/relationships/customXml" Target="../ink/ink8.xml"/><Relationship Id="rId41" Type="http://schemas.openxmlformats.org/officeDocument/2006/relationships/image" Target="../media/image27.png"/><Relationship Id="rId54" Type="http://schemas.openxmlformats.org/officeDocument/2006/relationships/customXml" Target="../ink/ink25.xml"/><Relationship Id="rId62" Type="http://schemas.openxmlformats.org/officeDocument/2006/relationships/customXml" Target="../ink/ink29.xml"/><Relationship Id="rId70" Type="http://schemas.openxmlformats.org/officeDocument/2006/relationships/customXml" Target="../ink/ink33.xml"/><Relationship Id="rId75" Type="http://schemas.openxmlformats.org/officeDocument/2006/relationships/image" Target="../media/image44.png"/><Relationship Id="rId83" Type="http://schemas.openxmlformats.org/officeDocument/2006/relationships/image" Target="../media/image48.png"/><Relationship Id="rId88" Type="http://schemas.openxmlformats.org/officeDocument/2006/relationships/customXml" Target="../ink/ink42.xml"/><Relationship Id="rId91" Type="http://schemas.openxmlformats.org/officeDocument/2006/relationships/image" Target="../media/image52.png"/><Relationship Id="rId96" Type="http://schemas.openxmlformats.org/officeDocument/2006/relationships/customXml" Target="../ink/ink46.xml"/><Relationship Id="rId1" Type="http://schemas.openxmlformats.org/officeDocument/2006/relationships/vmlDrawing" Target="../drawings/vmlDrawing1.vml"/><Relationship Id="rId6" Type="http://schemas.openxmlformats.org/officeDocument/2006/relationships/image" Target="../media/image9.svg"/><Relationship Id="rId15" Type="http://schemas.openxmlformats.org/officeDocument/2006/relationships/image" Target="../media/image14.png"/><Relationship Id="rId23" Type="http://schemas.openxmlformats.org/officeDocument/2006/relationships/image" Target="../media/image18.png"/><Relationship Id="rId28" Type="http://schemas.openxmlformats.org/officeDocument/2006/relationships/customXml" Target="../ink/ink12.xml"/><Relationship Id="rId36" Type="http://schemas.openxmlformats.org/officeDocument/2006/relationships/customXml" Target="../ink/ink16.xml"/><Relationship Id="rId49" Type="http://schemas.openxmlformats.org/officeDocument/2006/relationships/image" Target="../media/image31.png"/><Relationship Id="rId57" Type="http://schemas.openxmlformats.org/officeDocument/2006/relationships/image" Target="../media/image35.png"/><Relationship Id="rId10" Type="http://schemas.openxmlformats.org/officeDocument/2006/relationships/customXml" Target="../ink/ink3.xml"/><Relationship Id="rId31" Type="http://schemas.openxmlformats.org/officeDocument/2006/relationships/image" Target="../media/image22.png"/><Relationship Id="rId44" Type="http://schemas.openxmlformats.org/officeDocument/2006/relationships/customXml" Target="../ink/ink20.xml"/><Relationship Id="rId52" Type="http://schemas.openxmlformats.org/officeDocument/2006/relationships/customXml" Target="../ink/ink24.xml"/><Relationship Id="rId60" Type="http://schemas.openxmlformats.org/officeDocument/2006/relationships/customXml" Target="../ink/ink28.xml"/><Relationship Id="rId65" Type="http://schemas.openxmlformats.org/officeDocument/2006/relationships/image" Target="../media/image39.png"/><Relationship Id="rId73" Type="http://schemas.openxmlformats.org/officeDocument/2006/relationships/image" Target="../media/image43.png"/><Relationship Id="rId78" Type="http://schemas.openxmlformats.org/officeDocument/2006/relationships/customXml" Target="../ink/ink37.xml"/><Relationship Id="rId81" Type="http://schemas.openxmlformats.org/officeDocument/2006/relationships/image" Target="../media/image47.png"/><Relationship Id="rId86" Type="http://schemas.openxmlformats.org/officeDocument/2006/relationships/customXml" Target="../ink/ink41.xml"/><Relationship Id="rId94" Type="http://schemas.openxmlformats.org/officeDocument/2006/relationships/customXml" Target="../ink/ink45.xml"/><Relationship Id="rId99" Type="http://schemas.openxmlformats.org/officeDocument/2006/relationships/image" Target="../media/image56.png"/><Relationship Id="rId4" Type="http://schemas.openxmlformats.org/officeDocument/2006/relationships/oleObject" Target="../embeddings/oleObject2.bin"/><Relationship Id="rId9" Type="http://schemas.openxmlformats.org/officeDocument/2006/relationships/image" Target="../media/image11.png"/><Relationship Id="rId13" Type="http://schemas.openxmlformats.org/officeDocument/2006/relationships/image" Target="../media/image13.png"/><Relationship Id="rId18" Type="http://schemas.openxmlformats.org/officeDocument/2006/relationships/customXml" Target="../ink/ink7.xml"/><Relationship Id="rId39" Type="http://schemas.openxmlformats.org/officeDocument/2006/relationships/image" Target="../media/image26.png"/><Relationship Id="rId34" Type="http://schemas.openxmlformats.org/officeDocument/2006/relationships/customXml" Target="../ink/ink15.xml"/><Relationship Id="rId50" Type="http://schemas.openxmlformats.org/officeDocument/2006/relationships/customXml" Target="../ink/ink23.xml"/><Relationship Id="rId55" Type="http://schemas.openxmlformats.org/officeDocument/2006/relationships/image" Target="../media/image34.png"/><Relationship Id="rId76" Type="http://schemas.openxmlformats.org/officeDocument/2006/relationships/customXml" Target="../ink/ink36.xml"/><Relationship Id="rId97" Type="http://schemas.openxmlformats.org/officeDocument/2006/relationships/image" Target="../media/image55.png"/><Relationship Id="rId7" Type="http://schemas.openxmlformats.org/officeDocument/2006/relationships/hyperlink" Target="https://github.com/w3c/wot-binding-templates/issues/92" TargetMode="External"/><Relationship Id="rId71" Type="http://schemas.openxmlformats.org/officeDocument/2006/relationships/image" Target="../media/image42.png"/><Relationship Id="rId92" Type="http://schemas.openxmlformats.org/officeDocument/2006/relationships/customXml" Target="../ink/ink44.xml"/><Relationship Id="rId2" Type="http://schemas.openxmlformats.org/officeDocument/2006/relationships/slideLayout" Target="../slideLayouts/slideLayout10.xml"/><Relationship Id="rId29" Type="http://schemas.openxmlformats.org/officeDocument/2006/relationships/image" Target="../media/image21.png"/><Relationship Id="rId24" Type="http://schemas.openxmlformats.org/officeDocument/2006/relationships/customXml" Target="../ink/ink10.xml"/><Relationship Id="rId40" Type="http://schemas.openxmlformats.org/officeDocument/2006/relationships/customXml" Target="../ink/ink18.xml"/><Relationship Id="rId45" Type="http://schemas.openxmlformats.org/officeDocument/2006/relationships/image" Target="../media/image29.png"/><Relationship Id="rId66" Type="http://schemas.openxmlformats.org/officeDocument/2006/relationships/customXml" Target="../ink/ink31.xml"/><Relationship Id="rId87" Type="http://schemas.openxmlformats.org/officeDocument/2006/relationships/image" Target="../media/image50.png"/><Relationship Id="rId61" Type="http://schemas.openxmlformats.org/officeDocument/2006/relationships/image" Target="../media/image37.png"/><Relationship Id="rId82" Type="http://schemas.openxmlformats.org/officeDocument/2006/relationships/customXml" Target="../ink/ink39.xml"/><Relationship Id="rId19" Type="http://schemas.openxmlformats.org/officeDocument/2006/relationships/image" Target="../media/image16.png"/><Relationship Id="rId14" Type="http://schemas.openxmlformats.org/officeDocument/2006/relationships/customXml" Target="../ink/ink5.xml"/><Relationship Id="rId30" Type="http://schemas.openxmlformats.org/officeDocument/2006/relationships/customXml" Target="../ink/ink13.xml"/><Relationship Id="rId35" Type="http://schemas.openxmlformats.org/officeDocument/2006/relationships/image" Target="../media/image24.png"/><Relationship Id="rId56" Type="http://schemas.openxmlformats.org/officeDocument/2006/relationships/customXml" Target="../ink/ink26.xml"/><Relationship Id="rId77" Type="http://schemas.openxmlformats.org/officeDocument/2006/relationships/image" Target="../media/image45.png"/><Relationship Id="rId8" Type="http://schemas.openxmlformats.org/officeDocument/2006/relationships/customXml" Target="../ink/ink2.xml"/><Relationship Id="rId51" Type="http://schemas.openxmlformats.org/officeDocument/2006/relationships/image" Target="../media/image32.png"/><Relationship Id="rId72" Type="http://schemas.openxmlformats.org/officeDocument/2006/relationships/customXml" Target="../ink/ink34.xml"/><Relationship Id="rId93" Type="http://schemas.openxmlformats.org/officeDocument/2006/relationships/image" Target="../media/image53.png"/><Relationship Id="rId98" Type="http://schemas.openxmlformats.org/officeDocument/2006/relationships/customXml" Target="../ink/ink4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0.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8" Type="http://schemas.openxmlformats.org/officeDocument/2006/relationships/image" Target="../media/image73.png"/><Relationship Id="rId13" Type="http://schemas.openxmlformats.org/officeDocument/2006/relationships/customXml" Target="../ink/ink51.xml"/><Relationship Id="rId18" Type="http://schemas.openxmlformats.org/officeDocument/2006/relationships/image" Target="../media/image78.png"/><Relationship Id="rId26" Type="http://schemas.openxmlformats.org/officeDocument/2006/relationships/image" Target="../media/image82.png"/><Relationship Id="rId3" Type="http://schemas.openxmlformats.org/officeDocument/2006/relationships/oleObject" Target="../embeddings/oleObject3.bin"/><Relationship Id="rId21" Type="http://schemas.openxmlformats.org/officeDocument/2006/relationships/customXml" Target="../ink/ink55.xml"/><Relationship Id="rId7" Type="http://schemas.openxmlformats.org/officeDocument/2006/relationships/customXml" Target="../ink/ink48.xml"/><Relationship Id="rId12" Type="http://schemas.openxmlformats.org/officeDocument/2006/relationships/image" Target="../media/image75.png"/><Relationship Id="rId17" Type="http://schemas.openxmlformats.org/officeDocument/2006/relationships/customXml" Target="../ink/ink53.xml"/><Relationship Id="rId25" Type="http://schemas.openxmlformats.org/officeDocument/2006/relationships/customXml" Target="../ink/ink57.xml"/><Relationship Id="rId2" Type="http://schemas.openxmlformats.org/officeDocument/2006/relationships/slideLayout" Target="../slideLayouts/slideLayout10.xml"/><Relationship Id="rId16" Type="http://schemas.openxmlformats.org/officeDocument/2006/relationships/image" Target="../media/image77.png"/><Relationship Id="rId20" Type="http://schemas.openxmlformats.org/officeDocument/2006/relationships/image" Target="../media/image79.png"/><Relationship Id="rId1" Type="http://schemas.openxmlformats.org/officeDocument/2006/relationships/vmlDrawing" Target="../drawings/vmlDrawing2.vml"/><Relationship Id="rId6" Type="http://schemas.openxmlformats.org/officeDocument/2006/relationships/image" Target="../media/image70.svg"/><Relationship Id="rId11" Type="http://schemas.openxmlformats.org/officeDocument/2006/relationships/customXml" Target="../ink/ink50.xml"/><Relationship Id="rId24" Type="http://schemas.openxmlformats.org/officeDocument/2006/relationships/image" Target="../media/image81.png"/><Relationship Id="rId5" Type="http://schemas.openxmlformats.org/officeDocument/2006/relationships/image" Target="../media/image69.png"/><Relationship Id="rId15" Type="http://schemas.openxmlformats.org/officeDocument/2006/relationships/customXml" Target="../ink/ink52.xml"/><Relationship Id="rId23" Type="http://schemas.openxmlformats.org/officeDocument/2006/relationships/customXml" Target="../ink/ink56.xml"/><Relationship Id="rId28" Type="http://schemas.openxmlformats.org/officeDocument/2006/relationships/image" Target="../media/image83.png"/><Relationship Id="rId10" Type="http://schemas.openxmlformats.org/officeDocument/2006/relationships/image" Target="../media/image74.png"/><Relationship Id="rId19" Type="http://schemas.openxmlformats.org/officeDocument/2006/relationships/customXml" Target="../ink/ink54.xml"/><Relationship Id="rId4" Type="http://schemas.openxmlformats.org/officeDocument/2006/relationships/oleObject" Target="../embeddings/oleObject4.bin"/><Relationship Id="rId9" Type="http://schemas.openxmlformats.org/officeDocument/2006/relationships/customXml" Target="../ink/ink49.xml"/><Relationship Id="rId14" Type="http://schemas.openxmlformats.org/officeDocument/2006/relationships/image" Target="../media/image76.png"/><Relationship Id="rId22" Type="http://schemas.openxmlformats.org/officeDocument/2006/relationships/image" Target="../media/image80.png"/><Relationship Id="rId27" Type="http://schemas.openxmlformats.org/officeDocument/2006/relationships/customXml" Target="../ink/ink58.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0.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image" Target="../media/image90.svg"/><Relationship Id="rId7" Type="http://schemas.openxmlformats.org/officeDocument/2006/relationships/image" Target="../media/image92.svg"/><Relationship Id="rId2" Type="http://schemas.openxmlformats.org/officeDocument/2006/relationships/image" Target="../media/image86.png"/><Relationship Id="rId1" Type="http://schemas.openxmlformats.org/officeDocument/2006/relationships/slideLayout" Target="../slideLayouts/slideLayout10.xml"/><Relationship Id="rId6" Type="http://schemas.openxmlformats.org/officeDocument/2006/relationships/image" Target="../media/image71.png"/><Relationship Id="rId5" Type="http://schemas.openxmlformats.org/officeDocument/2006/relationships/image" Target="../media/image91.svg"/><Relationship Id="rId4" Type="http://schemas.openxmlformats.org/officeDocument/2006/relationships/image" Target="../media/image8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6"/>
          <p:cNvSpPr txBox="1">
            <a:spLocks noGrp="1" noChangeArrowheads="1"/>
            <a:extLst>
              <a:ext uri="smNativeData">
                <pr:smNativeData xmlns:pr="smNativeData" xmlns:p14="http://schemas.microsoft.com/office/powerpoint/2010/main" xmlns="" val="SMDATA_13_mG0pXhMAAAAlAAAAEgAAAE0AAAAAAAAAAAAAAAAAAAAAAAAAAAAAAAAA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AD94gMMAAAAEAAAAAAAAAAAAAAAAAAAAAAAAAAeAAAAaAAAAAAAAAAAAAAAAAAAAAAAAAAAAAAAECcAABAnAAAAAAAAAAAAAAAAAAAAAAAAAAAAAAAAAAAAAAAAAAAAABQAAAAAAAAAwMD/AAAAAABkAAAAMgAAAAAAAABkAAAAAAAAAH9/fwAKAAAAHwAAAFQAAAAAUpMF////AQAAAAAAAAAAAAAAAAAAAAAAAAAAAAAAAAAAAAAAAAAAAAAAAn9/fwDu7OEDzMzMAMDA/wB/f38AAAAAAAAAAAAAAAAAAAAAAAAAAAAhAAAAGAAAABQAAAD3AQAAAQYAAE82AADFIQAAECAAACYAAAAIAAAAAQAAAAAAAAA="/>
              </a:ext>
            </a:extLst>
          </p:cNvSpPr>
          <p:nvPr>
            <p:ph type="title"/>
          </p:nvPr>
        </p:nvSpPr>
        <p:spPr>
          <a:xfrm>
            <a:off x="1257617" y="1452245"/>
            <a:ext cx="8509000" cy="4513580"/>
          </a:xfrm>
        </p:spPr>
        <p:txBody>
          <a:bodyPr/>
          <a:lstStyle/>
          <a:p>
            <a:pPr>
              <a:defRPr noProof="1"/>
            </a:pPr>
            <a:br>
              <a:rPr dirty="0"/>
            </a:br>
            <a:r>
              <a:rPr lang="de-de" sz="2400" b="1" dirty="0"/>
              <a:t>Evaluation </a:t>
            </a:r>
            <a:r>
              <a:rPr lang="de-de" sz="2400" b="1" dirty="0" err="1"/>
              <a:t>of</a:t>
            </a:r>
            <a:r>
              <a:rPr lang="de-de" sz="2400" b="1" dirty="0"/>
              <a:t> ROS </a:t>
            </a:r>
            <a:r>
              <a:rPr lang="de-de" sz="2400" b="1" dirty="0" err="1"/>
              <a:t>as</a:t>
            </a:r>
            <a:r>
              <a:rPr lang="de-de" sz="2400" b="1" dirty="0"/>
              <a:t> an Addition </a:t>
            </a:r>
            <a:r>
              <a:rPr lang="de-de" sz="2400" b="1" dirty="0" err="1"/>
              <a:t>to</a:t>
            </a:r>
            <a:r>
              <a:rPr lang="de-de" sz="2400" b="1" dirty="0"/>
              <a:t> </a:t>
            </a:r>
            <a:r>
              <a:rPr lang="de-de" sz="2400" b="1" dirty="0" err="1"/>
              <a:t>the</a:t>
            </a:r>
            <a:r>
              <a:rPr lang="de-de" sz="2400" b="1" dirty="0"/>
              <a:t> W3C </a:t>
            </a:r>
            <a:r>
              <a:rPr lang="de-de" sz="2400" b="1" dirty="0" err="1"/>
              <a:t>WoT</a:t>
            </a:r>
            <a:br>
              <a:rPr dirty="0"/>
            </a:br>
            <a:br>
              <a:rPr lang="de-DE" dirty="0"/>
            </a:br>
            <a:br>
              <a:rPr dirty="0"/>
            </a:br>
            <a:r>
              <a:rPr lang="de-de" sz="2400" dirty="0" err="1"/>
              <a:t>by</a:t>
            </a:r>
            <a:r>
              <a:rPr lang="de-de" sz="2400" dirty="0"/>
              <a:t> Marcus Wolf Schmidt</a:t>
            </a:r>
            <a:br>
              <a:rPr dirty="0"/>
            </a:br>
            <a:br>
              <a:rPr dirty="0"/>
            </a:br>
            <a:br>
              <a:rPr dirty="0"/>
            </a:br>
            <a:r>
              <a:rPr lang="de-de" sz="1800" dirty="0" err="1"/>
              <a:t>J</a:t>
            </a:r>
            <a:r>
              <a:rPr lang="de-DE" sz="1800" dirty="0" err="1"/>
              <a:t>uly</a:t>
            </a:r>
            <a:r>
              <a:rPr lang="de-de" sz="1800" dirty="0"/>
              <a:t> 3rd, 2020</a:t>
            </a:r>
            <a:br>
              <a:rPr lang="de-DE" sz="1800" dirty="0"/>
            </a:br>
            <a:r>
              <a:rPr lang="de-DE" sz="1600" dirty="0"/>
              <a:t>W3C </a:t>
            </a:r>
            <a:r>
              <a:rPr lang="de-DE" sz="1600" dirty="0" err="1"/>
              <a:t>WoT</a:t>
            </a:r>
            <a:r>
              <a:rPr lang="de-DE" sz="1600" dirty="0"/>
              <a:t> Binding Templates Task Force Weekly Call</a:t>
            </a:r>
            <a:endParaRPr lang="de-de" sz="1600" dirty="0"/>
          </a:p>
        </p:txBody>
      </p:sp>
      <p:pic>
        <p:nvPicPr>
          <p:cNvPr id="3" name="Grafik 1"/>
          <p:cNvPicPr>
            <a:picLocks noChangeAspect="1"/>
            <a:extLst>
              <a:ext uri="smNativeData">
                <pr:smNativeData xmlns:pr="smNativeData" xmlns:p14="http://schemas.microsoft.com/office/powerpoint/2010/main" xmlns="" val="SMDATA_15_mG0pXhMAAAAlAAAAEQAAAC0AAAAAkAAAAEgAAACQAAAASAAAAAAAAAAA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AcAAAA4AAAAAAAAAAAAAAAAAAAA////AAIAAAD///8AAAAAAAAAAAAAAAAAAAAAAAAAAABkAAAAZAAAAAAAAAAjAAAABAAAAGQAAAAXAAAAFAAAAAAAAAAAAAAA/38AAP9/AAAAAAAACQAAAAQAAABRQAUUDAAAABAAAAAAAAAAAAAAAAAAAAAAAAAAHgAAAGgAAAAAAAAAAAAAAAAAAAAAAAAAAAAAABAnAAAQJwAAAAAAAAAAAAAAAAAAAAAAAAAAAAAAAAAAAAAAAAAAAAAUAAAAAAAAAMDA/wAAAAAAZAAAADIAAAAAAAAAZAAAAAAAAAB/f38AAQAAAB8AAABUAAAAAFKTBf///wEAAAAAAAAAAAAAAAAAAAAAAAAAAAAAAAAAAAAAAAAAAAAAAAJ/f38A7uzhA8zMzADAwP8Af39/AAAAAAAAAAAAAAAAAP///wD///8AIQAAABgAAAAUAAAAjxQAAGERAAB9PAAAACwAABAAAAAmAAAACAAAAP//////////"/>
              </a:ext>
            </a:extLst>
          </p:cNvPicPr>
          <p:nvPr/>
        </p:nvPicPr>
        <p:blipFill>
          <a:blip r:embed="rId2">
            <a:clrChange>
              <a:clrFrom>
                <a:srgbClr val="FFFFFF"/>
              </a:clrFrom>
              <a:clrTo>
                <a:srgbClr val="FFFFFF">
                  <a:alpha val="0"/>
                </a:srgbClr>
              </a:clrTo>
            </a:clrChange>
          </a:blip>
          <a:stretch>
            <a:fillRect/>
          </a:stretch>
        </p:blipFill>
        <p:spPr>
          <a:xfrm>
            <a:off x="5856605" y="2530475"/>
            <a:ext cx="6490970" cy="4327525"/>
          </a:xfrm>
          <a:prstGeom prst="rect">
            <a:avLst/>
          </a:prstGeom>
          <a:noFill/>
          <a:ln>
            <a:noFill/>
          </a:ln>
          <a:effectLst/>
        </p:spPr>
      </p:pic>
      <mc:AlternateContent xmlns:mc="http://schemas.openxmlformats.org/markup-compatibility/2006" xmlns:p14="http://schemas.microsoft.com/office/powerpoint/2010/main">
        <mc:Choice Requires="p14">
          <p:contentPart p14:bwMode="auto" r:id="rId3">
            <p14:nvContentPartPr>
              <p14:cNvPr id="4" name="Freihand 3">
                <a:extLst>
                  <a:ext uri="{FF2B5EF4-FFF2-40B4-BE49-F238E27FC236}">
                    <a16:creationId xmlns:a16="http://schemas.microsoft.com/office/drawing/2014/main" id="{922BB235-DBB3-4648-B63C-6C6640F9F836}"/>
                  </a:ext>
                </a:extLst>
              </p14:cNvPr>
              <p14:cNvContentPartPr/>
              <p14:nvPr/>
            </p14:nvContentPartPr>
            <p14:xfrm>
              <a:off x="5249903" y="3480166"/>
              <a:ext cx="360" cy="360"/>
            </p14:xfrm>
          </p:contentPart>
        </mc:Choice>
        <mc:Fallback xmlns="">
          <p:pic>
            <p:nvPicPr>
              <p:cNvPr id="4" name="Freihand 3">
                <a:extLst>
                  <a:ext uri="{FF2B5EF4-FFF2-40B4-BE49-F238E27FC236}">
                    <a16:creationId xmlns:a16="http://schemas.microsoft.com/office/drawing/2014/main" id="{922BB235-DBB3-4648-B63C-6C6640F9F836}"/>
                  </a:ext>
                </a:extLst>
              </p:cNvPr>
              <p:cNvPicPr/>
              <p:nvPr/>
            </p:nvPicPr>
            <p:blipFill>
              <a:blip r:embed="rId4"/>
              <a:stretch>
                <a:fillRect/>
              </a:stretch>
            </p:blipFill>
            <p:spPr>
              <a:xfrm>
                <a:off x="5245583" y="3475846"/>
                <a:ext cx="9000" cy="9000"/>
              </a:xfrm>
              <a:prstGeom prst="rect">
                <a:avLst/>
              </a:prstGeom>
            </p:spPr>
          </p:pic>
        </mc:Fallback>
      </mc:AlternateContent>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noChangeArrowheads="1"/>
            <a:extLst>
              <a:ext uri="smNativeData">
                <pr:smNativeData xmlns="" xmlns:p14="http://schemas.microsoft.com/office/powerpoint/2010/main" xmlns:pr="smNativeData" val="SMDATA_13_mG0pXhMAAAAlAAAAZAAAAA0AAAAAAAAAAEgAAAAAAAAASAAAAAAAAAAB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HMbAAAMAAAAEAAAAAAAAAAAAAAAAAAAAAAAAAAeAAAAaAAAAAAAAAAAAAAAAAAAAAAAAAAAAAAAECcAABAnAAAAAAAAAAAAAAAAAAAAAAAAAAAAAAAAAAAAAAAAAAAAABQAAAAAAAAAwMD/AAAAAABkAAAAMgAAAAAAAABkAAAAAAAAAH9/fwAKAAAAHwAAAFQAAAAAUpMF////AQAAAAAAAAAAAAAAAAAAAAAAAAAAAAAAAAAAAAAAAAAAAAAAAn9/fwAAZb0DzMzMAMDA/wB/f38AAAAAAAAAAAAAAAAAAAAAAAAAAAAhAAAAGAAAABQAAAASIgAA0icAAEwnAAARKgAAEAAAACYAAAAIAAAAAAAAAAAAAAA="/>
              </a:ext>
            </a:extLst>
          </p:cNvSpPr>
          <p:nvPr>
            <p:ph type="sldNum" sz="quarter" idx="15"/>
          </p:nvPr>
        </p:nvSpPr>
        <p:spPr/>
        <p:txBody>
          <a:bodyPr wrap="square" anchor="ctr">
            <a:normAutofit/>
          </a:bodyPr>
          <a:lstStyle/>
          <a:p>
            <a:pPr>
              <a:spcAft>
                <a:spcPts val="600"/>
              </a:spcAft>
              <a:defRPr lang="de-de"/>
            </a:pPr>
            <a:fld id="{0A669CC0-8EE7-336A-A9DE-783FD2905F2D}" type="slidenum">
              <a:rPr/>
              <a:pPr>
                <a:spcAft>
                  <a:spcPts val="600"/>
                </a:spcAft>
                <a:defRPr lang="de-de"/>
              </a:pPr>
              <a:t>10</a:t>
            </a:fld>
            <a:endParaRPr/>
          </a:p>
        </p:txBody>
      </p:sp>
      <p:sp>
        <p:nvSpPr>
          <p:cNvPr id="4" name="Fußzeilenplatzhalter 3"/>
          <p:cNvSpPr>
            <a:spLocks noGrp="1" noChangeArrowheads="1"/>
            <a:extLst>
              <a:ext uri="smNativeData">
                <pr:smNativeData xmlns="" xmlns:p14="http://schemas.microsoft.com/office/powerpoint/2010/main" xmlns:pr="smNativeData" val="SMDATA_13_mG0pXhMAAAAlAAAAZAAAAA0AAAAAAAAAAEgAAAAAAAAASAAAAAAAAAAB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CgWAAAMAAAAEAAAAAAAAAAAAAAAAAAAAAAAAAAeAAAAaAAAAAAAAAAAAAAAAAAAAAAAAAAAAAAAECcAABAnAAAAAAAAAAAAAAAAAAAAAAAAAAAAAAAAAAAAAAAAAAAAABQAAAAAAAAAwMD/AAAAAABkAAAAMgAAAAAAAABkAAAAAAAAAH9/fwAKAAAAHwAAAFQAAAAAUpMF////AQAAAAAAAAAAAAAAAAAAAAAAAAAAAAAAAAAAAAAAAAAAAAAAAn9/fwAAZb0DzMzMAMDA/wB/f38AAAAAAAAAAAAAAAAAAAAAAAAAAAAhAAAAGAAAABQAAAAEAQAA0icAACwhAAARKgAAEAAAACYAAAAIAAAAAAAAAAAAAAA="/>
              </a:ext>
            </a:extLst>
          </p:cNvSpPr>
          <p:nvPr>
            <p:ph type="ftr" sz="quarter" idx="16"/>
          </p:nvPr>
        </p:nvSpPr>
        <p:spPr/>
        <p:txBody>
          <a:bodyPr wrap="square" anchor="ctr">
            <a:normAutofit/>
          </a:bodyPr>
          <a:lstStyle/>
          <a:p>
            <a:pPr>
              <a:spcAft>
                <a:spcPts val="600"/>
              </a:spcAft>
              <a:defRPr lang="de-de"/>
            </a:pPr>
            <a:r>
              <a:rPr lang="en-US" dirty="0"/>
              <a:t>ROS in W3C </a:t>
            </a:r>
            <a:r>
              <a:rPr lang="en-US" dirty="0" err="1"/>
              <a:t>WoT</a:t>
            </a:r>
            <a:r>
              <a:rPr lang="en-US" dirty="0"/>
              <a:t> Final Presentation</a:t>
            </a:r>
            <a:r>
              <a:rPr dirty="0"/>
              <a:t> | </a:t>
            </a:r>
            <a:r>
              <a:rPr lang="de-DE" dirty="0"/>
              <a:t>Marcus Wolf Schmidt</a:t>
            </a:r>
            <a:endParaRPr dirty="0"/>
          </a:p>
        </p:txBody>
      </p:sp>
      <p:sp>
        <p:nvSpPr>
          <p:cNvPr id="14" name="Title 4">
            <a:extLst>
              <a:ext uri="{FF2B5EF4-FFF2-40B4-BE49-F238E27FC236}">
                <a16:creationId xmlns:a16="http://schemas.microsoft.com/office/drawing/2014/main" id="{E450D4CA-8599-4C94-BC6E-E58AB48E655D}"/>
              </a:ext>
            </a:extLst>
          </p:cNvPr>
          <p:cNvSpPr>
            <a:spLocks noGrp="1"/>
          </p:cNvSpPr>
          <p:nvPr>
            <p:ph type="title"/>
          </p:nvPr>
        </p:nvSpPr>
        <p:spPr/>
        <p:txBody>
          <a:bodyPr/>
          <a:lstStyle/>
          <a:p>
            <a:r>
              <a:rPr lang="en-US" u="sng" dirty="0">
                <a:solidFill>
                  <a:srgbClr val="0065BD"/>
                </a:solidFill>
              </a:rPr>
              <a:t>What about Services</a:t>
            </a:r>
          </a:p>
        </p:txBody>
      </p:sp>
      <p:graphicFrame>
        <p:nvGraphicFramePr>
          <p:cNvPr id="5" name="Textfeld 1">
            <a:extLst>
              <a:ext uri="{FF2B5EF4-FFF2-40B4-BE49-F238E27FC236}">
                <a16:creationId xmlns:a16="http://schemas.microsoft.com/office/drawing/2014/main" id="{E60AF8EA-C091-43A3-8213-236AD5E1571B}"/>
              </a:ext>
            </a:extLst>
          </p:cNvPr>
          <p:cNvGraphicFramePr/>
          <p:nvPr>
            <p:extLst>
              <p:ext uri="{D42A27DB-BD31-4B8C-83A1-F6EECF244321}">
                <p14:modId xmlns:p14="http://schemas.microsoft.com/office/powerpoint/2010/main" val="1040170182"/>
              </p:ext>
            </p:extLst>
          </p:nvPr>
        </p:nvGraphicFramePr>
        <p:xfrm>
          <a:off x="1689101" y="811530"/>
          <a:ext cx="8828405" cy="55460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44288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noChangeArrowheads="1"/>
            <a:extLst>
              <a:ext uri="smNativeData">
                <pr:smNativeData xmlns="" xmlns:p14="http://schemas.microsoft.com/office/powerpoint/2010/main" xmlns:pr="smNativeData" val="SMDATA_13_mG0pXhMAAAAlAAAAZAAAAA0AAAAAAAAAAEgAAAAAAAAASAAAAAAAAAAB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HMbAAAMAAAAEAAAAAAAAAAAAAAAAAAAAAAAAAAeAAAAaAAAAAAAAAAAAAAAAAAAAAAAAAAAAAAAECcAABAnAAAAAAAAAAAAAAAAAAAAAAAAAAAAAAAAAAAAAAAAAAAAABQAAAAAAAAAwMD/AAAAAABkAAAAMgAAAAAAAABkAAAAAAAAAH9/fwAKAAAAHwAAAFQAAAAAUpMF////AQAAAAAAAAAAAAAAAAAAAAAAAAAAAAAAAAAAAAAAAAAAAAAAAn9/fwAAZb0DzMzMAMDA/wB/f38AAAAAAAAAAAAAAAAAAAAAAAAAAAAhAAAAGAAAABQAAAASIgAA0icAAEwnAAARKgAAEAAAACYAAAAIAAAAAAAAAAAAAAA="/>
              </a:ext>
            </a:extLst>
          </p:cNvSpPr>
          <p:nvPr>
            <p:ph type="sldNum" sz="quarter" idx="15"/>
          </p:nvPr>
        </p:nvSpPr>
        <p:spPr/>
        <p:txBody>
          <a:bodyPr wrap="square" anchor="ctr">
            <a:normAutofit/>
          </a:bodyPr>
          <a:lstStyle/>
          <a:p>
            <a:pPr>
              <a:spcAft>
                <a:spcPts val="600"/>
              </a:spcAft>
              <a:defRPr lang="de-de"/>
            </a:pPr>
            <a:fld id="{0A669CC0-8EE7-336A-A9DE-783FD2905F2D}" type="slidenum">
              <a:rPr/>
              <a:pPr>
                <a:spcAft>
                  <a:spcPts val="600"/>
                </a:spcAft>
                <a:defRPr lang="de-de"/>
              </a:pPr>
              <a:t>11</a:t>
            </a:fld>
            <a:endParaRPr/>
          </a:p>
        </p:txBody>
      </p:sp>
      <p:sp>
        <p:nvSpPr>
          <p:cNvPr id="4" name="Fußzeilenplatzhalter 3"/>
          <p:cNvSpPr>
            <a:spLocks noGrp="1" noChangeArrowheads="1"/>
            <a:extLst>
              <a:ext uri="smNativeData">
                <pr:smNativeData xmlns="" xmlns:p14="http://schemas.microsoft.com/office/powerpoint/2010/main" xmlns:pr="smNativeData" val="SMDATA_13_mG0pXhMAAAAlAAAAZAAAAA0AAAAAAAAAAEgAAAAAAAAASAAAAAAAAAAB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CgWAAAMAAAAEAAAAAAAAAAAAAAAAAAAAAAAAAAeAAAAaAAAAAAAAAAAAAAAAAAAAAAAAAAAAAAAECcAABAnAAAAAAAAAAAAAAAAAAAAAAAAAAAAAAAAAAAAAAAAAAAAABQAAAAAAAAAwMD/AAAAAABkAAAAMgAAAAAAAABkAAAAAAAAAH9/fwAKAAAAHwAAAFQAAAAAUpMF////AQAAAAAAAAAAAAAAAAAAAAAAAAAAAAAAAAAAAAAAAAAAAAAAAn9/fwAAZb0DzMzMAMDA/wB/f38AAAAAAAAAAAAAAAAAAAAAAAAAAAAhAAAAGAAAABQAAAAEAQAA0icAACwhAAARKgAAEAAAACYAAAAIAAAAAAAAAAAAAAA="/>
              </a:ext>
            </a:extLst>
          </p:cNvSpPr>
          <p:nvPr>
            <p:ph type="ftr" sz="quarter" idx="16"/>
          </p:nvPr>
        </p:nvSpPr>
        <p:spPr/>
        <p:txBody>
          <a:bodyPr wrap="square" anchor="ctr">
            <a:normAutofit/>
          </a:bodyPr>
          <a:lstStyle/>
          <a:p>
            <a:pPr>
              <a:spcAft>
                <a:spcPts val="600"/>
              </a:spcAft>
              <a:defRPr lang="de-de"/>
            </a:pPr>
            <a:r>
              <a:rPr lang="en-US" dirty="0"/>
              <a:t>ROS in W3C </a:t>
            </a:r>
            <a:r>
              <a:rPr lang="en-US" dirty="0" err="1"/>
              <a:t>WoT</a:t>
            </a:r>
            <a:r>
              <a:rPr lang="en-US" dirty="0"/>
              <a:t> Final Presentation</a:t>
            </a:r>
            <a:r>
              <a:rPr dirty="0"/>
              <a:t> | </a:t>
            </a:r>
            <a:r>
              <a:rPr lang="de-DE" dirty="0"/>
              <a:t>Marcus Wolf Schmidt</a:t>
            </a:r>
            <a:endParaRPr dirty="0"/>
          </a:p>
        </p:txBody>
      </p:sp>
      <p:sp>
        <p:nvSpPr>
          <p:cNvPr id="14" name="Title 4">
            <a:extLst>
              <a:ext uri="{FF2B5EF4-FFF2-40B4-BE49-F238E27FC236}">
                <a16:creationId xmlns:a16="http://schemas.microsoft.com/office/drawing/2014/main" id="{E450D4CA-8599-4C94-BC6E-E58AB48E655D}"/>
              </a:ext>
            </a:extLst>
          </p:cNvPr>
          <p:cNvSpPr>
            <a:spLocks noGrp="1"/>
          </p:cNvSpPr>
          <p:nvPr>
            <p:ph type="title"/>
          </p:nvPr>
        </p:nvSpPr>
        <p:spPr/>
        <p:txBody>
          <a:bodyPr/>
          <a:lstStyle/>
          <a:p>
            <a:r>
              <a:rPr lang="en-US" u="sng" dirty="0">
                <a:solidFill>
                  <a:srgbClr val="0065BD"/>
                </a:solidFill>
              </a:rPr>
              <a:t>Thing Description Vocabulary</a:t>
            </a:r>
          </a:p>
        </p:txBody>
      </p:sp>
      <p:sp>
        <p:nvSpPr>
          <p:cNvPr id="5" name="Textfeld 4">
            <a:extLst>
              <a:ext uri="{FF2B5EF4-FFF2-40B4-BE49-F238E27FC236}">
                <a16:creationId xmlns:a16="http://schemas.microsoft.com/office/drawing/2014/main" id="{DC698DA3-4533-46BA-AF7F-C7FE5A5725CD}"/>
              </a:ext>
            </a:extLst>
          </p:cNvPr>
          <p:cNvSpPr txBox="1"/>
          <p:nvPr/>
        </p:nvSpPr>
        <p:spPr>
          <a:xfrm>
            <a:off x="3257265" y="872241"/>
            <a:ext cx="5515897" cy="5493812"/>
          </a:xfrm>
          <a:prstGeom prst="rect">
            <a:avLst/>
          </a:prstGeom>
          <a:noFill/>
          <a:ln>
            <a:solidFill>
              <a:srgbClr val="0065BD"/>
            </a:solidFill>
          </a:ln>
        </p:spPr>
        <p:txBody>
          <a:bodyPr wrap="square" rtlCol="0">
            <a:spAutoFit/>
          </a:bodyPr>
          <a:lstStyle/>
          <a:p>
            <a:r>
              <a:rPr lang="en-GB" sz="900" dirty="0"/>
              <a:t>1       {</a:t>
            </a:r>
            <a:endParaRPr lang="de-DE" sz="900" dirty="0"/>
          </a:p>
          <a:p>
            <a:r>
              <a:rPr lang="en-GB" sz="900" dirty="0"/>
              <a:t>2       "@context": [</a:t>
            </a:r>
            <a:r>
              <a:rPr lang="en-GB" sz="900" dirty="0">
                <a:solidFill>
                  <a:srgbClr val="92D050"/>
                </a:solidFill>
              </a:rPr>
              <a:t>"https://www.w3.org/2019/wot/td/v1"</a:t>
            </a:r>
            <a:r>
              <a:rPr lang="en-GB" sz="900" dirty="0"/>
              <a:t>,</a:t>
            </a:r>
            <a:endParaRPr lang="de-DE" sz="900" dirty="0"/>
          </a:p>
          <a:p>
            <a:r>
              <a:rPr lang="en-GB" sz="900" dirty="0"/>
              <a:t>3                           {</a:t>
            </a:r>
            <a:r>
              <a:rPr lang="en-GB" sz="900" dirty="0">
                <a:solidFill>
                  <a:srgbClr val="92D050"/>
                </a:solidFill>
              </a:rPr>
              <a:t>“</a:t>
            </a:r>
            <a:r>
              <a:rPr lang="en-GB" sz="900" dirty="0" err="1">
                <a:solidFill>
                  <a:srgbClr val="92D050"/>
                </a:solidFill>
              </a:rPr>
              <a:t>ros</a:t>
            </a:r>
            <a:r>
              <a:rPr lang="en-GB" sz="900" dirty="0">
                <a:solidFill>
                  <a:srgbClr val="92D050"/>
                </a:solidFill>
              </a:rPr>
              <a:t>”</a:t>
            </a:r>
            <a:r>
              <a:rPr lang="en-GB" sz="900" dirty="0"/>
              <a:t>:</a:t>
            </a:r>
            <a:r>
              <a:rPr lang="en-GB" sz="900" dirty="0">
                <a:solidFill>
                  <a:srgbClr val="92D050"/>
                </a:solidFill>
              </a:rPr>
              <a:t>”http://www.example.org/</a:t>
            </a:r>
            <a:r>
              <a:rPr lang="en-GB" sz="900" dirty="0" err="1">
                <a:solidFill>
                  <a:srgbClr val="92D050"/>
                </a:solidFill>
              </a:rPr>
              <a:t>ros</a:t>
            </a:r>
            <a:r>
              <a:rPr lang="en-GB" sz="900" dirty="0">
                <a:solidFill>
                  <a:srgbClr val="92D050"/>
                </a:solidFill>
              </a:rPr>
              <a:t>-binding”</a:t>
            </a:r>
            <a:r>
              <a:rPr lang="en-GB" sz="900" dirty="0"/>
              <a:t>}],</a:t>
            </a:r>
            <a:endParaRPr lang="de-DE" sz="900" dirty="0"/>
          </a:p>
          <a:p>
            <a:r>
              <a:rPr lang="en-GB" sz="900" dirty="0"/>
              <a:t>4       "title": </a:t>
            </a:r>
            <a:r>
              <a:rPr lang="en-GB" sz="900" dirty="0">
                <a:solidFill>
                  <a:srgbClr val="92D050"/>
                </a:solidFill>
              </a:rPr>
              <a:t>"</a:t>
            </a:r>
            <a:r>
              <a:rPr lang="en-GB" sz="900" dirty="0" err="1">
                <a:solidFill>
                  <a:srgbClr val="92D050"/>
                </a:solidFill>
              </a:rPr>
              <a:t>Uarm</a:t>
            </a:r>
            <a:r>
              <a:rPr lang="en-GB" sz="900" dirty="0">
                <a:solidFill>
                  <a:srgbClr val="92D050"/>
                </a:solidFill>
              </a:rPr>
              <a:t>"</a:t>
            </a:r>
            <a:r>
              <a:rPr lang="en-GB" sz="900" dirty="0"/>
              <a:t>,</a:t>
            </a:r>
            <a:endParaRPr lang="de-DE" sz="900" dirty="0"/>
          </a:p>
          <a:p>
            <a:r>
              <a:rPr lang="en-GB" sz="900" dirty="0"/>
              <a:t>5       "properties": {</a:t>
            </a:r>
            <a:endParaRPr lang="de-DE" sz="900" dirty="0"/>
          </a:p>
          <a:p>
            <a:r>
              <a:rPr lang="en-GB" sz="900" dirty="0"/>
              <a:t>6                 "location":{</a:t>
            </a:r>
            <a:endParaRPr lang="de-DE" sz="900" dirty="0"/>
          </a:p>
          <a:p>
            <a:r>
              <a:rPr lang="en-GB" sz="900" dirty="0"/>
              <a:t>7                         "</a:t>
            </a:r>
            <a:r>
              <a:rPr lang="en-GB" sz="900" dirty="0" err="1"/>
              <a:t>title":</a:t>
            </a:r>
            <a:r>
              <a:rPr lang="en-GB" sz="900" dirty="0" err="1">
                <a:solidFill>
                  <a:srgbClr val="92D050"/>
                </a:solidFill>
              </a:rPr>
              <a:t>"Return</a:t>
            </a:r>
            <a:r>
              <a:rPr lang="en-GB" sz="900" dirty="0">
                <a:solidFill>
                  <a:srgbClr val="92D050"/>
                </a:solidFill>
              </a:rPr>
              <a:t> location"</a:t>
            </a:r>
            <a:r>
              <a:rPr lang="en-GB" sz="900" dirty="0"/>
              <a:t>,</a:t>
            </a:r>
            <a:endParaRPr lang="de-DE" sz="900" dirty="0"/>
          </a:p>
          <a:p>
            <a:r>
              <a:rPr lang="en-GB" sz="900" dirty="0"/>
              <a:t>8                         “</a:t>
            </a:r>
            <a:r>
              <a:rPr lang="en-GB" sz="900" dirty="0" err="1"/>
              <a:t>type":</a:t>
            </a:r>
            <a:r>
              <a:rPr lang="en-GB" sz="900" dirty="0" err="1">
                <a:solidFill>
                  <a:srgbClr val="92D050"/>
                </a:solidFill>
              </a:rPr>
              <a:t>"integer</a:t>
            </a:r>
            <a:r>
              <a:rPr lang="en-GB" sz="900" dirty="0">
                <a:solidFill>
                  <a:srgbClr val="92D050"/>
                </a:solidFill>
              </a:rPr>
              <a:t>"</a:t>
            </a:r>
            <a:r>
              <a:rPr lang="en-GB" sz="900" dirty="0"/>
              <a:t>,</a:t>
            </a:r>
            <a:endParaRPr lang="de-DE" sz="900" dirty="0"/>
          </a:p>
          <a:p>
            <a:r>
              <a:rPr lang="en-GB" sz="900" dirty="0"/>
              <a:t>9                         "forms": [{</a:t>
            </a:r>
            <a:endParaRPr lang="de-DE" sz="900" dirty="0"/>
          </a:p>
          <a:p>
            <a:r>
              <a:rPr lang="en-GB" sz="900" dirty="0"/>
              <a:t>10      	      "</a:t>
            </a:r>
            <a:r>
              <a:rPr lang="en-GB" sz="900" dirty="0" err="1"/>
              <a:t>href</a:t>
            </a:r>
            <a:r>
              <a:rPr lang="en-GB" sz="900" dirty="0"/>
              <a:t>":</a:t>
            </a:r>
            <a:r>
              <a:rPr lang="en-GB" sz="900" dirty="0">
                <a:solidFill>
                  <a:srgbClr val="92D050"/>
                </a:solidFill>
              </a:rPr>
              <a:t>"</a:t>
            </a:r>
            <a:r>
              <a:rPr lang="en-GB" sz="900" dirty="0" err="1">
                <a:solidFill>
                  <a:srgbClr val="92D050"/>
                </a:solidFill>
              </a:rPr>
              <a:t>ros.xmlrpc</a:t>
            </a:r>
            <a:r>
              <a:rPr lang="en-GB" sz="900" dirty="0">
                <a:solidFill>
                  <a:srgbClr val="92D050"/>
                </a:solidFill>
              </a:rPr>
              <a:t>://192.168.0.100:11311/</a:t>
            </a:r>
            <a:r>
              <a:rPr lang="en-GB" sz="900" dirty="0" err="1">
                <a:solidFill>
                  <a:srgbClr val="92D050"/>
                </a:solidFill>
              </a:rPr>
              <a:t>uarm</a:t>
            </a:r>
            <a:r>
              <a:rPr lang="en-GB" sz="900" dirty="0">
                <a:solidFill>
                  <a:srgbClr val="92D050"/>
                </a:solidFill>
              </a:rPr>
              <a:t>/properties/location"</a:t>
            </a:r>
            <a:r>
              <a:rPr lang="en-GB" sz="900" dirty="0"/>
              <a:t>,</a:t>
            </a:r>
            <a:endParaRPr lang="de-DE" sz="900" dirty="0"/>
          </a:p>
          <a:p>
            <a:r>
              <a:rPr lang="en-GB" sz="900" dirty="0"/>
              <a:t>11  	      "</a:t>
            </a:r>
            <a:r>
              <a:rPr lang="en-GB" sz="900" dirty="0" err="1"/>
              <a:t>contentType</a:t>
            </a:r>
            <a:r>
              <a:rPr lang="en-GB" sz="900" dirty="0"/>
              <a:t>":</a:t>
            </a:r>
            <a:r>
              <a:rPr lang="en-GB" sz="900" dirty="0">
                <a:solidFill>
                  <a:srgbClr val="92D050"/>
                </a:solidFill>
              </a:rPr>
              <a:t>"application/json"</a:t>
            </a:r>
            <a:r>
              <a:rPr lang="en-GB" sz="900" dirty="0"/>
              <a:t>,</a:t>
            </a:r>
            <a:endParaRPr lang="de-DE" sz="900" dirty="0"/>
          </a:p>
          <a:p>
            <a:r>
              <a:rPr lang="en-GB" sz="900" dirty="0"/>
              <a:t>12	      "op":</a:t>
            </a:r>
            <a:r>
              <a:rPr lang="en-GB" sz="900" dirty="0">
                <a:solidFill>
                  <a:srgbClr val="92D050"/>
                </a:solidFill>
              </a:rPr>
              <a:t>"</a:t>
            </a:r>
            <a:r>
              <a:rPr lang="en-GB" sz="900" dirty="0" err="1">
                <a:solidFill>
                  <a:srgbClr val="92D050"/>
                </a:solidFill>
              </a:rPr>
              <a:t>readproperty</a:t>
            </a:r>
            <a:r>
              <a:rPr lang="en-GB" sz="900" dirty="0">
                <a:solidFill>
                  <a:srgbClr val="92D050"/>
                </a:solidFill>
              </a:rPr>
              <a:t>"</a:t>
            </a:r>
            <a:r>
              <a:rPr lang="en-GB" sz="900" dirty="0"/>
              <a:t>,</a:t>
            </a:r>
            <a:endParaRPr lang="de-DE" sz="900" dirty="0"/>
          </a:p>
          <a:p>
            <a:r>
              <a:rPr lang="en-GB" sz="900" dirty="0"/>
              <a:t>13	      “</a:t>
            </a:r>
            <a:r>
              <a:rPr lang="en-GB" sz="900" dirty="0" err="1"/>
              <a:t>ros:methodName</a:t>
            </a:r>
            <a:r>
              <a:rPr lang="en-GB" sz="900" dirty="0"/>
              <a:t>”:</a:t>
            </a:r>
            <a:r>
              <a:rPr lang="en-GB" sz="900" dirty="0">
                <a:solidFill>
                  <a:srgbClr val="92D050"/>
                </a:solidFill>
              </a:rPr>
              <a:t>”</a:t>
            </a:r>
            <a:r>
              <a:rPr lang="en-GB" sz="900" dirty="0" err="1">
                <a:solidFill>
                  <a:srgbClr val="92D050"/>
                </a:solidFill>
              </a:rPr>
              <a:t>getParam</a:t>
            </a:r>
            <a:r>
              <a:rPr lang="en-GB" sz="900" dirty="0">
                <a:solidFill>
                  <a:srgbClr val="92D050"/>
                </a:solidFill>
              </a:rPr>
              <a:t>”</a:t>
            </a:r>
            <a:endParaRPr lang="de-DE" sz="900" dirty="0">
              <a:solidFill>
                <a:srgbClr val="92D050"/>
              </a:solidFill>
            </a:endParaRPr>
          </a:p>
          <a:p>
            <a:r>
              <a:rPr lang="en-GB" sz="900" dirty="0"/>
              <a:t>14	      }]</a:t>
            </a:r>
            <a:endParaRPr lang="de-DE" sz="900" dirty="0"/>
          </a:p>
          <a:p>
            <a:r>
              <a:rPr lang="en-GB" sz="900" dirty="0"/>
              <a:t>15                 }</a:t>
            </a:r>
            <a:endParaRPr lang="de-DE" sz="900" dirty="0"/>
          </a:p>
          <a:p>
            <a:r>
              <a:rPr lang="en-GB" sz="900" dirty="0"/>
              <a:t>16      },   </a:t>
            </a:r>
            <a:endParaRPr lang="de-DE" sz="900" dirty="0"/>
          </a:p>
          <a:p>
            <a:r>
              <a:rPr lang="en-GB" sz="900" dirty="0"/>
              <a:t>17      "actions":{</a:t>
            </a:r>
            <a:endParaRPr lang="de-DE" sz="900" dirty="0"/>
          </a:p>
          <a:p>
            <a:r>
              <a:rPr lang="en-GB" sz="900" dirty="0"/>
              <a:t>18               “beep":{</a:t>
            </a:r>
            <a:endParaRPr lang="de-DE" sz="900" dirty="0"/>
          </a:p>
          <a:p>
            <a:r>
              <a:rPr lang="en-GB" sz="900" dirty="0"/>
              <a:t>19                       "</a:t>
            </a:r>
            <a:r>
              <a:rPr lang="en-GB" sz="900" dirty="0" err="1"/>
              <a:t>title":</a:t>
            </a:r>
            <a:r>
              <a:rPr lang="en-GB" sz="900" dirty="0" err="1">
                <a:solidFill>
                  <a:srgbClr val="92D050"/>
                </a:solidFill>
              </a:rPr>
              <a:t>"Beep</a:t>
            </a:r>
            <a:r>
              <a:rPr lang="en-GB" sz="900" dirty="0">
                <a:solidFill>
                  <a:srgbClr val="92D050"/>
                </a:solidFill>
              </a:rPr>
              <a:t>"</a:t>
            </a:r>
            <a:r>
              <a:rPr lang="en-GB" sz="900" dirty="0"/>
              <a:t>,</a:t>
            </a:r>
            <a:endParaRPr lang="de-DE" sz="900" dirty="0"/>
          </a:p>
          <a:p>
            <a:r>
              <a:rPr lang="en-GB" sz="900" dirty="0"/>
              <a:t>20                       "forms":[{</a:t>
            </a:r>
            <a:endParaRPr lang="de-DE" sz="900" dirty="0"/>
          </a:p>
          <a:p>
            <a:r>
              <a:rPr lang="en-GB" sz="900" dirty="0"/>
              <a:t>21   	      "</a:t>
            </a:r>
            <a:r>
              <a:rPr lang="en-GB" sz="900" dirty="0" err="1"/>
              <a:t>href</a:t>
            </a:r>
            <a:r>
              <a:rPr lang="en-GB" sz="900" dirty="0"/>
              <a:t>":</a:t>
            </a:r>
            <a:r>
              <a:rPr lang="en-GB" sz="900" dirty="0">
                <a:solidFill>
                  <a:srgbClr val="92D050"/>
                </a:solidFill>
              </a:rPr>
              <a:t>"</a:t>
            </a:r>
            <a:r>
              <a:rPr lang="en-GB" sz="900" dirty="0" err="1">
                <a:solidFill>
                  <a:srgbClr val="92D050"/>
                </a:solidFill>
              </a:rPr>
              <a:t>ros.tcp</a:t>
            </a:r>
            <a:r>
              <a:rPr lang="en-GB" sz="900" dirty="0">
                <a:solidFill>
                  <a:srgbClr val="92D050"/>
                </a:solidFill>
              </a:rPr>
              <a:t>://192.168.0.100:11311/</a:t>
            </a:r>
            <a:r>
              <a:rPr lang="en-GB" sz="900" dirty="0" err="1">
                <a:solidFill>
                  <a:srgbClr val="92D050"/>
                </a:solidFill>
              </a:rPr>
              <a:t>uarm</a:t>
            </a:r>
            <a:r>
              <a:rPr lang="en-GB" sz="900" dirty="0">
                <a:solidFill>
                  <a:srgbClr val="92D050"/>
                </a:solidFill>
              </a:rPr>
              <a:t>/actions/beep"</a:t>
            </a:r>
            <a:r>
              <a:rPr lang="en-GB" sz="900" dirty="0"/>
              <a:t>,</a:t>
            </a:r>
            <a:endParaRPr lang="de-DE" sz="900" dirty="0"/>
          </a:p>
          <a:p>
            <a:r>
              <a:rPr lang="en-GB" sz="900" dirty="0"/>
              <a:t>22	      "</a:t>
            </a:r>
            <a:r>
              <a:rPr lang="en-GB" sz="900" dirty="0" err="1"/>
              <a:t>contentType</a:t>
            </a:r>
            <a:r>
              <a:rPr lang="en-GB" sz="900" dirty="0"/>
              <a:t>":</a:t>
            </a:r>
            <a:r>
              <a:rPr lang="en-GB" sz="900" dirty="0">
                <a:solidFill>
                  <a:srgbClr val="92D050"/>
                </a:solidFill>
              </a:rPr>
              <a:t>"ROS/String"</a:t>
            </a:r>
            <a:r>
              <a:rPr lang="en-GB" sz="900" dirty="0"/>
              <a:t>,</a:t>
            </a:r>
            <a:endParaRPr lang="de-DE" sz="900" dirty="0"/>
          </a:p>
          <a:p>
            <a:r>
              <a:rPr lang="en-GB" sz="900" dirty="0"/>
              <a:t>23	      "op":</a:t>
            </a:r>
            <a:r>
              <a:rPr lang="en-GB" sz="900" dirty="0">
                <a:solidFill>
                  <a:srgbClr val="92D050"/>
                </a:solidFill>
              </a:rPr>
              <a:t>"</a:t>
            </a:r>
            <a:r>
              <a:rPr lang="en-GB" sz="900" dirty="0" err="1">
                <a:solidFill>
                  <a:srgbClr val="92D050"/>
                </a:solidFill>
              </a:rPr>
              <a:t>invokeaction</a:t>
            </a:r>
            <a:r>
              <a:rPr lang="en-GB" sz="900" dirty="0">
                <a:solidFill>
                  <a:srgbClr val="92D050"/>
                </a:solidFill>
              </a:rPr>
              <a:t>"</a:t>
            </a:r>
            <a:r>
              <a:rPr lang="en-GB" sz="900" dirty="0"/>
              <a:t>,</a:t>
            </a:r>
            <a:endParaRPr lang="de-DE" sz="900" dirty="0"/>
          </a:p>
          <a:p>
            <a:r>
              <a:rPr lang="en-GB" sz="900" dirty="0"/>
              <a:t>24	      "</a:t>
            </a:r>
            <a:r>
              <a:rPr lang="en-GB" sz="900" dirty="0" err="1"/>
              <a:t>ros:registerClass</a:t>
            </a:r>
            <a:r>
              <a:rPr lang="en-GB" sz="900" dirty="0"/>
              <a:t>":</a:t>
            </a:r>
            <a:r>
              <a:rPr lang="en-GB" sz="900" dirty="0">
                <a:solidFill>
                  <a:srgbClr val="92D050"/>
                </a:solidFill>
              </a:rPr>
              <a:t>"Publish"</a:t>
            </a:r>
            <a:endParaRPr lang="de-DE" sz="900" dirty="0">
              <a:solidFill>
                <a:srgbClr val="92D050"/>
              </a:solidFill>
            </a:endParaRPr>
          </a:p>
          <a:p>
            <a:r>
              <a:rPr lang="en-GB" sz="900" dirty="0"/>
              <a:t>25	}]</a:t>
            </a:r>
            <a:endParaRPr lang="de-DE" sz="900" dirty="0"/>
          </a:p>
          <a:p>
            <a:r>
              <a:rPr lang="en-GB" sz="900" dirty="0"/>
              <a:t>26                }</a:t>
            </a:r>
            <a:endParaRPr lang="de-DE" sz="900" dirty="0"/>
          </a:p>
          <a:p>
            <a:r>
              <a:rPr lang="en-GB" sz="900" dirty="0"/>
              <a:t>27       },</a:t>
            </a:r>
            <a:endParaRPr lang="de-DE" sz="900" dirty="0"/>
          </a:p>
          <a:p>
            <a:r>
              <a:rPr lang="en-GB" sz="900" dirty="0"/>
              <a:t>28      "events":{</a:t>
            </a:r>
            <a:endParaRPr lang="de-DE" sz="900" dirty="0"/>
          </a:p>
          <a:p>
            <a:r>
              <a:rPr lang="en-GB" sz="900" dirty="0"/>
              <a:t>29               "error":{</a:t>
            </a:r>
            <a:endParaRPr lang="de-DE" sz="900" dirty="0"/>
          </a:p>
          <a:p>
            <a:r>
              <a:rPr lang="en-GB" sz="900" dirty="0"/>
              <a:t>30                       "</a:t>
            </a:r>
            <a:r>
              <a:rPr lang="en-GB" sz="900" dirty="0" err="1"/>
              <a:t>title":</a:t>
            </a:r>
            <a:r>
              <a:rPr lang="en-GB" sz="900" dirty="0" err="1">
                <a:solidFill>
                  <a:srgbClr val="92D050"/>
                </a:solidFill>
              </a:rPr>
              <a:t>"Error</a:t>
            </a:r>
            <a:r>
              <a:rPr lang="en-GB" sz="900" dirty="0">
                <a:solidFill>
                  <a:srgbClr val="92D050"/>
                </a:solidFill>
              </a:rPr>
              <a:t> Event”</a:t>
            </a:r>
            <a:r>
              <a:rPr lang="en-GB" sz="900" dirty="0"/>
              <a:t>,</a:t>
            </a:r>
            <a:endParaRPr lang="de-DE" sz="900" dirty="0"/>
          </a:p>
          <a:p>
            <a:r>
              <a:rPr lang="en-GB" sz="900" dirty="0"/>
              <a:t>31                       "forms":[{</a:t>
            </a:r>
            <a:endParaRPr lang="de-DE" sz="900" dirty="0"/>
          </a:p>
          <a:p>
            <a:r>
              <a:rPr lang="en-GB" sz="900" dirty="0"/>
              <a:t>32  	       "</a:t>
            </a:r>
            <a:r>
              <a:rPr lang="en-GB" sz="900" dirty="0" err="1"/>
              <a:t>href</a:t>
            </a:r>
            <a:r>
              <a:rPr lang="en-GB" sz="900" dirty="0"/>
              <a:t>":</a:t>
            </a:r>
            <a:r>
              <a:rPr lang="en-GB" sz="900" dirty="0">
                <a:solidFill>
                  <a:srgbClr val="92D050"/>
                </a:solidFill>
              </a:rPr>
              <a:t>"</a:t>
            </a:r>
            <a:r>
              <a:rPr lang="en-GB" sz="900" dirty="0" err="1">
                <a:solidFill>
                  <a:srgbClr val="92D050"/>
                </a:solidFill>
              </a:rPr>
              <a:t>ros.tcp</a:t>
            </a:r>
            <a:r>
              <a:rPr lang="en-GB" sz="900" dirty="0">
                <a:solidFill>
                  <a:srgbClr val="92D050"/>
                </a:solidFill>
              </a:rPr>
              <a:t>://192.168.0.100:11311/</a:t>
            </a:r>
            <a:r>
              <a:rPr lang="en-GB" sz="900" dirty="0" err="1">
                <a:solidFill>
                  <a:srgbClr val="92D050"/>
                </a:solidFill>
              </a:rPr>
              <a:t>uarm</a:t>
            </a:r>
            <a:r>
              <a:rPr lang="en-GB" sz="900" dirty="0">
                <a:solidFill>
                  <a:srgbClr val="92D050"/>
                </a:solidFill>
              </a:rPr>
              <a:t>/events/error"</a:t>
            </a:r>
            <a:r>
              <a:rPr lang="en-GB" sz="900" dirty="0"/>
              <a:t>,</a:t>
            </a:r>
            <a:endParaRPr lang="de-DE" sz="900" dirty="0"/>
          </a:p>
          <a:p>
            <a:r>
              <a:rPr lang="en-GB" sz="900" dirty="0"/>
              <a:t>33   	       "</a:t>
            </a:r>
            <a:r>
              <a:rPr lang="en-GB" sz="900" dirty="0" err="1"/>
              <a:t>contentType</a:t>
            </a:r>
            <a:r>
              <a:rPr lang="en-GB" sz="900" dirty="0"/>
              <a:t>":</a:t>
            </a:r>
            <a:r>
              <a:rPr lang="en-GB" sz="900" dirty="0">
                <a:solidFill>
                  <a:srgbClr val="92D050"/>
                </a:solidFill>
              </a:rPr>
              <a:t>"ROS/String"</a:t>
            </a:r>
            <a:r>
              <a:rPr lang="en-GB" sz="900" dirty="0"/>
              <a:t>,</a:t>
            </a:r>
            <a:endParaRPr lang="de-DE" sz="900" dirty="0"/>
          </a:p>
          <a:p>
            <a:r>
              <a:rPr lang="en-GB" sz="900" dirty="0"/>
              <a:t>34  	       "op":"</a:t>
            </a:r>
            <a:r>
              <a:rPr lang="en-GB" sz="900" dirty="0" err="1">
                <a:solidFill>
                  <a:srgbClr val="92D050"/>
                </a:solidFill>
              </a:rPr>
              <a:t>subscribeevent</a:t>
            </a:r>
            <a:r>
              <a:rPr lang="en-GB" sz="900" dirty="0">
                <a:solidFill>
                  <a:srgbClr val="92D050"/>
                </a:solidFill>
              </a:rPr>
              <a:t>"</a:t>
            </a:r>
            <a:r>
              <a:rPr lang="en-GB" sz="900" dirty="0"/>
              <a:t>,</a:t>
            </a:r>
            <a:endParaRPr lang="de-DE" sz="900" dirty="0"/>
          </a:p>
          <a:p>
            <a:r>
              <a:rPr lang="en-GB" sz="900" dirty="0"/>
              <a:t>35  	       "</a:t>
            </a:r>
            <a:r>
              <a:rPr lang="en-GB" sz="900" dirty="0" err="1"/>
              <a:t>ros:registerClass</a:t>
            </a:r>
            <a:r>
              <a:rPr lang="en-GB" sz="900" dirty="0"/>
              <a:t>":</a:t>
            </a:r>
            <a:r>
              <a:rPr lang="en-GB" sz="900" dirty="0">
                <a:solidFill>
                  <a:srgbClr val="92D050"/>
                </a:solidFill>
              </a:rPr>
              <a:t>"Subscribe"</a:t>
            </a:r>
            <a:endParaRPr lang="de-DE" sz="900" dirty="0">
              <a:solidFill>
                <a:srgbClr val="92D050"/>
              </a:solidFill>
            </a:endParaRPr>
          </a:p>
          <a:p>
            <a:r>
              <a:rPr lang="en-GB" sz="900" dirty="0"/>
              <a:t>36	}]</a:t>
            </a:r>
            <a:endParaRPr lang="de-DE" sz="900" dirty="0"/>
          </a:p>
          <a:p>
            <a:r>
              <a:rPr lang="en-GB" sz="900" dirty="0"/>
              <a:t>37                 }</a:t>
            </a:r>
            <a:endParaRPr lang="de-DE" sz="900" dirty="0"/>
          </a:p>
          <a:p>
            <a:pPr marL="228600" indent="-228600">
              <a:buAutoNum type="arabicPlain" startAt="38"/>
            </a:pPr>
            <a:r>
              <a:rPr lang="en-GB" sz="900" dirty="0"/>
              <a:t>   }</a:t>
            </a:r>
          </a:p>
          <a:p>
            <a:pPr marL="228600" indent="-228600">
              <a:buAutoNum type="arabicPlain" startAt="38"/>
            </a:pPr>
            <a:r>
              <a:rPr lang="en-GB" sz="900" dirty="0"/>
              <a:t>   }</a:t>
            </a:r>
            <a:endParaRPr lang="de-DE" sz="900" dirty="0"/>
          </a:p>
        </p:txBody>
      </p:sp>
      <mc:AlternateContent xmlns:mc="http://schemas.openxmlformats.org/markup-compatibility/2006" xmlns:p14="http://schemas.microsoft.com/office/powerpoint/2010/main">
        <mc:Choice Requires="p14">
          <p:contentPart p14:bwMode="auto" r:id="rId2">
            <p14:nvContentPartPr>
              <p14:cNvPr id="6" name="Freihand 5">
                <a:extLst>
                  <a:ext uri="{FF2B5EF4-FFF2-40B4-BE49-F238E27FC236}">
                    <a16:creationId xmlns:a16="http://schemas.microsoft.com/office/drawing/2014/main" id="{67A3A2DA-4357-4B30-8785-C45346DE9E18}"/>
                  </a:ext>
                </a:extLst>
              </p14:cNvPr>
              <p14:cNvContentPartPr/>
              <p14:nvPr/>
            </p14:nvContentPartPr>
            <p14:xfrm>
              <a:off x="3581205" y="2228850"/>
              <a:ext cx="360" cy="360"/>
            </p14:xfrm>
          </p:contentPart>
        </mc:Choice>
        <mc:Fallback xmlns="">
          <p:pic>
            <p:nvPicPr>
              <p:cNvPr id="6" name="Freihand 5">
                <a:extLst>
                  <a:ext uri="{FF2B5EF4-FFF2-40B4-BE49-F238E27FC236}">
                    <a16:creationId xmlns:a16="http://schemas.microsoft.com/office/drawing/2014/main" id="{67A3A2DA-4357-4B30-8785-C45346DE9E18}"/>
                  </a:ext>
                </a:extLst>
              </p:cNvPr>
              <p:cNvPicPr/>
              <p:nvPr/>
            </p:nvPicPr>
            <p:blipFill>
              <a:blip r:embed="rId3"/>
              <a:stretch>
                <a:fillRect/>
              </a:stretch>
            </p:blipFill>
            <p:spPr>
              <a:xfrm>
                <a:off x="3545565" y="2157210"/>
                <a:ext cx="720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Freihand 6">
                <a:extLst>
                  <a:ext uri="{FF2B5EF4-FFF2-40B4-BE49-F238E27FC236}">
                    <a16:creationId xmlns:a16="http://schemas.microsoft.com/office/drawing/2014/main" id="{DB693B44-444F-42DB-91CB-3E3EADB2B572}"/>
                  </a:ext>
                </a:extLst>
              </p14:cNvPr>
              <p14:cNvContentPartPr/>
              <p14:nvPr/>
            </p14:nvContentPartPr>
            <p14:xfrm>
              <a:off x="3309765" y="2228850"/>
              <a:ext cx="4920840" cy="360"/>
            </p14:xfrm>
          </p:contentPart>
        </mc:Choice>
        <mc:Fallback xmlns="">
          <p:pic>
            <p:nvPicPr>
              <p:cNvPr id="7" name="Freihand 6">
                <a:extLst>
                  <a:ext uri="{FF2B5EF4-FFF2-40B4-BE49-F238E27FC236}">
                    <a16:creationId xmlns:a16="http://schemas.microsoft.com/office/drawing/2014/main" id="{DB693B44-444F-42DB-91CB-3E3EADB2B572}"/>
                  </a:ext>
                </a:extLst>
              </p:cNvPr>
              <p:cNvPicPr/>
              <p:nvPr/>
            </p:nvPicPr>
            <p:blipFill>
              <a:blip r:embed="rId5"/>
              <a:stretch>
                <a:fillRect/>
              </a:stretch>
            </p:blipFill>
            <p:spPr>
              <a:xfrm>
                <a:off x="3274125" y="2157210"/>
                <a:ext cx="499248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Freihand 7">
                <a:extLst>
                  <a:ext uri="{FF2B5EF4-FFF2-40B4-BE49-F238E27FC236}">
                    <a16:creationId xmlns:a16="http://schemas.microsoft.com/office/drawing/2014/main" id="{15EB313F-58E2-4859-AECA-8DCA88A4E2FD}"/>
                  </a:ext>
                </a:extLst>
              </p14:cNvPr>
              <p14:cNvContentPartPr/>
              <p14:nvPr/>
            </p14:nvContentPartPr>
            <p14:xfrm>
              <a:off x="3319125" y="2655450"/>
              <a:ext cx="4917960" cy="360"/>
            </p14:xfrm>
          </p:contentPart>
        </mc:Choice>
        <mc:Fallback xmlns="">
          <p:pic>
            <p:nvPicPr>
              <p:cNvPr id="8" name="Freihand 7">
                <a:extLst>
                  <a:ext uri="{FF2B5EF4-FFF2-40B4-BE49-F238E27FC236}">
                    <a16:creationId xmlns:a16="http://schemas.microsoft.com/office/drawing/2014/main" id="{15EB313F-58E2-4859-AECA-8DCA88A4E2FD}"/>
                  </a:ext>
                </a:extLst>
              </p:cNvPr>
              <p:cNvPicPr/>
              <p:nvPr/>
            </p:nvPicPr>
            <p:blipFill>
              <a:blip r:embed="rId7"/>
              <a:stretch>
                <a:fillRect/>
              </a:stretch>
            </p:blipFill>
            <p:spPr>
              <a:xfrm>
                <a:off x="3283485" y="2583810"/>
                <a:ext cx="49896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Freihand 8">
                <a:extLst>
                  <a:ext uri="{FF2B5EF4-FFF2-40B4-BE49-F238E27FC236}">
                    <a16:creationId xmlns:a16="http://schemas.microsoft.com/office/drawing/2014/main" id="{E23935E9-2E84-4FCE-A575-B3F270C6EB51}"/>
                  </a:ext>
                </a:extLst>
              </p14:cNvPr>
              <p14:cNvContentPartPr/>
              <p14:nvPr/>
            </p14:nvContentPartPr>
            <p14:xfrm>
              <a:off x="3309765" y="3746250"/>
              <a:ext cx="4962960" cy="360"/>
            </p14:xfrm>
          </p:contentPart>
        </mc:Choice>
        <mc:Fallback xmlns="">
          <p:pic>
            <p:nvPicPr>
              <p:cNvPr id="9" name="Freihand 8">
                <a:extLst>
                  <a:ext uri="{FF2B5EF4-FFF2-40B4-BE49-F238E27FC236}">
                    <a16:creationId xmlns:a16="http://schemas.microsoft.com/office/drawing/2014/main" id="{E23935E9-2E84-4FCE-A575-B3F270C6EB51}"/>
                  </a:ext>
                </a:extLst>
              </p:cNvPr>
              <p:cNvPicPr/>
              <p:nvPr/>
            </p:nvPicPr>
            <p:blipFill>
              <a:blip r:embed="rId9"/>
              <a:stretch>
                <a:fillRect/>
              </a:stretch>
            </p:blipFill>
            <p:spPr>
              <a:xfrm>
                <a:off x="3274125" y="3674610"/>
                <a:ext cx="50346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Freihand 9">
                <a:extLst>
                  <a:ext uri="{FF2B5EF4-FFF2-40B4-BE49-F238E27FC236}">
                    <a16:creationId xmlns:a16="http://schemas.microsoft.com/office/drawing/2014/main" id="{23648457-4C86-4498-BDF6-313DEF5DE41C}"/>
                  </a:ext>
                </a:extLst>
              </p14:cNvPr>
              <p14:cNvContentPartPr/>
              <p14:nvPr/>
            </p14:nvContentPartPr>
            <p14:xfrm>
              <a:off x="3300045" y="4165290"/>
              <a:ext cx="4972680" cy="360"/>
            </p14:xfrm>
          </p:contentPart>
        </mc:Choice>
        <mc:Fallback xmlns="">
          <p:pic>
            <p:nvPicPr>
              <p:cNvPr id="10" name="Freihand 9">
                <a:extLst>
                  <a:ext uri="{FF2B5EF4-FFF2-40B4-BE49-F238E27FC236}">
                    <a16:creationId xmlns:a16="http://schemas.microsoft.com/office/drawing/2014/main" id="{23648457-4C86-4498-BDF6-313DEF5DE41C}"/>
                  </a:ext>
                </a:extLst>
              </p:cNvPr>
              <p:cNvPicPr/>
              <p:nvPr/>
            </p:nvPicPr>
            <p:blipFill>
              <a:blip r:embed="rId11"/>
              <a:stretch>
                <a:fillRect/>
              </a:stretch>
            </p:blipFill>
            <p:spPr>
              <a:xfrm>
                <a:off x="3264405" y="4093650"/>
                <a:ext cx="504432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Freihand 10">
                <a:extLst>
                  <a:ext uri="{FF2B5EF4-FFF2-40B4-BE49-F238E27FC236}">
                    <a16:creationId xmlns:a16="http://schemas.microsoft.com/office/drawing/2014/main" id="{58EC434B-C4BE-4971-A6CE-87BE155C97D9}"/>
                  </a:ext>
                </a:extLst>
              </p14:cNvPr>
              <p14:cNvContentPartPr/>
              <p14:nvPr/>
            </p14:nvContentPartPr>
            <p14:xfrm>
              <a:off x="3319125" y="5384610"/>
              <a:ext cx="4916880" cy="360"/>
            </p14:xfrm>
          </p:contentPart>
        </mc:Choice>
        <mc:Fallback xmlns="">
          <p:pic>
            <p:nvPicPr>
              <p:cNvPr id="11" name="Freihand 10">
                <a:extLst>
                  <a:ext uri="{FF2B5EF4-FFF2-40B4-BE49-F238E27FC236}">
                    <a16:creationId xmlns:a16="http://schemas.microsoft.com/office/drawing/2014/main" id="{58EC434B-C4BE-4971-A6CE-87BE155C97D9}"/>
                  </a:ext>
                </a:extLst>
              </p:cNvPr>
              <p:cNvPicPr/>
              <p:nvPr/>
            </p:nvPicPr>
            <p:blipFill>
              <a:blip r:embed="rId13"/>
              <a:stretch>
                <a:fillRect/>
              </a:stretch>
            </p:blipFill>
            <p:spPr>
              <a:xfrm>
                <a:off x="3283485" y="5312970"/>
                <a:ext cx="498852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2" name="Freihand 11">
                <a:extLst>
                  <a:ext uri="{FF2B5EF4-FFF2-40B4-BE49-F238E27FC236}">
                    <a16:creationId xmlns:a16="http://schemas.microsoft.com/office/drawing/2014/main" id="{ED277610-4CB6-4268-9814-F6CC5C3A12FD}"/>
                  </a:ext>
                </a:extLst>
              </p14:cNvPr>
              <p14:cNvContentPartPr/>
              <p14:nvPr/>
            </p14:nvContentPartPr>
            <p14:xfrm>
              <a:off x="3319125" y="5660730"/>
              <a:ext cx="4901400" cy="360"/>
            </p14:xfrm>
          </p:contentPart>
        </mc:Choice>
        <mc:Fallback xmlns="">
          <p:pic>
            <p:nvPicPr>
              <p:cNvPr id="12" name="Freihand 11">
                <a:extLst>
                  <a:ext uri="{FF2B5EF4-FFF2-40B4-BE49-F238E27FC236}">
                    <a16:creationId xmlns:a16="http://schemas.microsoft.com/office/drawing/2014/main" id="{ED277610-4CB6-4268-9814-F6CC5C3A12FD}"/>
                  </a:ext>
                </a:extLst>
              </p:cNvPr>
              <p:cNvPicPr/>
              <p:nvPr/>
            </p:nvPicPr>
            <p:blipFill>
              <a:blip r:embed="rId15"/>
              <a:stretch>
                <a:fillRect/>
              </a:stretch>
            </p:blipFill>
            <p:spPr>
              <a:xfrm>
                <a:off x="3283485" y="5589090"/>
                <a:ext cx="4973040" cy="144000"/>
              </a:xfrm>
              <a:prstGeom prst="rect">
                <a:avLst/>
              </a:prstGeom>
            </p:spPr>
          </p:pic>
        </mc:Fallback>
      </mc:AlternateContent>
    </p:spTree>
    <p:extLst>
      <p:ext uri="{BB962C8B-B14F-4D97-AF65-F5344CB8AC3E}">
        <p14:creationId xmlns:p14="http://schemas.microsoft.com/office/powerpoint/2010/main" val="4220239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noChangeArrowheads="1"/>
            <a:extLst>
              <a:ext uri="smNativeData">
                <pr:smNativeData xmlns="" xmlns:p14="http://schemas.microsoft.com/office/powerpoint/2010/main" xmlns:pr="smNativeData" val="SMDATA_13_mG0pXhMAAAAlAAAAZAAAAA0AAAAAAAAAAEgAAAAAAAAASAAAAAAAAAAB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HMbAAAMAAAAEAAAAAAAAAAAAAAAAAAAAAAAAAAeAAAAaAAAAAAAAAAAAAAAAAAAAAAAAAAAAAAAECcAABAnAAAAAAAAAAAAAAAAAAAAAAAAAAAAAAAAAAAAAAAAAAAAABQAAAAAAAAAwMD/AAAAAABkAAAAMgAAAAAAAABkAAAAAAAAAH9/fwAKAAAAHwAAAFQAAAAAUpMF////AQAAAAAAAAAAAAAAAAAAAAAAAAAAAAAAAAAAAAAAAAAAAAAAAn9/fwAAZb0DzMzMAMDA/wB/f38AAAAAAAAAAAAAAAAAAAAAAAAAAAAhAAAAGAAAABQAAAASIgAA0icAAEwnAAARKgAAEAAAACYAAAAIAAAAAAAAAAAAAAA="/>
              </a:ext>
            </a:extLst>
          </p:cNvSpPr>
          <p:nvPr>
            <p:ph type="sldNum" sz="quarter" idx="15"/>
          </p:nvPr>
        </p:nvSpPr>
        <p:spPr/>
        <p:txBody>
          <a:bodyPr wrap="square" anchor="ctr">
            <a:normAutofit/>
          </a:bodyPr>
          <a:lstStyle/>
          <a:p>
            <a:pPr>
              <a:spcAft>
                <a:spcPts val="600"/>
              </a:spcAft>
              <a:defRPr lang="de-de"/>
            </a:pPr>
            <a:fld id="{0A669CC0-8EE7-336A-A9DE-783FD2905F2D}" type="slidenum">
              <a:rPr/>
              <a:pPr>
                <a:spcAft>
                  <a:spcPts val="600"/>
                </a:spcAft>
                <a:defRPr lang="de-de"/>
              </a:pPr>
              <a:t>12</a:t>
            </a:fld>
            <a:endParaRPr/>
          </a:p>
        </p:txBody>
      </p:sp>
      <p:sp>
        <p:nvSpPr>
          <p:cNvPr id="4" name="Fußzeilenplatzhalter 3"/>
          <p:cNvSpPr>
            <a:spLocks noGrp="1" noChangeArrowheads="1"/>
            <a:extLst>
              <a:ext uri="smNativeData">
                <pr:smNativeData xmlns="" xmlns:p14="http://schemas.microsoft.com/office/powerpoint/2010/main" xmlns:pr="smNativeData" val="SMDATA_13_mG0pXhMAAAAlAAAAZAAAAA0AAAAAAAAAAEgAAAAAAAAASAAAAAAAAAAB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CgWAAAMAAAAEAAAAAAAAAAAAAAAAAAAAAAAAAAeAAAAaAAAAAAAAAAAAAAAAAAAAAAAAAAAAAAAECcAABAnAAAAAAAAAAAAAAAAAAAAAAAAAAAAAAAAAAAAAAAAAAAAABQAAAAAAAAAwMD/AAAAAABkAAAAMgAAAAAAAABkAAAAAAAAAH9/fwAKAAAAHwAAAFQAAAAAUpMF////AQAAAAAAAAAAAAAAAAAAAAAAAAAAAAAAAAAAAAAAAAAAAAAAAn9/fwAAZb0DzMzMAMDA/wB/f38AAAAAAAAAAAAAAAAAAAAAAAAAAAAhAAAAGAAAABQAAAAEAQAA0icAACwhAAARKgAAEAAAACYAAAAIAAAAAAAAAAAAAAA="/>
              </a:ext>
            </a:extLst>
          </p:cNvSpPr>
          <p:nvPr>
            <p:ph type="ftr" sz="quarter" idx="16"/>
          </p:nvPr>
        </p:nvSpPr>
        <p:spPr/>
        <p:txBody>
          <a:bodyPr wrap="square" anchor="ctr">
            <a:normAutofit/>
          </a:bodyPr>
          <a:lstStyle/>
          <a:p>
            <a:pPr>
              <a:spcAft>
                <a:spcPts val="600"/>
              </a:spcAft>
              <a:defRPr lang="de-de"/>
            </a:pPr>
            <a:r>
              <a:rPr lang="en-US" dirty="0"/>
              <a:t>ROS in W3C </a:t>
            </a:r>
            <a:r>
              <a:rPr lang="en-US" dirty="0" err="1"/>
              <a:t>WoT</a:t>
            </a:r>
            <a:r>
              <a:rPr lang="en-US" dirty="0"/>
              <a:t> Final Presentation</a:t>
            </a:r>
            <a:r>
              <a:rPr dirty="0"/>
              <a:t> | </a:t>
            </a:r>
            <a:r>
              <a:rPr lang="de-DE" dirty="0"/>
              <a:t>Marcus Wolf Schmidt</a:t>
            </a:r>
            <a:endParaRPr dirty="0"/>
          </a:p>
        </p:txBody>
      </p:sp>
      <p:sp>
        <p:nvSpPr>
          <p:cNvPr id="14" name="Title 4">
            <a:extLst>
              <a:ext uri="{FF2B5EF4-FFF2-40B4-BE49-F238E27FC236}">
                <a16:creationId xmlns:a16="http://schemas.microsoft.com/office/drawing/2014/main" id="{E450D4CA-8599-4C94-BC6E-E58AB48E655D}"/>
              </a:ext>
            </a:extLst>
          </p:cNvPr>
          <p:cNvSpPr>
            <a:spLocks noGrp="1"/>
          </p:cNvSpPr>
          <p:nvPr>
            <p:ph type="title"/>
          </p:nvPr>
        </p:nvSpPr>
        <p:spPr/>
        <p:txBody>
          <a:bodyPr/>
          <a:lstStyle/>
          <a:p>
            <a:r>
              <a:rPr lang="en-US" u="sng" dirty="0">
                <a:solidFill>
                  <a:srgbClr val="0065BD"/>
                </a:solidFill>
              </a:rPr>
              <a:t>Vocabulary Table</a:t>
            </a:r>
          </a:p>
        </p:txBody>
      </p:sp>
      <p:graphicFrame>
        <p:nvGraphicFramePr>
          <p:cNvPr id="6" name="Objekt 5">
            <a:extLst>
              <a:ext uri="{FF2B5EF4-FFF2-40B4-BE49-F238E27FC236}">
                <a16:creationId xmlns:a16="http://schemas.microsoft.com/office/drawing/2014/main" id="{AB79E040-3AB5-44B7-9C29-15DE91858728}"/>
              </a:ext>
            </a:extLst>
          </p:cNvPr>
          <p:cNvGraphicFramePr>
            <a:graphicFrameLocks noChangeAspect="1"/>
          </p:cNvGraphicFramePr>
          <p:nvPr>
            <p:extLst>
              <p:ext uri="{D42A27DB-BD31-4B8C-83A1-F6EECF244321}">
                <p14:modId xmlns:p14="http://schemas.microsoft.com/office/powerpoint/2010/main" val="999669008"/>
              </p:ext>
            </p:extLst>
          </p:nvPr>
        </p:nvGraphicFramePr>
        <p:xfrm>
          <a:off x="3048000" y="1397000"/>
          <a:ext cx="6096000" cy="4064000"/>
        </p:xfrm>
        <a:graphic>
          <a:graphicData uri="http://schemas.openxmlformats.org/presentationml/2006/ole">
            <mc:AlternateContent xmlns:mc="http://schemas.openxmlformats.org/markup-compatibility/2006">
              <mc:Choice xmlns:v="urn:schemas-microsoft-com:vml" Requires="v">
                <p:oleObj spid="_x0000_s14354" name="Acrobat Document" r:id="rId3" imgW="0" imgH="0" progId="AcroExch.Document.DC">
                  <p:embed/>
                </p:oleObj>
              </mc:Choice>
              <mc:Fallback>
                <p:oleObj name="Acrobat Document" r:id="rId3" imgW="0" imgH="0" progId="AcroExch.Document.DC">
                  <p:embed/>
                  <p:pic>
                    <p:nvPicPr>
                      <p:cNvPr id="10" name="Objekt 9">
                        <a:extLst>
                          <a:ext uri="{FF2B5EF4-FFF2-40B4-BE49-F238E27FC236}">
                            <a16:creationId xmlns:a16="http://schemas.microsoft.com/office/drawing/2014/main" id="{21DD4C80-F762-4E39-BB46-B8A3F770AA1D}"/>
                          </a:ext>
                        </a:extLst>
                      </p:cNvPr>
                      <p:cNvPicPr/>
                      <p:nvPr/>
                    </p:nvPicPr>
                    <p:blipFill/>
                    <p:spPr>
                      <a:xfrm>
                        <a:off x="3048000" y="1397000"/>
                        <a:ext cx="6096000" cy="4064000"/>
                      </a:xfrm>
                      <a:prstGeom prst="rect">
                        <a:avLst/>
                      </a:prstGeom>
                    </p:spPr>
                  </p:pic>
                </p:oleObj>
              </mc:Fallback>
            </mc:AlternateContent>
          </a:graphicData>
        </a:graphic>
      </p:graphicFrame>
      <p:graphicFrame>
        <p:nvGraphicFramePr>
          <p:cNvPr id="7" name="Objekt 6">
            <a:extLst>
              <a:ext uri="{FF2B5EF4-FFF2-40B4-BE49-F238E27FC236}">
                <a16:creationId xmlns:a16="http://schemas.microsoft.com/office/drawing/2014/main" id="{9E31C808-A323-4FA2-8057-63739AA0C667}"/>
              </a:ext>
            </a:extLst>
          </p:cNvPr>
          <p:cNvGraphicFramePr>
            <a:graphicFrameLocks noChangeAspect="1"/>
          </p:cNvGraphicFramePr>
          <p:nvPr>
            <p:extLst>
              <p:ext uri="{D42A27DB-BD31-4B8C-83A1-F6EECF244321}">
                <p14:modId xmlns:p14="http://schemas.microsoft.com/office/powerpoint/2010/main" val="2417599183"/>
              </p:ext>
            </p:extLst>
          </p:nvPr>
        </p:nvGraphicFramePr>
        <p:xfrm>
          <a:off x="3048000" y="1397000"/>
          <a:ext cx="6096000" cy="4064000"/>
        </p:xfrm>
        <a:graphic>
          <a:graphicData uri="http://schemas.openxmlformats.org/presentationml/2006/ole">
            <mc:AlternateContent xmlns:mc="http://schemas.openxmlformats.org/markup-compatibility/2006">
              <mc:Choice xmlns:v="urn:schemas-microsoft-com:vml" Requires="v">
                <p:oleObj spid="_x0000_s14355" name="Acrobat Document" r:id="rId4" imgW="0" imgH="0" progId="AcroExch.Document.DC">
                  <p:embed/>
                </p:oleObj>
              </mc:Choice>
              <mc:Fallback>
                <p:oleObj name="Acrobat Document" r:id="rId4" imgW="0" imgH="0" progId="AcroExch.Document.DC">
                  <p:embed/>
                  <p:pic>
                    <p:nvPicPr>
                      <p:cNvPr id="11" name="Objekt 10">
                        <a:extLst>
                          <a:ext uri="{FF2B5EF4-FFF2-40B4-BE49-F238E27FC236}">
                            <a16:creationId xmlns:a16="http://schemas.microsoft.com/office/drawing/2014/main" id="{E0E0D4FB-126A-4D1E-AABE-1A268607E902}"/>
                          </a:ext>
                        </a:extLst>
                      </p:cNvPr>
                      <p:cNvPicPr/>
                      <p:nvPr/>
                    </p:nvPicPr>
                    <p:blipFill/>
                    <p:spPr>
                      <a:xfrm>
                        <a:off x="3048000" y="1397000"/>
                        <a:ext cx="6096000" cy="4064000"/>
                      </a:xfrm>
                      <a:prstGeom prst="rect">
                        <a:avLst/>
                      </a:prstGeom>
                    </p:spPr>
                  </p:pic>
                </p:oleObj>
              </mc:Fallback>
            </mc:AlternateContent>
          </a:graphicData>
        </a:graphic>
      </p:graphicFrame>
      <p:pic>
        <p:nvPicPr>
          <p:cNvPr id="8" name="Grafik 7">
            <a:extLst>
              <a:ext uri="{FF2B5EF4-FFF2-40B4-BE49-F238E27FC236}">
                <a16:creationId xmlns:a16="http://schemas.microsoft.com/office/drawing/2014/main" id="{3C840417-F450-44FC-A06C-7F86AD61211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779221" y="2055480"/>
            <a:ext cx="8730157" cy="2777777"/>
          </a:xfrm>
          <a:prstGeom prst="rect">
            <a:avLst/>
          </a:prstGeom>
        </p:spPr>
      </p:pic>
      <mc:AlternateContent xmlns:mc="http://schemas.openxmlformats.org/markup-compatibility/2006" xmlns:p14="http://schemas.microsoft.com/office/powerpoint/2010/main">
        <mc:Choice Requires="p14">
          <p:contentPart p14:bwMode="auto" r:id="rId7">
            <p14:nvContentPartPr>
              <p14:cNvPr id="9" name="Freihand 8">
                <a:extLst>
                  <a:ext uri="{FF2B5EF4-FFF2-40B4-BE49-F238E27FC236}">
                    <a16:creationId xmlns:a16="http://schemas.microsoft.com/office/drawing/2014/main" id="{86F703C8-1695-491F-975E-5181CE172AF6}"/>
                  </a:ext>
                </a:extLst>
              </p14:cNvPr>
              <p14:cNvContentPartPr/>
              <p14:nvPr/>
            </p14:nvContentPartPr>
            <p14:xfrm>
              <a:off x="4505287" y="4577252"/>
              <a:ext cx="162360" cy="78840"/>
            </p14:xfrm>
          </p:contentPart>
        </mc:Choice>
        <mc:Fallback xmlns="">
          <p:pic>
            <p:nvPicPr>
              <p:cNvPr id="9" name="Freihand 8">
                <a:extLst>
                  <a:ext uri="{FF2B5EF4-FFF2-40B4-BE49-F238E27FC236}">
                    <a16:creationId xmlns:a16="http://schemas.microsoft.com/office/drawing/2014/main" id="{86F703C8-1695-491F-975E-5181CE172AF6}"/>
                  </a:ext>
                </a:extLst>
              </p:cNvPr>
              <p:cNvPicPr/>
              <p:nvPr/>
            </p:nvPicPr>
            <p:blipFill>
              <a:blip r:embed="rId8"/>
              <a:stretch>
                <a:fillRect/>
              </a:stretch>
            </p:blipFill>
            <p:spPr>
              <a:xfrm>
                <a:off x="4496287" y="4568612"/>
                <a:ext cx="180000" cy="964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Freihand 9">
                <a:extLst>
                  <a:ext uri="{FF2B5EF4-FFF2-40B4-BE49-F238E27FC236}">
                    <a16:creationId xmlns:a16="http://schemas.microsoft.com/office/drawing/2014/main" id="{3DCC3C85-5DEE-4E93-ACB2-23CD28F5D6C3}"/>
                  </a:ext>
                </a:extLst>
              </p14:cNvPr>
              <p14:cNvContentPartPr/>
              <p14:nvPr/>
            </p14:nvContentPartPr>
            <p14:xfrm>
              <a:off x="4474327" y="4579412"/>
              <a:ext cx="360" cy="360"/>
            </p14:xfrm>
          </p:contentPart>
        </mc:Choice>
        <mc:Fallback xmlns="">
          <p:pic>
            <p:nvPicPr>
              <p:cNvPr id="10" name="Freihand 9">
                <a:extLst>
                  <a:ext uri="{FF2B5EF4-FFF2-40B4-BE49-F238E27FC236}">
                    <a16:creationId xmlns:a16="http://schemas.microsoft.com/office/drawing/2014/main" id="{3DCC3C85-5DEE-4E93-ACB2-23CD28F5D6C3}"/>
                  </a:ext>
                </a:extLst>
              </p:cNvPr>
              <p:cNvPicPr/>
              <p:nvPr/>
            </p:nvPicPr>
            <p:blipFill>
              <a:blip r:embed="rId10"/>
              <a:stretch>
                <a:fillRect/>
              </a:stretch>
            </p:blipFill>
            <p:spPr>
              <a:xfrm>
                <a:off x="4465687" y="457041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Freihand 10">
                <a:extLst>
                  <a:ext uri="{FF2B5EF4-FFF2-40B4-BE49-F238E27FC236}">
                    <a16:creationId xmlns:a16="http://schemas.microsoft.com/office/drawing/2014/main" id="{FFE06397-5733-4AC8-B8DD-79541F259344}"/>
                  </a:ext>
                </a:extLst>
              </p14:cNvPr>
              <p14:cNvContentPartPr/>
              <p14:nvPr/>
            </p14:nvContentPartPr>
            <p14:xfrm>
              <a:off x="4464967" y="4544852"/>
              <a:ext cx="151560" cy="138960"/>
            </p14:xfrm>
          </p:contentPart>
        </mc:Choice>
        <mc:Fallback xmlns="">
          <p:pic>
            <p:nvPicPr>
              <p:cNvPr id="11" name="Freihand 10">
                <a:extLst>
                  <a:ext uri="{FF2B5EF4-FFF2-40B4-BE49-F238E27FC236}">
                    <a16:creationId xmlns:a16="http://schemas.microsoft.com/office/drawing/2014/main" id="{FFE06397-5733-4AC8-B8DD-79541F259344}"/>
                  </a:ext>
                </a:extLst>
              </p:cNvPr>
              <p:cNvPicPr/>
              <p:nvPr/>
            </p:nvPicPr>
            <p:blipFill>
              <a:blip r:embed="rId12"/>
              <a:stretch>
                <a:fillRect/>
              </a:stretch>
            </p:blipFill>
            <p:spPr>
              <a:xfrm>
                <a:off x="4456327" y="4535852"/>
                <a:ext cx="16920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2" name="Freihand 11">
                <a:extLst>
                  <a:ext uri="{FF2B5EF4-FFF2-40B4-BE49-F238E27FC236}">
                    <a16:creationId xmlns:a16="http://schemas.microsoft.com/office/drawing/2014/main" id="{4019AFC9-1ECB-459C-AA6D-4D1A8155F22E}"/>
                  </a:ext>
                </a:extLst>
              </p14:cNvPr>
              <p14:cNvContentPartPr/>
              <p14:nvPr/>
            </p14:nvContentPartPr>
            <p14:xfrm>
              <a:off x="4535887" y="4502012"/>
              <a:ext cx="3204360" cy="185040"/>
            </p14:xfrm>
          </p:contentPart>
        </mc:Choice>
        <mc:Fallback xmlns="">
          <p:pic>
            <p:nvPicPr>
              <p:cNvPr id="12" name="Freihand 11">
                <a:extLst>
                  <a:ext uri="{FF2B5EF4-FFF2-40B4-BE49-F238E27FC236}">
                    <a16:creationId xmlns:a16="http://schemas.microsoft.com/office/drawing/2014/main" id="{4019AFC9-1ECB-459C-AA6D-4D1A8155F22E}"/>
                  </a:ext>
                </a:extLst>
              </p:cNvPr>
              <p:cNvPicPr/>
              <p:nvPr/>
            </p:nvPicPr>
            <p:blipFill>
              <a:blip r:embed="rId14"/>
              <a:stretch>
                <a:fillRect/>
              </a:stretch>
            </p:blipFill>
            <p:spPr>
              <a:xfrm>
                <a:off x="4472887" y="4439372"/>
                <a:ext cx="3330000" cy="3106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3" name="Freihand 12">
                <a:extLst>
                  <a:ext uri="{FF2B5EF4-FFF2-40B4-BE49-F238E27FC236}">
                    <a16:creationId xmlns:a16="http://schemas.microsoft.com/office/drawing/2014/main" id="{7EFD5242-1B08-48FF-B22D-99DBEB084F49}"/>
                  </a:ext>
                </a:extLst>
              </p14:cNvPr>
              <p14:cNvContentPartPr/>
              <p14:nvPr/>
            </p14:nvContentPartPr>
            <p14:xfrm>
              <a:off x="5924767" y="4629452"/>
              <a:ext cx="1742400" cy="96840"/>
            </p14:xfrm>
          </p:contentPart>
        </mc:Choice>
        <mc:Fallback xmlns="">
          <p:pic>
            <p:nvPicPr>
              <p:cNvPr id="13" name="Freihand 12">
                <a:extLst>
                  <a:ext uri="{FF2B5EF4-FFF2-40B4-BE49-F238E27FC236}">
                    <a16:creationId xmlns:a16="http://schemas.microsoft.com/office/drawing/2014/main" id="{7EFD5242-1B08-48FF-B22D-99DBEB084F49}"/>
                  </a:ext>
                </a:extLst>
              </p:cNvPr>
              <p:cNvPicPr/>
              <p:nvPr/>
            </p:nvPicPr>
            <p:blipFill>
              <a:blip r:embed="rId16"/>
              <a:stretch>
                <a:fillRect/>
              </a:stretch>
            </p:blipFill>
            <p:spPr>
              <a:xfrm>
                <a:off x="5861767" y="4566452"/>
                <a:ext cx="1868040" cy="2224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5" name="Freihand 14">
                <a:extLst>
                  <a:ext uri="{FF2B5EF4-FFF2-40B4-BE49-F238E27FC236}">
                    <a16:creationId xmlns:a16="http://schemas.microsoft.com/office/drawing/2014/main" id="{A6C79135-4464-4347-80D7-D914FB68F7BB}"/>
                  </a:ext>
                </a:extLst>
              </p14:cNvPr>
              <p14:cNvContentPartPr/>
              <p14:nvPr/>
            </p14:nvContentPartPr>
            <p14:xfrm>
              <a:off x="4506007" y="4491212"/>
              <a:ext cx="1360080" cy="218160"/>
            </p14:xfrm>
          </p:contentPart>
        </mc:Choice>
        <mc:Fallback xmlns="">
          <p:pic>
            <p:nvPicPr>
              <p:cNvPr id="15" name="Freihand 14">
                <a:extLst>
                  <a:ext uri="{FF2B5EF4-FFF2-40B4-BE49-F238E27FC236}">
                    <a16:creationId xmlns:a16="http://schemas.microsoft.com/office/drawing/2014/main" id="{A6C79135-4464-4347-80D7-D914FB68F7BB}"/>
                  </a:ext>
                </a:extLst>
              </p:cNvPr>
              <p:cNvPicPr/>
              <p:nvPr/>
            </p:nvPicPr>
            <p:blipFill>
              <a:blip r:embed="rId18"/>
              <a:stretch>
                <a:fillRect/>
              </a:stretch>
            </p:blipFill>
            <p:spPr>
              <a:xfrm>
                <a:off x="4443367" y="4428572"/>
                <a:ext cx="1485720" cy="3438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6" name="Freihand 15">
                <a:extLst>
                  <a:ext uri="{FF2B5EF4-FFF2-40B4-BE49-F238E27FC236}">
                    <a16:creationId xmlns:a16="http://schemas.microsoft.com/office/drawing/2014/main" id="{87AEAAA1-DDF9-43AB-A1F0-313980690678}"/>
                  </a:ext>
                </a:extLst>
              </p14:cNvPr>
              <p14:cNvContentPartPr/>
              <p14:nvPr/>
            </p14:nvContentPartPr>
            <p14:xfrm>
              <a:off x="7037925" y="2351250"/>
              <a:ext cx="311400" cy="134640"/>
            </p14:xfrm>
          </p:contentPart>
        </mc:Choice>
        <mc:Fallback xmlns="">
          <p:pic>
            <p:nvPicPr>
              <p:cNvPr id="16" name="Freihand 15">
                <a:extLst>
                  <a:ext uri="{FF2B5EF4-FFF2-40B4-BE49-F238E27FC236}">
                    <a16:creationId xmlns:a16="http://schemas.microsoft.com/office/drawing/2014/main" id="{87AEAAA1-DDF9-43AB-A1F0-313980690678}"/>
                  </a:ext>
                </a:extLst>
              </p:cNvPr>
              <p:cNvPicPr/>
              <p:nvPr/>
            </p:nvPicPr>
            <p:blipFill>
              <a:blip r:embed="rId20"/>
              <a:stretch>
                <a:fillRect/>
              </a:stretch>
            </p:blipFill>
            <p:spPr>
              <a:xfrm>
                <a:off x="7019925" y="2333610"/>
                <a:ext cx="347040" cy="1702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7" name="Freihand 16">
                <a:extLst>
                  <a:ext uri="{FF2B5EF4-FFF2-40B4-BE49-F238E27FC236}">
                    <a16:creationId xmlns:a16="http://schemas.microsoft.com/office/drawing/2014/main" id="{2CEA3D5C-AF1C-4E36-8F41-ACAE2629578D}"/>
                  </a:ext>
                </a:extLst>
              </p14:cNvPr>
              <p14:cNvContentPartPr/>
              <p14:nvPr/>
            </p14:nvContentPartPr>
            <p14:xfrm>
              <a:off x="8217285" y="3216690"/>
              <a:ext cx="614160" cy="441000"/>
            </p14:xfrm>
          </p:contentPart>
        </mc:Choice>
        <mc:Fallback xmlns="">
          <p:pic>
            <p:nvPicPr>
              <p:cNvPr id="17" name="Freihand 16">
                <a:extLst>
                  <a:ext uri="{FF2B5EF4-FFF2-40B4-BE49-F238E27FC236}">
                    <a16:creationId xmlns:a16="http://schemas.microsoft.com/office/drawing/2014/main" id="{2CEA3D5C-AF1C-4E36-8F41-ACAE2629578D}"/>
                  </a:ext>
                </a:extLst>
              </p:cNvPr>
              <p:cNvPicPr/>
              <p:nvPr/>
            </p:nvPicPr>
            <p:blipFill>
              <a:blip r:embed="rId22"/>
              <a:stretch>
                <a:fillRect/>
              </a:stretch>
            </p:blipFill>
            <p:spPr>
              <a:xfrm>
                <a:off x="8199645" y="3199050"/>
                <a:ext cx="649800" cy="4766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Freihand 17">
                <a:extLst>
                  <a:ext uri="{FF2B5EF4-FFF2-40B4-BE49-F238E27FC236}">
                    <a16:creationId xmlns:a16="http://schemas.microsoft.com/office/drawing/2014/main" id="{8C605D86-4EBB-4790-86D8-2914E3DA1AC8}"/>
                  </a:ext>
                </a:extLst>
              </p14:cNvPr>
              <p14:cNvContentPartPr/>
              <p14:nvPr/>
            </p14:nvContentPartPr>
            <p14:xfrm>
              <a:off x="8565405" y="4052970"/>
              <a:ext cx="1291680" cy="447480"/>
            </p14:xfrm>
          </p:contentPart>
        </mc:Choice>
        <mc:Fallback xmlns="">
          <p:pic>
            <p:nvPicPr>
              <p:cNvPr id="18" name="Freihand 17">
                <a:extLst>
                  <a:ext uri="{FF2B5EF4-FFF2-40B4-BE49-F238E27FC236}">
                    <a16:creationId xmlns:a16="http://schemas.microsoft.com/office/drawing/2014/main" id="{8C605D86-4EBB-4790-86D8-2914E3DA1AC8}"/>
                  </a:ext>
                </a:extLst>
              </p:cNvPr>
              <p:cNvPicPr/>
              <p:nvPr/>
            </p:nvPicPr>
            <p:blipFill>
              <a:blip r:embed="rId24"/>
              <a:stretch>
                <a:fillRect/>
              </a:stretch>
            </p:blipFill>
            <p:spPr>
              <a:xfrm>
                <a:off x="8502765" y="3989970"/>
                <a:ext cx="1417320" cy="5731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3" name="Freihand 22">
                <a:extLst>
                  <a:ext uri="{FF2B5EF4-FFF2-40B4-BE49-F238E27FC236}">
                    <a16:creationId xmlns:a16="http://schemas.microsoft.com/office/drawing/2014/main" id="{606A903F-C87A-4BF9-93E0-D14E310124A9}"/>
                  </a:ext>
                </a:extLst>
              </p14:cNvPr>
              <p14:cNvContentPartPr/>
              <p14:nvPr/>
            </p14:nvContentPartPr>
            <p14:xfrm>
              <a:off x="7025325" y="4171050"/>
              <a:ext cx="655560" cy="291600"/>
            </p14:xfrm>
          </p:contentPart>
        </mc:Choice>
        <mc:Fallback xmlns="">
          <p:pic>
            <p:nvPicPr>
              <p:cNvPr id="23" name="Freihand 22">
                <a:extLst>
                  <a:ext uri="{FF2B5EF4-FFF2-40B4-BE49-F238E27FC236}">
                    <a16:creationId xmlns:a16="http://schemas.microsoft.com/office/drawing/2014/main" id="{606A903F-C87A-4BF9-93E0-D14E310124A9}"/>
                  </a:ext>
                </a:extLst>
              </p:cNvPr>
              <p:cNvPicPr/>
              <p:nvPr/>
            </p:nvPicPr>
            <p:blipFill>
              <a:blip r:embed="rId26"/>
              <a:stretch>
                <a:fillRect/>
              </a:stretch>
            </p:blipFill>
            <p:spPr>
              <a:xfrm>
                <a:off x="6962325" y="4108410"/>
                <a:ext cx="781200" cy="417240"/>
              </a:xfrm>
              <a:prstGeom prst="rect">
                <a:avLst/>
              </a:prstGeom>
            </p:spPr>
          </p:pic>
        </mc:Fallback>
      </mc:AlternateContent>
      <p:sp>
        <p:nvSpPr>
          <p:cNvPr id="25" name="Textfeld 24">
            <a:extLst>
              <a:ext uri="{FF2B5EF4-FFF2-40B4-BE49-F238E27FC236}">
                <a16:creationId xmlns:a16="http://schemas.microsoft.com/office/drawing/2014/main" id="{25246253-B5BF-4764-99B3-0A360B70DE38}"/>
              </a:ext>
            </a:extLst>
          </p:cNvPr>
          <p:cNvSpPr txBox="1"/>
          <p:nvPr/>
        </p:nvSpPr>
        <p:spPr>
          <a:xfrm>
            <a:off x="8506518" y="3798256"/>
            <a:ext cx="1484640" cy="923330"/>
          </a:xfrm>
          <a:prstGeom prst="rect">
            <a:avLst/>
          </a:prstGeom>
          <a:noFill/>
        </p:spPr>
        <p:txBody>
          <a:bodyPr wrap="square" rtlCol="0">
            <a:spAutoFit/>
          </a:bodyPr>
          <a:lstStyle/>
          <a:p>
            <a:r>
              <a:rPr lang="de-DE" dirty="0"/>
              <a:t>“Publish“, “</a:t>
            </a:r>
            <a:r>
              <a:rPr lang="de-DE" dirty="0" err="1"/>
              <a:t>Subscribe</a:t>
            </a:r>
            <a:r>
              <a:rPr lang="de-DE" dirty="0"/>
              <a:t>“,(“Service“)</a:t>
            </a:r>
          </a:p>
        </p:txBody>
      </p:sp>
      <p:grpSp>
        <p:nvGrpSpPr>
          <p:cNvPr id="27" name="Gruppieren 26">
            <a:extLst>
              <a:ext uri="{FF2B5EF4-FFF2-40B4-BE49-F238E27FC236}">
                <a16:creationId xmlns:a16="http://schemas.microsoft.com/office/drawing/2014/main" id="{8E480FF7-5694-429A-9B2D-72E94B169926}"/>
              </a:ext>
            </a:extLst>
          </p:cNvPr>
          <p:cNvGrpSpPr/>
          <p:nvPr/>
        </p:nvGrpSpPr>
        <p:grpSpPr>
          <a:xfrm>
            <a:off x="7593089" y="3098309"/>
            <a:ext cx="2357640" cy="440280"/>
            <a:chOff x="7593089" y="3098309"/>
            <a:chExt cx="2357640" cy="440280"/>
          </a:xfrm>
        </p:grpSpPr>
        <mc:AlternateContent xmlns:mc="http://schemas.openxmlformats.org/markup-compatibility/2006" xmlns:p14="http://schemas.microsoft.com/office/powerpoint/2010/main">
          <mc:Choice Requires="p14">
            <p:contentPart p14:bwMode="auto" r:id="rId27">
              <p14:nvContentPartPr>
                <p14:cNvPr id="2" name="Freihand 1">
                  <a:extLst>
                    <a:ext uri="{FF2B5EF4-FFF2-40B4-BE49-F238E27FC236}">
                      <a16:creationId xmlns:a16="http://schemas.microsoft.com/office/drawing/2014/main" id="{B241B720-4FCB-4908-B0C6-F7CCAC58B8CD}"/>
                    </a:ext>
                  </a:extLst>
                </p14:cNvPr>
                <p14:cNvContentPartPr/>
                <p14:nvPr/>
              </p14:nvContentPartPr>
              <p14:xfrm>
                <a:off x="8437649" y="3098309"/>
                <a:ext cx="1513080" cy="299880"/>
              </p14:xfrm>
            </p:contentPart>
          </mc:Choice>
          <mc:Fallback xmlns="">
            <p:pic>
              <p:nvPicPr>
                <p:cNvPr id="2" name="Freihand 1">
                  <a:extLst>
                    <a:ext uri="{FF2B5EF4-FFF2-40B4-BE49-F238E27FC236}">
                      <a16:creationId xmlns:a16="http://schemas.microsoft.com/office/drawing/2014/main" id="{B241B720-4FCB-4908-B0C6-F7CCAC58B8CD}"/>
                    </a:ext>
                  </a:extLst>
                </p:cNvPr>
                <p:cNvPicPr/>
                <p:nvPr/>
              </p:nvPicPr>
              <p:blipFill>
                <a:blip r:embed="rId28"/>
                <a:stretch>
                  <a:fillRect/>
                </a:stretch>
              </p:blipFill>
              <p:spPr>
                <a:xfrm>
                  <a:off x="8375009" y="3035309"/>
                  <a:ext cx="1638720" cy="4255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6" name="Freihand 25">
                  <a:extLst>
                    <a:ext uri="{FF2B5EF4-FFF2-40B4-BE49-F238E27FC236}">
                      <a16:creationId xmlns:a16="http://schemas.microsoft.com/office/drawing/2014/main" id="{90213C80-177C-4F81-8BBF-C46DDAA18EBE}"/>
                    </a:ext>
                  </a:extLst>
                </p14:cNvPr>
                <p14:cNvContentPartPr/>
                <p14:nvPr/>
              </p14:nvContentPartPr>
              <p14:xfrm>
                <a:off x="7593089" y="3258149"/>
                <a:ext cx="101880" cy="280440"/>
              </p14:xfrm>
            </p:contentPart>
          </mc:Choice>
          <mc:Fallback xmlns="">
            <p:pic>
              <p:nvPicPr>
                <p:cNvPr id="26" name="Freihand 25">
                  <a:extLst>
                    <a:ext uri="{FF2B5EF4-FFF2-40B4-BE49-F238E27FC236}">
                      <a16:creationId xmlns:a16="http://schemas.microsoft.com/office/drawing/2014/main" id="{90213C80-177C-4F81-8BBF-C46DDAA18EBE}"/>
                    </a:ext>
                  </a:extLst>
                </p:cNvPr>
                <p:cNvPicPr/>
                <p:nvPr/>
              </p:nvPicPr>
              <p:blipFill>
                <a:blip r:embed="rId30"/>
                <a:stretch>
                  <a:fillRect/>
                </a:stretch>
              </p:blipFill>
              <p:spPr>
                <a:xfrm>
                  <a:off x="7530449" y="3195509"/>
                  <a:ext cx="227520" cy="406080"/>
                </a:xfrm>
                <a:prstGeom prst="rect">
                  <a:avLst/>
                </a:prstGeom>
              </p:spPr>
            </p:pic>
          </mc:Fallback>
        </mc:AlternateContent>
      </p:grpSp>
      <p:sp>
        <p:nvSpPr>
          <p:cNvPr id="24" name="Textfeld 23">
            <a:extLst>
              <a:ext uri="{FF2B5EF4-FFF2-40B4-BE49-F238E27FC236}">
                <a16:creationId xmlns:a16="http://schemas.microsoft.com/office/drawing/2014/main" id="{A56CE107-C243-4295-AF6E-DE4B79FA93C9}"/>
              </a:ext>
            </a:extLst>
          </p:cNvPr>
          <p:cNvSpPr txBox="1"/>
          <p:nvPr/>
        </p:nvSpPr>
        <p:spPr>
          <a:xfrm>
            <a:off x="8506518" y="2925083"/>
            <a:ext cx="1409453" cy="646331"/>
          </a:xfrm>
          <a:prstGeom prst="rect">
            <a:avLst/>
          </a:prstGeom>
          <a:noFill/>
        </p:spPr>
        <p:txBody>
          <a:bodyPr wrap="square" rtlCol="0">
            <a:spAutoFit/>
          </a:bodyPr>
          <a:lstStyle/>
          <a:p>
            <a:r>
              <a:rPr lang="de-DE" dirty="0"/>
              <a:t>“</a:t>
            </a:r>
            <a:r>
              <a:rPr lang="de-DE" dirty="0" err="1"/>
              <a:t>getParam</a:t>
            </a:r>
            <a:r>
              <a:rPr lang="de-DE" dirty="0"/>
              <a:t>“,“</a:t>
            </a:r>
            <a:r>
              <a:rPr lang="de-DE" dirty="0" err="1"/>
              <a:t>setParam</a:t>
            </a:r>
            <a:r>
              <a:rPr lang="de-DE" dirty="0"/>
              <a:t>“</a:t>
            </a:r>
          </a:p>
        </p:txBody>
      </p:sp>
    </p:spTree>
    <p:extLst>
      <p:ext uri="{BB962C8B-B14F-4D97-AF65-F5344CB8AC3E}">
        <p14:creationId xmlns:p14="http://schemas.microsoft.com/office/powerpoint/2010/main" val="607512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Grafik 20">
            <a:extLst>
              <a:ext uri="{FF2B5EF4-FFF2-40B4-BE49-F238E27FC236}">
                <a16:creationId xmlns:a16="http://schemas.microsoft.com/office/drawing/2014/main" id="{7AE87CAD-8763-4CFA-A097-97ED2C324AA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930460" y="1116895"/>
            <a:ext cx="4331079" cy="4970353"/>
          </a:xfrm>
          <a:prstGeom prst="rect">
            <a:avLst/>
          </a:prstGeom>
        </p:spPr>
      </p:pic>
      <p:sp>
        <p:nvSpPr>
          <p:cNvPr id="3" name="Foliennummernplatzhalter 2"/>
          <p:cNvSpPr>
            <a:spLocks noGrp="1" noChangeArrowheads="1"/>
            <a:extLst>
              <a:ext uri="smNativeData">
                <pr:smNativeData xmlns="" xmlns:p14="http://schemas.microsoft.com/office/powerpoint/2010/main" xmlns:pr="smNativeData" val="SMDATA_13_mG0pXhMAAAAlAAAAZAAAAA0AAAAAAAAAAEgAAAAAAAAASAAAAAAAAAAB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HMbAAAMAAAAEAAAAAAAAAAAAAAAAAAAAAAAAAAeAAAAaAAAAAAAAAAAAAAAAAAAAAAAAAAAAAAAECcAABAnAAAAAAAAAAAAAAAAAAAAAAAAAAAAAAAAAAAAAAAAAAAAABQAAAAAAAAAwMD/AAAAAABkAAAAMgAAAAAAAABkAAAAAAAAAH9/fwAKAAAAHwAAAFQAAAAAUpMF////AQAAAAAAAAAAAAAAAAAAAAAAAAAAAAAAAAAAAAAAAAAAAAAAAn9/fwAAZb0DzMzMAMDA/wB/f38AAAAAAAAAAAAAAAAAAAAAAAAAAAAhAAAAGAAAABQAAAASIgAA0icAAEwnAAARKgAAEAAAACYAAAAIAAAAAAAAAAAAAAA="/>
              </a:ext>
            </a:extLst>
          </p:cNvSpPr>
          <p:nvPr>
            <p:ph type="sldNum" sz="quarter" idx="15"/>
          </p:nvPr>
        </p:nvSpPr>
        <p:spPr/>
        <p:txBody>
          <a:bodyPr wrap="square" anchor="ctr">
            <a:normAutofit/>
          </a:bodyPr>
          <a:lstStyle/>
          <a:p>
            <a:pPr>
              <a:spcAft>
                <a:spcPts val="600"/>
              </a:spcAft>
              <a:defRPr lang="de-de"/>
            </a:pPr>
            <a:fld id="{0A669CC0-8EE7-336A-A9DE-783FD2905F2D}" type="slidenum">
              <a:rPr/>
              <a:pPr>
                <a:spcAft>
                  <a:spcPts val="600"/>
                </a:spcAft>
                <a:defRPr lang="de-de"/>
              </a:pPr>
              <a:t>13</a:t>
            </a:fld>
            <a:endParaRPr/>
          </a:p>
        </p:txBody>
      </p:sp>
      <p:sp>
        <p:nvSpPr>
          <p:cNvPr id="4" name="Fußzeilenplatzhalter 3"/>
          <p:cNvSpPr>
            <a:spLocks noGrp="1" noChangeArrowheads="1"/>
            <a:extLst>
              <a:ext uri="smNativeData">
                <pr:smNativeData xmlns="" xmlns:p14="http://schemas.microsoft.com/office/powerpoint/2010/main" xmlns:pr="smNativeData" val="SMDATA_13_mG0pXhMAAAAlAAAAZAAAAA0AAAAAAAAAAEgAAAAAAAAASAAAAAAAAAAB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CgWAAAMAAAAEAAAAAAAAAAAAAAAAAAAAAAAAAAeAAAAaAAAAAAAAAAAAAAAAAAAAAAAAAAAAAAAECcAABAnAAAAAAAAAAAAAAAAAAAAAAAAAAAAAAAAAAAAAAAAAAAAABQAAAAAAAAAwMD/AAAAAABkAAAAMgAAAAAAAABkAAAAAAAAAH9/fwAKAAAAHwAAAFQAAAAAUpMF////AQAAAAAAAAAAAAAAAAAAAAAAAAAAAAAAAAAAAAAAAAAAAAAAAn9/fwAAZb0DzMzMAMDA/wB/f38AAAAAAAAAAAAAAAAAAAAAAAAAAAAhAAAAGAAAABQAAAAEAQAA0icAACwhAAARKgAAEAAAACYAAAAIAAAAAAAAAAAAAAA="/>
              </a:ext>
            </a:extLst>
          </p:cNvSpPr>
          <p:nvPr>
            <p:ph type="ftr" sz="quarter" idx="16"/>
          </p:nvPr>
        </p:nvSpPr>
        <p:spPr/>
        <p:txBody>
          <a:bodyPr wrap="square" anchor="ctr">
            <a:normAutofit/>
          </a:bodyPr>
          <a:lstStyle/>
          <a:p>
            <a:pPr>
              <a:spcAft>
                <a:spcPts val="600"/>
              </a:spcAft>
              <a:defRPr lang="de-de"/>
            </a:pPr>
            <a:r>
              <a:rPr lang="en-US" dirty="0"/>
              <a:t>ROS in W3C </a:t>
            </a:r>
            <a:r>
              <a:rPr lang="en-US" dirty="0" err="1"/>
              <a:t>WoT</a:t>
            </a:r>
            <a:r>
              <a:rPr lang="en-US" dirty="0"/>
              <a:t> Final Presentation</a:t>
            </a:r>
            <a:r>
              <a:rPr dirty="0"/>
              <a:t> | </a:t>
            </a:r>
            <a:r>
              <a:rPr lang="de-DE" dirty="0"/>
              <a:t>Marcus Wolf Schmidt</a:t>
            </a:r>
            <a:endParaRPr dirty="0"/>
          </a:p>
        </p:txBody>
      </p:sp>
      <p:sp>
        <p:nvSpPr>
          <p:cNvPr id="14" name="Title 4">
            <a:extLst>
              <a:ext uri="{FF2B5EF4-FFF2-40B4-BE49-F238E27FC236}">
                <a16:creationId xmlns:a16="http://schemas.microsoft.com/office/drawing/2014/main" id="{E450D4CA-8599-4C94-BC6E-E58AB48E655D}"/>
              </a:ext>
            </a:extLst>
          </p:cNvPr>
          <p:cNvSpPr>
            <a:spLocks noGrp="1"/>
          </p:cNvSpPr>
          <p:nvPr>
            <p:ph type="title"/>
          </p:nvPr>
        </p:nvSpPr>
        <p:spPr/>
        <p:txBody>
          <a:bodyPr/>
          <a:lstStyle/>
          <a:p>
            <a:r>
              <a:rPr lang="en-US" u="sng" dirty="0">
                <a:solidFill>
                  <a:srgbClr val="0065BD"/>
                </a:solidFill>
              </a:rPr>
              <a:t>Vocabulary Mapping</a:t>
            </a:r>
          </a:p>
        </p:txBody>
      </p:sp>
      <p:graphicFrame>
        <p:nvGraphicFramePr>
          <p:cNvPr id="5" name="Objekt 4">
            <a:extLst>
              <a:ext uri="{FF2B5EF4-FFF2-40B4-BE49-F238E27FC236}">
                <a16:creationId xmlns:a16="http://schemas.microsoft.com/office/drawing/2014/main" id="{EF692E4F-E913-4A6B-A5CF-4E8E59FD5CFE}"/>
              </a:ext>
            </a:extLst>
          </p:cNvPr>
          <p:cNvGraphicFramePr>
            <a:graphicFrameLocks noChangeAspect="1"/>
          </p:cNvGraphicFramePr>
          <p:nvPr/>
        </p:nvGraphicFramePr>
        <p:xfrm>
          <a:off x="3048000" y="1397000"/>
          <a:ext cx="6096000" cy="4064000"/>
        </p:xfrm>
        <a:graphic>
          <a:graphicData uri="http://schemas.openxmlformats.org/presentationml/2006/ole">
            <mc:AlternateContent xmlns:mc="http://schemas.openxmlformats.org/markup-compatibility/2006">
              <mc:Choice xmlns:v="urn:schemas-microsoft-com:vml" Requires="v">
                <p:oleObj spid="_x0000_s15382" name="Acrobat Document" r:id="rId5" imgW="0" imgH="0" progId="AcroExch.Document.DC">
                  <p:embed/>
                </p:oleObj>
              </mc:Choice>
              <mc:Fallback>
                <p:oleObj name="Acrobat Document" r:id="rId5" imgW="0" imgH="0" progId="AcroExch.Document.DC">
                  <p:embed/>
                  <p:pic>
                    <p:nvPicPr>
                      <p:cNvPr id="10" name="Objekt 9">
                        <a:extLst>
                          <a:ext uri="{FF2B5EF4-FFF2-40B4-BE49-F238E27FC236}">
                            <a16:creationId xmlns:a16="http://schemas.microsoft.com/office/drawing/2014/main" id="{21DD4C80-F762-4E39-BB46-B8A3F770AA1D}"/>
                          </a:ext>
                        </a:extLst>
                      </p:cNvPr>
                      <p:cNvPicPr/>
                      <p:nvPr/>
                    </p:nvPicPr>
                    <p:blipFill/>
                    <p:spPr>
                      <a:xfrm>
                        <a:off x="3048000" y="1397000"/>
                        <a:ext cx="6096000" cy="4064000"/>
                      </a:xfrm>
                      <a:prstGeom prst="rect">
                        <a:avLst/>
                      </a:prstGeom>
                    </p:spPr>
                  </p:pic>
                </p:oleObj>
              </mc:Fallback>
            </mc:AlternateContent>
          </a:graphicData>
        </a:graphic>
      </p:graphicFrame>
      <p:graphicFrame>
        <p:nvGraphicFramePr>
          <p:cNvPr id="6" name="Objekt 5">
            <a:extLst>
              <a:ext uri="{FF2B5EF4-FFF2-40B4-BE49-F238E27FC236}">
                <a16:creationId xmlns:a16="http://schemas.microsoft.com/office/drawing/2014/main" id="{5573293E-122E-4744-A1F2-7C9BCD96DA40}"/>
              </a:ext>
            </a:extLst>
          </p:cNvPr>
          <p:cNvGraphicFramePr>
            <a:graphicFrameLocks noChangeAspect="1"/>
          </p:cNvGraphicFramePr>
          <p:nvPr/>
        </p:nvGraphicFramePr>
        <p:xfrm>
          <a:off x="3048000" y="1397000"/>
          <a:ext cx="6096000" cy="4064000"/>
        </p:xfrm>
        <a:graphic>
          <a:graphicData uri="http://schemas.openxmlformats.org/presentationml/2006/ole">
            <mc:AlternateContent xmlns:mc="http://schemas.openxmlformats.org/markup-compatibility/2006">
              <mc:Choice xmlns:v="urn:schemas-microsoft-com:vml" Requires="v">
                <p:oleObj spid="_x0000_s15383" name="Acrobat Document" r:id="rId6" imgW="0" imgH="0" progId="AcroExch.Document.DC">
                  <p:embed/>
                </p:oleObj>
              </mc:Choice>
              <mc:Fallback>
                <p:oleObj name="Acrobat Document" r:id="rId6" imgW="0" imgH="0" progId="AcroExch.Document.DC">
                  <p:embed/>
                  <p:pic>
                    <p:nvPicPr>
                      <p:cNvPr id="11" name="Objekt 10">
                        <a:extLst>
                          <a:ext uri="{FF2B5EF4-FFF2-40B4-BE49-F238E27FC236}">
                            <a16:creationId xmlns:a16="http://schemas.microsoft.com/office/drawing/2014/main" id="{E0E0D4FB-126A-4D1E-AABE-1A268607E902}"/>
                          </a:ext>
                        </a:extLst>
                      </p:cNvPr>
                      <p:cNvPicPr/>
                      <p:nvPr/>
                    </p:nvPicPr>
                    <p:blipFill/>
                    <p:spPr>
                      <a:xfrm>
                        <a:off x="3048000" y="1397000"/>
                        <a:ext cx="6096000" cy="4064000"/>
                      </a:xfrm>
                      <a:prstGeom prst="rect">
                        <a:avLst/>
                      </a:prstGeom>
                    </p:spPr>
                  </p:pic>
                </p:oleObj>
              </mc:Fallback>
            </mc:AlternateContent>
          </a:graphicData>
        </a:graphic>
      </p:graphicFrame>
      <mc:AlternateContent xmlns:mc="http://schemas.openxmlformats.org/markup-compatibility/2006" xmlns:p14="http://schemas.microsoft.com/office/powerpoint/2010/main">
        <mc:Choice Requires="p14">
          <p:contentPart p14:bwMode="auto" r:id="rId7">
            <p14:nvContentPartPr>
              <p14:cNvPr id="8" name="Freihand 7">
                <a:extLst>
                  <a:ext uri="{FF2B5EF4-FFF2-40B4-BE49-F238E27FC236}">
                    <a16:creationId xmlns:a16="http://schemas.microsoft.com/office/drawing/2014/main" id="{18763FD1-96F1-4E54-80AA-57439DEEAF01}"/>
                  </a:ext>
                </a:extLst>
              </p14:cNvPr>
              <p14:cNvContentPartPr/>
              <p14:nvPr/>
            </p14:nvContentPartPr>
            <p14:xfrm>
              <a:off x="4460874" y="5841549"/>
              <a:ext cx="1544400" cy="155880"/>
            </p14:xfrm>
          </p:contentPart>
        </mc:Choice>
        <mc:Fallback xmlns="">
          <p:pic>
            <p:nvPicPr>
              <p:cNvPr id="8" name="Freihand 7">
                <a:extLst>
                  <a:ext uri="{FF2B5EF4-FFF2-40B4-BE49-F238E27FC236}">
                    <a16:creationId xmlns:a16="http://schemas.microsoft.com/office/drawing/2014/main" id="{18763FD1-96F1-4E54-80AA-57439DEEAF01}"/>
                  </a:ext>
                </a:extLst>
              </p:cNvPr>
              <p:cNvPicPr/>
              <p:nvPr/>
            </p:nvPicPr>
            <p:blipFill>
              <a:blip r:embed="rId8"/>
              <a:stretch>
                <a:fillRect/>
              </a:stretch>
            </p:blipFill>
            <p:spPr>
              <a:xfrm>
                <a:off x="4397874" y="5778549"/>
                <a:ext cx="1670040" cy="2815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Freihand 8">
                <a:extLst>
                  <a:ext uri="{FF2B5EF4-FFF2-40B4-BE49-F238E27FC236}">
                    <a16:creationId xmlns:a16="http://schemas.microsoft.com/office/drawing/2014/main" id="{00DE3C6F-C372-4668-AC84-202D5029F435}"/>
                  </a:ext>
                </a:extLst>
              </p14:cNvPr>
              <p14:cNvContentPartPr/>
              <p14:nvPr/>
            </p14:nvContentPartPr>
            <p14:xfrm>
              <a:off x="6134978" y="6029891"/>
              <a:ext cx="21600" cy="24480"/>
            </p14:xfrm>
          </p:contentPart>
        </mc:Choice>
        <mc:Fallback xmlns="">
          <p:pic>
            <p:nvPicPr>
              <p:cNvPr id="9" name="Freihand 8">
                <a:extLst>
                  <a:ext uri="{FF2B5EF4-FFF2-40B4-BE49-F238E27FC236}">
                    <a16:creationId xmlns:a16="http://schemas.microsoft.com/office/drawing/2014/main" id="{00DE3C6F-C372-4668-AC84-202D5029F435}"/>
                  </a:ext>
                </a:extLst>
              </p:cNvPr>
              <p:cNvPicPr/>
              <p:nvPr/>
            </p:nvPicPr>
            <p:blipFill>
              <a:blip r:embed="rId10"/>
              <a:stretch>
                <a:fillRect/>
              </a:stretch>
            </p:blipFill>
            <p:spPr>
              <a:xfrm>
                <a:off x="6130658" y="6025571"/>
                <a:ext cx="30240" cy="331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2" name="Freihand 11">
                <a:extLst>
                  <a:ext uri="{FF2B5EF4-FFF2-40B4-BE49-F238E27FC236}">
                    <a16:creationId xmlns:a16="http://schemas.microsoft.com/office/drawing/2014/main" id="{2651754B-D70C-4E54-B39A-B0B1C4653393}"/>
                  </a:ext>
                </a:extLst>
              </p14:cNvPr>
              <p14:cNvContentPartPr/>
              <p14:nvPr/>
            </p14:nvContentPartPr>
            <p14:xfrm>
              <a:off x="6495161" y="5863056"/>
              <a:ext cx="1499040" cy="111960"/>
            </p14:xfrm>
          </p:contentPart>
        </mc:Choice>
        <mc:Fallback xmlns="">
          <p:pic>
            <p:nvPicPr>
              <p:cNvPr id="12" name="Freihand 11">
                <a:extLst>
                  <a:ext uri="{FF2B5EF4-FFF2-40B4-BE49-F238E27FC236}">
                    <a16:creationId xmlns:a16="http://schemas.microsoft.com/office/drawing/2014/main" id="{2651754B-D70C-4E54-B39A-B0B1C4653393}"/>
                  </a:ext>
                </a:extLst>
              </p:cNvPr>
              <p:cNvPicPr/>
              <p:nvPr/>
            </p:nvPicPr>
            <p:blipFill>
              <a:blip r:embed="rId12"/>
              <a:stretch>
                <a:fillRect/>
              </a:stretch>
            </p:blipFill>
            <p:spPr>
              <a:xfrm>
                <a:off x="6432161" y="5800416"/>
                <a:ext cx="1624680" cy="2376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5" name="Freihand 14">
                <a:extLst>
                  <a:ext uri="{FF2B5EF4-FFF2-40B4-BE49-F238E27FC236}">
                    <a16:creationId xmlns:a16="http://schemas.microsoft.com/office/drawing/2014/main" id="{AC3299AB-0566-4CE1-8DCF-B0AF9CE432EA}"/>
                  </a:ext>
                </a:extLst>
              </p14:cNvPr>
              <p14:cNvContentPartPr/>
              <p14:nvPr/>
            </p14:nvContentPartPr>
            <p14:xfrm>
              <a:off x="6072338" y="5966171"/>
              <a:ext cx="15480" cy="61560"/>
            </p14:xfrm>
          </p:contentPart>
        </mc:Choice>
        <mc:Fallback xmlns="">
          <p:pic>
            <p:nvPicPr>
              <p:cNvPr id="15" name="Freihand 14">
                <a:extLst>
                  <a:ext uri="{FF2B5EF4-FFF2-40B4-BE49-F238E27FC236}">
                    <a16:creationId xmlns:a16="http://schemas.microsoft.com/office/drawing/2014/main" id="{AC3299AB-0566-4CE1-8DCF-B0AF9CE432EA}"/>
                  </a:ext>
                </a:extLst>
              </p:cNvPr>
              <p:cNvPicPr/>
              <p:nvPr/>
            </p:nvPicPr>
            <p:blipFill>
              <a:blip r:embed="rId14"/>
              <a:stretch>
                <a:fillRect/>
              </a:stretch>
            </p:blipFill>
            <p:spPr>
              <a:xfrm>
                <a:off x="6068018" y="5961851"/>
                <a:ext cx="24120" cy="702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6" name="Freihand 15">
                <a:extLst>
                  <a:ext uri="{FF2B5EF4-FFF2-40B4-BE49-F238E27FC236}">
                    <a16:creationId xmlns:a16="http://schemas.microsoft.com/office/drawing/2014/main" id="{AB5C90D3-6617-4702-A90D-7E3813260822}"/>
                  </a:ext>
                </a:extLst>
              </p14:cNvPr>
              <p14:cNvContentPartPr/>
              <p14:nvPr/>
            </p14:nvContentPartPr>
            <p14:xfrm>
              <a:off x="6089978" y="5950331"/>
              <a:ext cx="10800" cy="93240"/>
            </p14:xfrm>
          </p:contentPart>
        </mc:Choice>
        <mc:Fallback xmlns="">
          <p:pic>
            <p:nvPicPr>
              <p:cNvPr id="16" name="Freihand 15">
                <a:extLst>
                  <a:ext uri="{FF2B5EF4-FFF2-40B4-BE49-F238E27FC236}">
                    <a16:creationId xmlns:a16="http://schemas.microsoft.com/office/drawing/2014/main" id="{AB5C90D3-6617-4702-A90D-7E3813260822}"/>
                  </a:ext>
                </a:extLst>
              </p:cNvPr>
              <p:cNvPicPr/>
              <p:nvPr/>
            </p:nvPicPr>
            <p:blipFill>
              <a:blip r:embed="rId16"/>
              <a:stretch>
                <a:fillRect/>
              </a:stretch>
            </p:blipFill>
            <p:spPr>
              <a:xfrm>
                <a:off x="6085658" y="5946011"/>
                <a:ext cx="19440" cy="1018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Freihand 16">
                <a:extLst>
                  <a:ext uri="{FF2B5EF4-FFF2-40B4-BE49-F238E27FC236}">
                    <a16:creationId xmlns:a16="http://schemas.microsoft.com/office/drawing/2014/main" id="{30551DC3-5DFD-4CA4-9C8A-6CF0D00BEE31}"/>
                  </a:ext>
                </a:extLst>
              </p14:cNvPr>
              <p14:cNvContentPartPr/>
              <p14:nvPr/>
            </p14:nvContentPartPr>
            <p14:xfrm>
              <a:off x="6180615" y="5798888"/>
              <a:ext cx="550440" cy="201240"/>
            </p14:xfrm>
          </p:contentPart>
        </mc:Choice>
        <mc:Fallback xmlns="">
          <p:pic>
            <p:nvPicPr>
              <p:cNvPr id="17" name="Freihand 16">
                <a:extLst>
                  <a:ext uri="{FF2B5EF4-FFF2-40B4-BE49-F238E27FC236}">
                    <a16:creationId xmlns:a16="http://schemas.microsoft.com/office/drawing/2014/main" id="{30551DC3-5DFD-4CA4-9C8A-6CF0D00BEE31}"/>
                  </a:ext>
                </a:extLst>
              </p:cNvPr>
              <p:cNvPicPr/>
              <p:nvPr/>
            </p:nvPicPr>
            <p:blipFill>
              <a:blip r:embed="rId18"/>
              <a:stretch>
                <a:fillRect/>
              </a:stretch>
            </p:blipFill>
            <p:spPr>
              <a:xfrm>
                <a:off x="6117975" y="5736248"/>
                <a:ext cx="676080" cy="3268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9" name="Freihand 18">
                <a:extLst>
                  <a:ext uri="{FF2B5EF4-FFF2-40B4-BE49-F238E27FC236}">
                    <a16:creationId xmlns:a16="http://schemas.microsoft.com/office/drawing/2014/main" id="{2A2F44A7-38CE-4835-AD22-420718605A62}"/>
                  </a:ext>
                </a:extLst>
              </p14:cNvPr>
              <p14:cNvContentPartPr/>
              <p14:nvPr/>
            </p14:nvContentPartPr>
            <p14:xfrm>
              <a:off x="6101775" y="6077168"/>
              <a:ext cx="154800" cy="10080"/>
            </p14:xfrm>
          </p:contentPart>
        </mc:Choice>
        <mc:Fallback xmlns="">
          <p:pic>
            <p:nvPicPr>
              <p:cNvPr id="19" name="Freihand 18">
                <a:extLst>
                  <a:ext uri="{FF2B5EF4-FFF2-40B4-BE49-F238E27FC236}">
                    <a16:creationId xmlns:a16="http://schemas.microsoft.com/office/drawing/2014/main" id="{2A2F44A7-38CE-4835-AD22-420718605A62}"/>
                  </a:ext>
                </a:extLst>
              </p:cNvPr>
              <p:cNvPicPr/>
              <p:nvPr/>
            </p:nvPicPr>
            <p:blipFill>
              <a:blip r:embed="rId20"/>
              <a:stretch>
                <a:fillRect/>
              </a:stretch>
            </p:blipFill>
            <p:spPr>
              <a:xfrm>
                <a:off x="6097455" y="6072848"/>
                <a:ext cx="163440" cy="18720"/>
              </a:xfrm>
              <a:prstGeom prst="rect">
                <a:avLst/>
              </a:prstGeom>
            </p:spPr>
          </p:pic>
        </mc:Fallback>
      </mc:AlternateContent>
    </p:spTree>
    <p:extLst>
      <p:ext uri="{BB962C8B-B14F-4D97-AF65-F5344CB8AC3E}">
        <p14:creationId xmlns:p14="http://schemas.microsoft.com/office/powerpoint/2010/main" val="4932709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noChangeArrowheads="1"/>
            <a:extLst>
              <a:ext uri="smNativeData">
                <pr:smNativeData xmlns="" xmlns:p14="http://schemas.microsoft.com/office/powerpoint/2010/main" xmlns:pr="smNativeData" val="SMDATA_13_mG0pXhMAAAAlAAAAZAAAAA0AAAAAAAAAAEgAAAAAAAAASAAAAAAAAAAB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HMbAAAMAAAAEAAAAAAAAAAAAAAAAAAAAAAAAAAeAAAAaAAAAAAAAAAAAAAAAAAAAAAAAAAAAAAAECcAABAnAAAAAAAAAAAAAAAAAAAAAAAAAAAAAAAAAAAAAAAAAAAAABQAAAAAAAAAwMD/AAAAAABkAAAAMgAAAAAAAABkAAAAAAAAAH9/fwAKAAAAHwAAAFQAAAAAUpMF////AQAAAAAAAAAAAAAAAAAAAAAAAAAAAAAAAAAAAAAAAAAAAAAAAn9/fwAAZb0DzMzMAMDA/wB/f38AAAAAAAAAAAAAAAAAAAAAAAAAAAAhAAAAGAAAABQAAAASIgAA0icAAEwnAAARKgAAEAAAACYAAAAIAAAAAAAAAAAAAAA="/>
              </a:ext>
            </a:extLst>
          </p:cNvSpPr>
          <p:nvPr>
            <p:ph type="sldNum" sz="quarter" idx="15"/>
          </p:nvPr>
        </p:nvSpPr>
        <p:spPr/>
        <p:txBody>
          <a:bodyPr wrap="square" anchor="ctr">
            <a:normAutofit/>
          </a:bodyPr>
          <a:lstStyle/>
          <a:p>
            <a:pPr>
              <a:spcAft>
                <a:spcPts val="600"/>
              </a:spcAft>
              <a:defRPr lang="de-de"/>
            </a:pPr>
            <a:fld id="{0A669CC0-8EE7-336A-A9DE-783FD2905F2D}" type="slidenum">
              <a:rPr/>
              <a:pPr>
                <a:spcAft>
                  <a:spcPts val="600"/>
                </a:spcAft>
                <a:defRPr lang="de-de"/>
              </a:pPr>
              <a:t>14</a:t>
            </a:fld>
            <a:endParaRPr/>
          </a:p>
        </p:txBody>
      </p:sp>
      <p:sp>
        <p:nvSpPr>
          <p:cNvPr id="4" name="Fußzeilenplatzhalter 3"/>
          <p:cNvSpPr>
            <a:spLocks noGrp="1" noChangeArrowheads="1"/>
            <a:extLst>
              <a:ext uri="smNativeData">
                <pr:smNativeData xmlns="" xmlns:p14="http://schemas.microsoft.com/office/powerpoint/2010/main" xmlns:pr="smNativeData" val="SMDATA_13_mG0pXhMAAAAlAAAAZAAAAA0AAAAAAAAAAEgAAAAAAAAASAAAAAAAAAAB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CgWAAAMAAAAEAAAAAAAAAAAAAAAAAAAAAAAAAAeAAAAaAAAAAAAAAAAAAAAAAAAAAAAAAAAAAAAECcAABAnAAAAAAAAAAAAAAAAAAAAAAAAAAAAAAAAAAAAAAAAAAAAABQAAAAAAAAAwMD/AAAAAABkAAAAMgAAAAAAAABkAAAAAAAAAH9/fwAKAAAAHwAAAFQAAAAAUpMF////AQAAAAAAAAAAAAAAAAAAAAAAAAAAAAAAAAAAAAAAAAAAAAAAAn9/fwAAZb0DzMzMAMDA/wB/f38AAAAAAAAAAAAAAAAAAAAAAAAAAAAhAAAAGAAAABQAAAAEAQAA0icAACwhAAARKgAAEAAAACYAAAAIAAAAAAAAAAAAAAA="/>
              </a:ext>
            </a:extLst>
          </p:cNvSpPr>
          <p:nvPr>
            <p:ph type="ftr" sz="quarter" idx="16"/>
          </p:nvPr>
        </p:nvSpPr>
        <p:spPr/>
        <p:txBody>
          <a:bodyPr wrap="square" anchor="ctr">
            <a:normAutofit/>
          </a:bodyPr>
          <a:lstStyle/>
          <a:p>
            <a:pPr>
              <a:spcAft>
                <a:spcPts val="600"/>
              </a:spcAft>
              <a:defRPr lang="de-de"/>
            </a:pPr>
            <a:r>
              <a:rPr lang="en-US" dirty="0"/>
              <a:t>ROS in W3C </a:t>
            </a:r>
            <a:r>
              <a:rPr lang="en-US" dirty="0" err="1"/>
              <a:t>WoT</a:t>
            </a:r>
            <a:r>
              <a:rPr lang="en-US" dirty="0"/>
              <a:t> Final Presentation</a:t>
            </a:r>
            <a:r>
              <a:rPr dirty="0"/>
              <a:t> | </a:t>
            </a:r>
            <a:r>
              <a:rPr lang="de-DE" dirty="0"/>
              <a:t>Marcus Wolf Schmidt</a:t>
            </a:r>
            <a:endParaRPr dirty="0"/>
          </a:p>
        </p:txBody>
      </p:sp>
      <p:sp>
        <p:nvSpPr>
          <p:cNvPr id="7" name="Textfeld 6">
            <a:extLst>
              <a:ext uri="{FF2B5EF4-FFF2-40B4-BE49-F238E27FC236}">
                <a16:creationId xmlns:a16="http://schemas.microsoft.com/office/drawing/2014/main" id="{B8BF89B8-69D7-4405-AA36-9B177F881FB9}"/>
              </a:ext>
            </a:extLst>
          </p:cNvPr>
          <p:cNvSpPr txBox="1"/>
          <p:nvPr/>
        </p:nvSpPr>
        <p:spPr>
          <a:xfrm>
            <a:off x="4649945" y="2852738"/>
            <a:ext cx="2892108" cy="646331"/>
          </a:xfrm>
          <a:prstGeom prst="rect">
            <a:avLst/>
          </a:prstGeom>
          <a:noFill/>
        </p:spPr>
        <p:txBody>
          <a:bodyPr wrap="square" rtlCol="0">
            <a:spAutoFit/>
          </a:bodyPr>
          <a:lstStyle/>
          <a:p>
            <a:r>
              <a:rPr lang="de-DE" sz="3600" b="1" dirty="0" err="1">
                <a:solidFill>
                  <a:schemeClr val="bg2"/>
                </a:solidFill>
              </a:rPr>
              <a:t>Discussion</a:t>
            </a:r>
            <a:endParaRPr lang="de-DE" sz="3600" b="1" dirty="0">
              <a:solidFill>
                <a:schemeClr val="bg2"/>
              </a:solidFill>
            </a:endParaRPr>
          </a:p>
        </p:txBody>
      </p:sp>
      <p:sp>
        <p:nvSpPr>
          <p:cNvPr id="5" name="Textfeld 4">
            <a:extLst>
              <a:ext uri="{FF2B5EF4-FFF2-40B4-BE49-F238E27FC236}">
                <a16:creationId xmlns:a16="http://schemas.microsoft.com/office/drawing/2014/main" id="{AA32C999-9030-4FDC-B6DA-AC64EAF370FD}"/>
              </a:ext>
            </a:extLst>
          </p:cNvPr>
          <p:cNvSpPr txBox="1"/>
          <p:nvPr/>
        </p:nvSpPr>
        <p:spPr>
          <a:xfrm>
            <a:off x="1295400" y="4324410"/>
            <a:ext cx="9448801" cy="1323439"/>
          </a:xfrm>
          <a:prstGeom prst="rect">
            <a:avLst/>
          </a:prstGeom>
          <a:noFill/>
        </p:spPr>
        <p:txBody>
          <a:bodyPr wrap="square" rtlCol="0">
            <a:spAutoFit/>
          </a:bodyPr>
          <a:lstStyle/>
          <a:p>
            <a:pPr marL="342900" indent="-342900">
              <a:buAutoNum type="arabicPeriod"/>
            </a:pPr>
            <a:r>
              <a:rPr lang="" altLang="en-US" sz="2000" dirty="0">
                <a:solidFill>
                  <a:schemeClr val="bg2"/>
                </a:solidFill>
              </a:rPr>
              <a:t>How to describe the ROS URI Scheme: HTTP or new URI Scheme</a:t>
            </a:r>
          </a:p>
          <a:p>
            <a:endParaRPr lang="" altLang="en-US" sz="2000" dirty="0">
              <a:solidFill>
                <a:schemeClr val="bg2"/>
              </a:solidFill>
            </a:endParaRPr>
          </a:p>
          <a:p>
            <a:r>
              <a:rPr lang="de-DE" altLang="en-US" sz="2000" dirty="0">
                <a:solidFill>
                  <a:schemeClr val="bg2"/>
                </a:solidFill>
                <a:sym typeface="+mn-ea"/>
              </a:rPr>
              <a:t>2.  </a:t>
            </a:r>
            <a:r>
              <a:rPr lang="de-DE" altLang="en-US" sz="2000" dirty="0" err="1">
                <a:solidFill>
                  <a:schemeClr val="bg2"/>
                </a:solidFill>
                <a:sym typeface="+mn-ea"/>
              </a:rPr>
              <a:t>What</a:t>
            </a:r>
            <a:r>
              <a:rPr lang="de-DE" altLang="en-US" sz="2000" dirty="0">
                <a:solidFill>
                  <a:schemeClr val="bg2"/>
                </a:solidFill>
                <a:sym typeface="+mn-ea"/>
              </a:rPr>
              <a:t> </a:t>
            </a:r>
            <a:r>
              <a:rPr lang="de-DE" altLang="en-US" sz="2000" dirty="0" err="1">
                <a:solidFill>
                  <a:schemeClr val="bg2"/>
                </a:solidFill>
                <a:latin typeface="Courier New" panose="02070309020205020404" pitchFamily="3" charset="0"/>
                <a:cs typeface="Courier New" panose="02070309020205020404" pitchFamily="3" charset="0"/>
                <a:sym typeface="+mn-ea"/>
              </a:rPr>
              <a:t>contentType</a:t>
            </a:r>
            <a:r>
              <a:rPr lang="de-DE" altLang="en-US" sz="2000" dirty="0">
                <a:solidFill>
                  <a:schemeClr val="bg2"/>
                </a:solidFill>
                <a:sym typeface="+mn-ea"/>
              </a:rPr>
              <a:t> </a:t>
            </a:r>
            <a:r>
              <a:rPr lang="de-DE" altLang="en-US" sz="2000" dirty="0" err="1">
                <a:solidFill>
                  <a:schemeClr val="bg2"/>
                </a:solidFill>
                <a:sym typeface="+mn-ea"/>
              </a:rPr>
              <a:t>to</a:t>
            </a:r>
            <a:r>
              <a:rPr lang="de-DE" altLang="en-US" sz="2000" dirty="0">
                <a:solidFill>
                  <a:schemeClr val="bg2"/>
                </a:solidFill>
                <a:sym typeface="+mn-ea"/>
              </a:rPr>
              <a:t> </a:t>
            </a:r>
            <a:r>
              <a:rPr lang="de-DE" altLang="en-US" sz="2000" dirty="0" err="1">
                <a:solidFill>
                  <a:schemeClr val="bg2"/>
                </a:solidFill>
                <a:sym typeface="+mn-ea"/>
              </a:rPr>
              <a:t>choose</a:t>
            </a:r>
            <a:r>
              <a:rPr lang="de-DE" altLang="en-US" sz="2000" dirty="0">
                <a:solidFill>
                  <a:schemeClr val="bg2"/>
                </a:solidFill>
                <a:sym typeface="+mn-ea"/>
              </a:rPr>
              <a:t>:</a:t>
            </a:r>
            <a:r>
              <a:rPr lang="" altLang="en-US" sz="2000" dirty="0">
                <a:solidFill>
                  <a:schemeClr val="bg2"/>
                </a:solidFill>
                <a:sym typeface="+mn-ea"/>
              </a:rPr>
              <a:t> </a:t>
            </a:r>
            <a:r>
              <a:rPr lang="" altLang="en-US" sz="2000" dirty="0">
                <a:solidFill>
                  <a:schemeClr val="bg2"/>
                </a:solidFill>
                <a:sym typeface="+mn-ea"/>
                <a:hlinkClick r:id="rId2"/>
              </a:rPr>
              <a:t>Relevant GitHub issue in Thing Description</a:t>
            </a:r>
            <a:endParaRPr lang="" altLang="en-US" sz="2000" dirty="0">
              <a:solidFill>
                <a:schemeClr val="bg2"/>
              </a:solidFill>
            </a:endParaRPr>
          </a:p>
          <a:p>
            <a:endParaRPr lang="de-DE" sz="2000" dirty="0">
              <a:solidFill>
                <a:schemeClr val="bg2"/>
              </a:solidFill>
            </a:endParaRPr>
          </a:p>
        </p:txBody>
      </p:sp>
    </p:spTree>
    <p:extLst>
      <p:ext uri="{BB962C8B-B14F-4D97-AF65-F5344CB8AC3E}">
        <p14:creationId xmlns:p14="http://schemas.microsoft.com/office/powerpoint/2010/main" val="923858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noChangeArrowheads="1"/>
          </p:cNvSpPr>
          <p:nvPr>
            <p:ph type="sldNum" sz="quarter" idx="15"/>
          </p:nvPr>
        </p:nvSpPr>
        <p:spPr/>
        <p:txBody>
          <a:bodyPr wrap="square" anchor="ctr">
            <a:normAutofit/>
          </a:bodyPr>
          <a:lstStyle/>
          <a:p>
            <a:pPr>
              <a:spcAft>
                <a:spcPts val="600"/>
              </a:spcAft>
              <a:defRPr lang="en-US"/>
            </a:pPr>
            <a:fld id="{0A669CC0-8EE7-336A-A9DE-783FD2905F2D}" type="slidenum">
              <a:rPr/>
              <a:t>15</a:t>
            </a:fld>
            <a:endParaRPr/>
          </a:p>
        </p:txBody>
      </p:sp>
      <p:sp>
        <p:nvSpPr>
          <p:cNvPr id="4" name="Fußzeilenplatzhalter 3"/>
          <p:cNvSpPr>
            <a:spLocks noGrp="1" noChangeArrowheads="1"/>
          </p:cNvSpPr>
          <p:nvPr>
            <p:ph type="ftr" sz="quarter" idx="16"/>
          </p:nvPr>
        </p:nvSpPr>
        <p:spPr/>
        <p:txBody>
          <a:bodyPr wrap="square" anchor="ctr">
            <a:normAutofit/>
          </a:bodyPr>
          <a:lstStyle/>
          <a:p>
            <a:pPr>
              <a:spcAft>
                <a:spcPts val="600"/>
              </a:spcAft>
              <a:defRPr lang="en-US"/>
            </a:pPr>
            <a:r>
              <a:rPr lang="en-US" dirty="0"/>
              <a:t>ROS in W3C </a:t>
            </a:r>
            <a:r>
              <a:rPr lang="en-US" dirty="0" err="1"/>
              <a:t>WoT</a:t>
            </a:r>
            <a:r>
              <a:rPr lang="en-US" dirty="0"/>
              <a:t> Final Presentation</a:t>
            </a:r>
            <a:r>
              <a:rPr dirty="0"/>
              <a:t> | </a:t>
            </a:r>
            <a:r>
              <a:rPr lang="de-DE" dirty="0"/>
              <a:t>Marcus Wolf Schmidt</a:t>
            </a:r>
            <a:endParaRPr dirty="0"/>
          </a:p>
        </p:txBody>
      </p:sp>
      <p:sp>
        <p:nvSpPr>
          <p:cNvPr id="14" name="Title 4"/>
          <p:cNvSpPr>
            <a:spLocks noGrp="1"/>
          </p:cNvSpPr>
          <p:nvPr>
            <p:ph type="title"/>
          </p:nvPr>
        </p:nvSpPr>
        <p:spPr/>
        <p:txBody>
          <a:bodyPr/>
          <a:lstStyle/>
          <a:p>
            <a:r>
              <a:rPr lang="en-US" u="sng" dirty="0">
                <a:solidFill>
                  <a:srgbClr val="0065BD"/>
                </a:solidFill>
              </a:rPr>
              <a:t>Discussion Result</a:t>
            </a:r>
            <a:r>
              <a:rPr lang="" altLang="en-US" u="sng" dirty="0">
                <a:solidFill>
                  <a:srgbClr val="0065BD"/>
                </a:solidFill>
              </a:rPr>
              <a:t>s (added after presenting)</a:t>
            </a:r>
          </a:p>
        </p:txBody>
      </p:sp>
      <p:sp>
        <p:nvSpPr>
          <p:cNvPr id="2" name="Rechteck: abgerundete Ecken 1"/>
          <p:cNvSpPr/>
          <p:nvPr/>
        </p:nvSpPr>
        <p:spPr>
          <a:xfrm>
            <a:off x="1806574" y="1083151"/>
            <a:ext cx="3671888" cy="671513"/>
          </a:xfrm>
          <a:prstGeom prst="roundRect">
            <a:avLst/>
          </a:prstGeom>
        </p:spPr>
        <p:style>
          <a:lnRef idx="2">
            <a:schemeClr val="accent2"/>
          </a:lnRef>
          <a:fillRef idx="1">
            <a:schemeClr val="lt1"/>
          </a:fillRef>
          <a:effectRef idx="0">
            <a:schemeClr val="accent2"/>
          </a:effectRef>
          <a:fontRef idx="minor">
            <a:schemeClr val="dk1"/>
          </a:fontRef>
        </p:style>
        <p:txBody>
          <a:bodyPr rtlCol="0" anchor="ctr">
            <a:noAutofit/>
          </a:bodyPr>
          <a:lstStyle/>
          <a:p>
            <a:pPr algn="ctr"/>
            <a:r>
              <a:rPr lang="de-DE" dirty="0"/>
              <a:t>XMLRPC</a:t>
            </a:r>
            <a:endParaRPr lang="" altLang="de-DE" dirty="0"/>
          </a:p>
        </p:txBody>
      </p:sp>
      <p:sp>
        <p:nvSpPr>
          <p:cNvPr id="20" name="Rechteck: abgerundete Ecken 19"/>
          <p:cNvSpPr/>
          <p:nvPr/>
        </p:nvSpPr>
        <p:spPr>
          <a:xfrm>
            <a:off x="6721476" y="1083151"/>
            <a:ext cx="3671888" cy="671513"/>
          </a:xfrm>
          <a:prstGeom prst="roundRect">
            <a:avLst/>
          </a:prstGeom>
        </p:spPr>
        <p:style>
          <a:lnRef idx="2">
            <a:schemeClr val="accent2"/>
          </a:lnRef>
          <a:fillRef idx="1">
            <a:schemeClr val="lt1"/>
          </a:fillRef>
          <a:effectRef idx="0">
            <a:schemeClr val="accent2"/>
          </a:effectRef>
          <a:fontRef idx="minor">
            <a:schemeClr val="dk1"/>
          </a:fontRef>
        </p:style>
        <p:txBody>
          <a:bodyPr rtlCol="0" anchor="ctr">
            <a:noAutofit/>
          </a:bodyPr>
          <a:lstStyle/>
          <a:p>
            <a:pPr algn="ctr"/>
            <a:r>
              <a:rPr lang="" altLang="de-DE" dirty="0" err="1"/>
              <a:t>s</a:t>
            </a:r>
            <a:r>
              <a:rPr lang="de-DE" dirty="0" err="1"/>
              <a:t>ubprotocol</a:t>
            </a:r>
            <a:endParaRPr lang="de-DE" dirty="0"/>
          </a:p>
        </p:txBody>
      </p:sp>
      <p:sp>
        <p:nvSpPr>
          <p:cNvPr id="7" name="Pfeil: nach rechts 6"/>
          <p:cNvSpPr/>
          <p:nvPr/>
        </p:nvSpPr>
        <p:spPr>
          <a:xfrm>
            <a:off x="5757068" y="1226025"/>
            <a:ext cx="690563" cy="385763"/>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noAutofit/>
          </a:bodyPr>
          <a:lstStyle/>
          <a:p>
            <a:pPr algn="ctr"/>
            <a:endParaRPr lang="de-DE"/>
          </a:p>
        </p:txBody>
      </p:sp>
      <p:sp>
        <p:nvSpPr>
          <p:cNvPr id="10" name="Ellipse 9"/>
          <p:cNvSpPr/>
          <p:nvPr/>
        </p:nvSpPr>
        <p:spPr>
          <a:xfrm>
            <a:off x="870742" y="1107756"/>
            <a:ext cx="623888" cy="622300"/>
          </a:xfrm>
          <a:prstGeom prst="ellipse">
            <a:avLst/>
          </a:prstGeom>
        </p:spPr>
        <p:style>
          <a:lnRef idx="2">
            <a:schemeClr val="accent2"/>
          </a:lnRef>
          <a:fillRef idx="1">
            <a:schemeClr val="lt1"/>
          </a:fillRef>
          <a:effectRef idx="0">
            <a:schemeClr val="accent2"/>
          </a:effectRef>
          <a:fontRef idx="minor">
            <a:schemeClr val="dk1"/>
          </a:fontRef>
        </p:style>
        <p:txBody>
          <a:bodyPr rtlCol="0" anchor="ctr">
            <a:noAutofit/>
          </a:bodyPr>
          <a:lstStyle/>
          <a:p>
            <a:pPr algn="ctr"/>
            <a:r>
              <a:rPr lang="de-DE" sz="2800" dirty="0"/>
              <a:t>1</a:t>
            </a:r>
          </a:p>
        </p:txBody>
      </p:sp>
      <p:sp>
        <p:nvSpPr>
          <p:cNvPr id="8" name="Text Box 7"/>
          <p:cNvSpPr txBox="1"/>
          <p:nvPr/>
        </p:nvSpPr>
        <p:spPr>
          <a:xfrm>
            <a:off x="1166495" y="2239010"/>
            <a:ext cx="8958580" cy="2306955"/>
          </a:xfrm>
          <a:prstGeom prst="rect">
            <a:avLst/>
          </a:prstGeom>
          <a:noFill/>
        </p:spPr>
        <p:txBody>
          <a:bodyPr wrap="square" rtlCol="0">
            <a:spAutoFit/>
          </a:bodyPr>
          <a:lstStyle/>
          <a:p>
            <a:r>
              <a:rPr lang="" altLang="en-US"/>
              <a:t>Instead of </a:t>
            </a:r>
            <a:r>
              <a:rPr lang="" altLang="en-US">
                <a:latin typeface="Courier New" panose="02070309020205020404" pitchFamily="3" charset="0"/>
                <a:cs typeface="Courier New" panose="02070309020205020404" pitchFamily="3" charset="0"/>
              </a:rPr>
              <a:t>ros.xmlrpc://rosmaster</a:t>
            </a:r>
            <a:r>
              <a:rPr lang="" altLang="en-US"/>
              <a:t> in </a:t>
            </a:r>
            <a:r>
              <a:rPr lang="" altLang="en-US">
                <a:latin typeface="Courier New" panose="02070309020205020404" pitchFamily="3" charset="0"/>
                <a:cs typeface="Courier New" panose="02070309020205020404" pitchFamily="3" charset="0"/>
              </a:rPr>
              <a:t>href </a:t>
            </a:r>
            <a:r>
              <a:rPr lang="" altLang="en-US"/>
              <a:t>of </a:t>
            </a:r>
            <a:r>
              <a:rPr lang="" altLang="en-US">
                <a:latin typeface="Courier New" panose="02070309020205020404" pitchFamily="3" charset="0"/>
                <a:cs typeface="Courier New" panose="02070309020205020404" pitchFamily="3" charset="0"/>
              </a:rPr>
              <a:t>forms</a:t>
            </a:r>
            <a:r>
              <a:rPr lang="" altLang="en-US">
                <a:latin typeface="+mn-lt"/>
                <a:cs typeface="+mn-lt"/>
              </a:rPr>
              <a:t>, we will use </a:t>
            </a:r>
            <a:r>
              <a:rPr lang="" altLang="en-US">
                <a:latin typeface="Courier New" panose="02070309020205020404" pitchFamily="3" charset="0"/>
                <a:cs typeface="Courier New" panose="02070309020205020404" pitchFamily="3" charset="0"/>
              </a:rPr>
              <a:t>http</a:t>
            </a:r>
            <a:r>
              <a:rPr altLang="en-US">
                <a:latin typeface="Courier New" panose="02070309020205020404" pitchFamily="3" charset="0"/>
                <a:cs typeface="Courier New" panose="02070309020205020404" pitchFamily="3" charset="0"/>
                <a:sym typeface="+mn-ea"/>
              </a:rPr>
              <a:t>://rosmaster </a:t>
            </a:r>
            <a:r>
              <a:rPr lang="" altLang="en-US">
                <a:latin typeface="+mn-lt"/>
                <a:cs typeface="+mn-lt"/>
                <a:sym typeface="+mn-ea"/>
              </a:rPr>
              <a:t>and </a:t>
            </a:r>
            <a:r>
              <a:rPr lang="" altLang="en-US">
                <a:latin typeface="Courier New" panose="02070309020205020404" pitchFamily="3" charset="0"/>
                <a:cs typeface="Courier New" panose="02070309020205020404" pitchFamily="3" charset="0"/>
                <a:sym typeface="+mn-ea"/>
              </a:rPr>
              <a:t>subprotocol:”ros.xmlrpc”</a:t>
            </a:r>
          </a:p>
          <a:p>
            <a:endParaRPr lang="" altLang="en-US">
              <a:latin typeface="Courier New" panose="02070309020205020404" pitchFamily="3" charset="0"/>
              <a:cs typeface="Courier New" panose="02070309020205020404" pitchFamily="3" charset="0"/>
              <a:sym typeface="+mn-ea"/>
            </a:endParaRPr>
          </a:p>
          <a:p>
            <a:r>
              <a:rPr lang="" altLang="en-US">
                <a:latin typeface="+mn-lt"/>
                <a:cs typeface="+mn-lt"/>
                <a:sym typeface="+mn-ea"/>
              </a:rPr>
              <a:t>Reasoning behind:</a:t>
            </a:r>
          </a:p>
          <a:p>
            <a:pPr marL="285750" indent="-285750">
              <a:buFont typeface="Arial" panose="020B0604020202020204" pitchFamily="34" charset="0"/>
              <a:buChar char="•"/>
            </a:pPr>
            <a:r>
              <a:rPr lang="" altLang="en-US">
                <a:latin typeface="+mn-lt"/>
                <a:cs typeface="+mn-lt"/>
                <a:sym typeface="+mn-ea"/>
              </a:rPr>
              <a:t>Since the protocol over the wire is HTTP, this is more adequate</a:t>
            </a:r>
          </a:p>
          <a:p>
            <a:pPr marL="285750" indent="-285750">
              <a:buFont typeface="Arial" panose="020B0604020202020204" pitchFamily="34" charset="0"/>
              <a:buChar char="•"/>
            </a:pPr>
            <a:r>
              <a:rPr lang="" altLang="en-US">
                <a:latin typeface="+mn-lt"/>
                <a:cs typeface="+mn-lt"/>
                <a:sym typeface="+mn-ea"/>
              </a:rPr>
              <a:t>A subprotocol makes it easier to describe the protocol that happens over the payload, otherwise we would need specify the concrete payload mechanism that XMLRPC uses in the DataSchema of each interaction.</a:t>
            </a:r>
          </a:p>
        </p:txBody>
      </p:sp>
    </p:spTree>
    <p:extLst>
      <p:ext uri="{BB962C8B-B14F-4D97-AF65-F5344CB8AC3E}">
        <p14:creationId xmlns:p14="http://schemas.microsoft.com/office/powerpoint/2010/main" val="7211104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noChangeArrowheads="1"/>
          </p:cNvSpPr>
          <p:nvPr>
            <p:ph type="sldNum" sz="quarter" idx="15"/>
          </p:nvPr>
        </p:nvSpPr>
        <p:spPr/>
        <p:txBody>
          <a:bodyPr wrap="square" anchor="ctr">
            <a:normAutofit/>
          </a:bodyPr>
          <a:lstStyle/>
          <a:p>
            <a:pPr>
              <a:spcAft>
                <a:spcPts val="600"/>
              </a:spcAft>
              <a:defRPr lang="en-US"/>
            </a:pPr>
            <a:fld id="{0A669CC0-8EE7-336A-A9DE-783FD2905F2D}" type="slidenum">
              <a:rPr/>
              <a:t>16</a:t>
            </a:fld>
            <a:endParaRPr/>
          </a:p>
        </p:txBody>
      </p:sp>
      <p:sp>
        <p:nvSpPr>
          <p:cNvPr id="4" name="Fußzeilenplatzhalter 3"/>
          <p:cNvSpPr>
            <a:spLocks noGrp="1" noChangeArrowheads="1"/>
          </p:cNvSpPr>
          <p:nvPr>
            <p:ph type="ftr" sz="quarter" idx="16"/>
          </p:nvPr>
        </p:nvSpPr>
        <p:spPr/>
        <p:txBody>
          <a:bodyPr wrap="square" anchor="ctr">
            <a:normAutofit/>
          </a:bodyPr>
          <a:lstStyle/>
          <a:p>
            <a:pPr>
              <a:spcAft>
                <a:spcPts val="600"/>
              </a:spcAft>
              <a:defRPr lang="en-US"/>
            </a:pPr>
            <a:r>
              <a:rPr lang="en-US" dirty="0"/>
              <a:t>ROS in W3C </a:t>
            </a:r>
            <a:r>
              <a:rPr lang="en-US" dirty="0" err="1"/>
              <a:t>WoT</a:t>
            </a:r>
            <a:r>
              <a:rPr lang="en-US" dirty="0"/>
              <a:t> Final Presentation</a:t>
            </a:r>
            <a:r>
              <a:rPr dirty="0"/>
              <a:t> | </a:t>
            </a:r>
            <a:r>
              <a:rPr lang="de-DE" dirty="0"/>
              <a:t>Marcus Wolf Schmidt</a:t>
            </a:r>
            <a:endParaRPr dirty="0"/>
          </a:p>
        </p:txBody>
      </p:sp>
      <p:sp>
        <p:nvSpPr>
          <p:cNvPr id="14" name="Title 4"/>
          <p:cNvSpPr>
            <a:spLocks noGrp="1"/>
          </p:cNvSpPr>
          <p:nvPr>
            <p:ph type="title"/>
          </p:nvPr>
        </p:nvSpPr>
        <p:spPr/>
        <p:txBody>
          <a:bodyPr/>
          <a:lstStyle/>
          <a:p>
            <a:r>
              <a:rPr lang="en-US" u="sng" dirty="0">
                <a:solidFill>
                  <a:srgbClr val="0065BD"/>
                </a:solidFill>
              </a:rPr>
              <a:t>Discussion Result</a:t>
            </a:r>
            <a:r>
              <a:rPr lang="en-US" altLang="en-US" u="sng" dirty="0">
                <a:solidFill>
                  <a:srgbClr val="0065BD"/>
                </a:solidFill>
              </a:rPr>
              <a:t>s</a:t>
            </a:r>
          </a:p>
        </p:txBody>
      </p:sp>
      <p:sp>
        <p:nvSpPr>
          <p:cNvPr id="22" name="Rechteck: abgerundete Ecken 21"/>
          <p:cNvSpPr/>
          <p:nvPr/>
        </p:nvSpPr>
        <p:spPr>
          <a:xfrm>
            <a:off x="1776094" y="1154273"/>
            <a:ext cx="3671888" cy="671513"/>
          </a:xfrm>
          <a:prstGeom prst="roundRect">
            <a:avLst/>
          </a:prstGeom>
        </p:spPr>
        <p:style>
          <a:lnRef idx="2">
            <a:schemeClr val="accent2"/>
          </a:lnRef>
          <a:fillRef idx="1">
            <a:schemeClr val="lt1"/>
          </a:fillRef>
          <a:effectRef idx="0">
            <a:schemeClr val="accent2"/>
          </a:effectRef>
          <a:fontRef idx="minor">
            <a:schemeClr val="dk1"/>
          </a:fontRef>
        </p:style>
        <p:txBody>
          <a:bodyPr rtlCol="0" anchor="ctr">
            <a:noAutofit/>
          </a:bodyPr>
          <a:lstStyle/>
          <a:p>
            <a:pPr algn="ctr"/>
            <a:r>
              <a:rPr lang="de-DE" dirty="0" err="1">
                <a:latin typeface="Courier New" panose="02070309020205020404" pitchFamily="3" charset="0"/>
                <a:cs typeface="Courier New" panose="02070309020205020404" pitchFamily="3" charset="0"/>
              </a:rPr>
              <a:t>contentType</a:t>
            </a:r>
          </a:p>
        </p:txBody>
      </p:sp>
      <p:sp>
        <p:nvSpPr>
          <p:cNvPr id="23" name="Rechteck: abgerundete Ecken 22"/>
          <p:cNvSpPr/>
          <p:nvPr/>
        </p:nvSpPr>
        <p:spPr>
          <a:xfrm>
            <a:off x="6690996" y="1154273"/>
            <a:ext cx="3671888" cy="671513"/>
          </a:xfrm>
          <a:prstGeom prst="roundRect">
            <a:avLst/>
          </a:prstGeom>
        </p:spPr>
        <p:style>
          <a:lnRef idx="2">
            <a:schemeClr val="accent2"/>
          </a:lnRef>
          <a:fillRef idx="1">
            <a:schemeClr val="lt1"/>
          </a:fillRef>
          <a:effectRef idx="0">
            <a:schemeClr val="accent2"/>
          </a:effectRef>
          <a:fontRef idx="minor">
            <a:schemeClr val="dk1"/>
          </a:fontRef>
        </p:style>
        <p:txBody>
          <a:bodyPr rtlCol="0" anchor="ctr">
            <a:noAutofit/>
          </a:bodyPr>
          <a:lstStyle/>
          <a:p>
            <a:pPr algn="ctr"/>
            <a:r>
              <a:rPr lang="de-DE" dirty="0" err="1">
                <a:latin typeface="Courier New" panose="02070309020205020404" pitchFamily="3" charset="0"/>
                <a:cs typeface="Courier New" panose="02070309020205020404" pitchFamily="3" charset="0"/>
              </a:rPr>
              <a:t>application</a:t>
            </a:r>
            <a:r>
              <a:rPr lang="de-DE" dirty="0">
                <a:latin typeface="Courier New" panose="02070309020205020404" pitchFamily="3" charset="0"/>
                <a:cs typeface="Courier New" panose="02070309020205020404" pitchFamily="3" charset="0"/>
              </a:rPr>
              <a:t>/</a:t>
            </a:r>
            <a:r>
              <a:rPr lang="de-DE" dirty="0" err="1">
                <a:latin typeface="Courier New" panose="02070309020205020404" pitchFamily="3" charset="0"/>
                <a:cs typeface="Courier New" panose="02070309020205020404" pitchFamily="3" charset="0"/>
              </a:rPr>
              <a:t>xml</a:t>
            </a:r>
            <a:endParaRPr lang="de-DE" dirty="0">
              <a:latin typeface="Courier New" panose="02070309020205020404" pitchFamily="3" charset="0"/>
              <a:cs typeface="Courier New" panose="02070309020205020404" pitchFamily="3" charset="0"/>
            </a:endParaRPr>
          </a:p>
        </p:txBody>
      </p:sp>
      <p:sp>
        <p:nvSpPr>
          <p:cNvPr id="24" name="Pfeil: nach rechts 23"/>
          <p:cNvSpPr/>
          <p:nvPr/>
        </p:nvSpPr>
        <p:spPr>
          <a:xfrm>
            <a:off x="5726588" y="1297147"/>
            <a:ext cx="690563" cy="385763"/>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noAutofit/>
          </a:bodyPr>
          <a:lstStyle/>
          <a:p>
            <a:pPr algn="ctr"/>
            <a:endParaRPr lang="de-DE"/>
          </a:p>
        </p:txBody>
      </p:sp>
      <p:sp>
        <p:nvSpPr>
          <p:cNvPr id="25" name="Ellipse 24"/>
          <p:cNvSpPr/>
          <p:nvPr/>
        </p:nvSpPr>
        <p:spPr>
          <a:xfrm>
            <a:off x="840262" y="1180228"/>
            <a:ext cx="623888" cy="622300"/>
          </a:xfrm>
          <a:prstGeom prst="ellipse">
            <a:avLst/>
          </a:prstGeom>
        </p:spPr>
        <p:style>
          <a:lnRef idx="2">
            <a:schemeClr val="accent2"/>
          </a:lnRef>
          <a:fillRef idx="1">
            <a:schemeClr val="lt1"/>
          </a:fillRef>
          <a:effectRef idx="0">
            <a:schemeClr val="accent2"/>
          </a:effectRef>
          <a:fontRef idx="minor">
            <a:schemeClr val="dk1"/>
          </a:fontRef>
        </p:style>
        <p:txBody>
          <a:bodyPr rtlCol="0" anchor="ctr">
            <a:noAutofit/>
          </a:bodyPr>
          <a:lstStyle/>
          <a:p>
            <a:pPr algn="ctr"/>
            <a:r>
              <a:rPr lang="de-DE" sz="2800" dirty="0"/>
              <a:t>2</a:t>
            </a:r>
          </a:p>
        </p:txBody>
      </p:sp>
      <p:sp>
        <p:nvSpPr>
          <p:cNvPr id="8" name="Text Box 7"/>
          <p:cNvSpPr txBox="1"/>
          <p:nvPr/>
        </p:nvSpPr>
        <p:spPr>
          <a:xfrm>
            <a:off x="1166495" y="2239010"/>
            <a:ext cx="8958580" cy="922020"/>
          </a:xfrm>
          <a:prstGeom prst="rect">
            <a:avLst/>
          </a:prstGeom>
          <a:noFill/>
        </p:spPr>
        <p:txBody>
          <a:bodyPr wrap="square" rtlCol="0">
            <a:spAutoFit/>
          </a:bodyPr>
          <a:lstStyle/>
          <a:p>
            <a:r>
              <a:rPr lang="en-US" altLang="en-US"/>
              <a:t>Instead of </a:t>
            </a:r>
            <a:r>
              <a:rPr lang="" altLang="en-US">
                <a:latin typeface="Courier New" panose="02070309020205020404" pitchFamily="3" charset="0"/>
                <a:cs typeface="Courier New" panose="02070309020205020404" pitchFamily="3" charset="0"/>
              </a:rPr>
              <a:t>application/json </a:t>
            </a:r>
            <a:r>
              <a:rPr lang="" altLang="en-US">
                <a:latin typeface="+mn-lt"/>
                <a:cs typeface="+mn-lt"/>
              </a:rPr>
              <a:t>in the</a:t>
            </a:r>
            <a:r>
              <a:rPr lang="" altLang="en-US">
                <a:latin typeface="Courier New" panose="02070309020205020404" pitchFamily="3" charset="0"/>
                <a:cs typeface="Courier New" panose="02070309020205020404" pitchFamily="3" charset="0"/>
              </a:rPr>
              <a:t> contentType</a:t>
            </a:r>
            <a:r>
              <a:rPr lang="" altLang="en-US">
                <a:latin typeface="+mn-lt"/>
                <a:cs typeface="+mn-lt"/>
              </a:rPr>
              <a:t>, we will use</a:t>
            </a:r>
            <a:r>
              <a:rPr lang="" altLang="en-US">
                <a:latin typeface="Courier New" panose="02070309020205020404" pitchFamily="3" charset="0"/>
                <a:cs typeface="Courier New" panose="02070309020205020404" pitchFamily="3" charset="0"/>
              </a:rPr>
              <a:t> application/xml </a:t>
            </a:r>
            <a:r>
              <a:rPr lang="" altLang="en-US">
                <a:latin typeface="+mn-lt"/>
                <a:cs typeface="+mn-lt"/>
              </a:rPr>
              <a:t>since the actual data on the wire is XML but the DataScheme allows us to properly describe the needed structure.</a:t>
            </a:r>
            <a:endParaRPr lang="" altLang="en-US">
              <a:latin typeface="+mn-lt"/>
              <a:cs typeface="+mn-lt"/>
              <a:sym typeface="+mn-ea"/>
            </a:endParaRPr>
          </a:p>
        </p:txBody>
      </p:sp>
    </p:spTree>
    <p:extLst>
      <p:ext uri="{BB962C8B-B14F-4D97-AF65-F5344CB8AC3E}">
        <p14:creationId xmlns:p14="http://schemas.microsoft.com/office/powerpoint/2010/main" val="11197762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noChangeArrowheads="1"/>
            <a:extLst>
              <a:ext uri="smNativeData">
                <pr:smNativeData xmlns:pr="smNativeData" xmlns:p14="http://schemas.microsoft.com/office/powerpoint/2010/main" xmlns="" val="SMDATA_13_mG0pXhMAAAAlAAAAZAAAAA0AAAAAAAAAAEgAAAAAAAAASAAAAAAAAAAB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HMbAAAMAAAAEAAAAAAAAAAAAAAAAAAAAAAAAAAeAAAAaAAAAAAAAAAAAAAAAAAAAAAAAAAAAAAAECcAABAnAAAAAAAAAAAAAAAAAAAAAAAAAAAAAAAAAAAAAAAAAAAAABQAAAAAAAAAwMD/AAAAAABkAAAAMgAAAAAAAABkAAAAAAAAAH9/fwAKAAAAHwAAAFQAAAAAUpMF////AQAAAAAAAAAAAAAAAAAAAAAAAAAAAAAAAAAAAAAAAAAAAAAAAn9/fwAAZb0DzMzMAMDA/wB/f38AAAAAAAAAAAAAAAAAAAAAAAAAAAAhAAAAGAAAABQAAAASIgAA0icAAEwnAAARKgAAEAAAACYAAAAIAAAAAAAAAAAAAAA="/>
              </a:ext>
            </a:extLst>
          </p:cNvSpPr>
          <p:nvPr>
            <p:ph type="sldNum" sz="quarter" idx="15"/>
          </p:nvPr>
        </p:nvSpPr>
        <p:spPr/>
        <p:txBody>
          <a:bodyPr wrap="square" anchor="ctr">
            <a:normAutofit/>
          </a:bodyPr>
          <a:lstStyle/>
          <a:p>
            <a:pPr>
              <a:spcAft>
                <a:spcPts val="600"/>
              </a:spcAft>
              <a:defRPr lang="de-de"/>
            </a:pPr>
            <a:fld id="{0A669CC0-8EE7-336A-A9DE-783FD2905F2D}" type="slidenum">
              <a:rPr/>
              <a:pPr>
                <a:spcAft>
                  <a:spcPts val="600"/>
                </a:spcAft>
                <a:defRPr lang="de-de"/>
              </a:pPr>
              <a:t>17</a:t>
            </a:fld>
            <a:endParaRPr/>
          </a:p>
        </p:txBody>
      </p:sp>
      <p:sp>
        <p:nvSpPr>
          <p:cNvPr id="4" name="Fußzeilenplatzhalter 3"/>
          <p:cNvSpPr>
            <a:spLocks noGrp="1" noChangeArrowheads="1"/>
            <a:extLst>
              <a:ext uri="smNativeData">
                <pr:smNativeData xmlns:pr="smNativeData" xmlns:p14="http://schemas.microsoft.com/office/powerpoint/2010/main" xmlns="" val="SMDATA_13_mG0pXhMAAAAlAAAAZAAAAA0AAAAAAAAAAEgAAAAAAAAASAAAAAAAAAAB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CgWAAAMAAAAEAAAAAAAAAAAAAAAAAAAAAAAAAAeAAAAaAAAAAAAAAAAAAAAAAAAAAAAAAAAAAAAECcAABAnAAAAAAAAAAAAAAAAAAAAAAAAAAAAAAAAAAAAAAAAAAAAABQAAAAAAAAAwMD/AAAAAABkAAAAMgAAAAAAAABkAAAAAAAAAH9/fwAKAAAAHwAAAFQAAAAAUpMF////AQAAAAAAAAAAAAAAAAAAAAAAAAAAAAAAAAAAAAAAAAAAAAAAAn9/fwAAZb0DzMzMAMDA/wB/f38AAAAAAAAAAAAAAAAAAAAAAAAAAAAhAAAAGAAAABQAAAAEAQAA0icAACwhAAARKgAAEAAAACYAAAAIAAAAAAAAAAAAAAA="/>
              </a:ext>
            </a:extLst>
          </p:cNvSpPr>
          <p:nvPr>
            <p:ph type="ftr" sz="quarter" idx="16"/>
          </p:nvPr>
        </p:nvSpPr>
        <p:spPr/>
        <p:txBody>
          <a:bodyPr wrap="square" anchor="ctr">
            <a:normAutofit/>
          </a:bodyPr>
          <a:lstStyle/>
          <a:p>
            <a:pPr>
              <a:spcAft>
                <a:spcPts val="600"/>
              </a:spcAft>
              <a:defRPr lang="de-de"/>
            </a:pPr>
            <a:r>
              <a:rPr lang="en-US" dirty="0"/>
              <a:t>ROS in W3C </a:t>
            </a:r>
            <a:r>
              <a:rPr lang="en-US" dirty="0" err="1"/>
              <a:t>WoT</a:t>
            </a:r>
            <a:r>
              <a:rPr lang="en-US" dirty="0"/>
              <a:t> Final Presentation</a:t>
            </a:r>
            <a:r>
              <a:rPr dirty="0"/>
              <a:t> | </a:t>
            </a:r>
            <a:r>
              <a:rPr lang="de-DE" dirty="0"/>
              <a:t>Marcus Wolf Schmidt</a:t>
            </a:r>
            <a:endParaRPr dirty="0"/>
          </a:p>
        </p:txBody>
      </p:sp>
      <p:sp>
        <p:nvSpPr>
          <p:cNvPr id="14" name="Title 4">
            <a:extLst>
              <a:ext uri="{FF2B5EF4-FFF2-40B4-BE49-F238E27FC236}">
                <a16:creationId xmlns:a16="http://schemas.microsoft.com/office/drawing/2014/main" id="{E450D4CA-8599-4C94-BC6E-E58AB48E655D}"/>
              </a:ext>
            </a:extLst>
          </p:cNvPr>
          <p:cNvSpPr>
            <a:spLocks noGrp="1"/>
          </p:cNvSpPr>
          <p:nvPr>
            <p:ph type="title"/>
          </p:nvPr>
        </p:nvSpPr>
        <p:spPr/>
        <p:txBody>
          <a:bodyPr/>
          <a:lstStyle/>
          <a:p>
            <a:r>
              <a:rPr lang="en-US" u="sng" dirty="0">
                <a:solidFill>
                  <a:srgbClr val="0065BD"/>
                </a:solidFill>
              </a:rPr>
              <a:t>Discussion Result</a:t>
            </a:r>
            <a:r>
              <a:rPr lang="en-US" altLang="en-US" u="sng" dirty="0">
                <a:solidFill>
                  <a:srgbClr val="0065BD"/>
                </a:solidFill>
              </a:rPr>
              <a:t>s</a:t>
            </a:r>
            <a:r>
              <a:rPr lang="" altLang="en-US" u="sng" dirty="0">
                <a:solidFill>
                  <a:srgbClr val="0065BD"/>
                </a:solidFill>
              </a:rPr>
              <a:t>: Example TD</a:t>
            </a:r>
            <a:endParaRPr lang="en-US" u="sng" dirty="0">
              <a:solidFill>
                <a:srgbClr val="0065BD"/>
              </a:solidFill>
            </a:endParaRPr>
          </a:p>
        </p:txBody>
      </p:sp>
      <p:sp>
        <p:nvSpPr>
          <p:cNvPr id="5" name="Textfeld 4">
            <a:extLst>
              <a:ext uri="{FF2B5EF4-FFF2-40B4-BE49-F238E27FC236}">
                <a16:creationId xmlns:a16="http://schemas.microsoft.com/office/drawing/2014/main" id="{DC698DA3-4533-46BA-AF7F-C7FE5A5725CD}"/>
              </a:ext>
            </a:extLst>
          </p:cNvPr>
          <p:cNvSpPr txBox="1"/>
          <p:nvPr/>
        </p:nvSpPr>
        <p:spPr>
          <a:xfrm>
            <a:off x="2952323" y="864305"/>
            <a:ext cx="5442343" cy="5493812"/>
          </a:xfrm>
          <a:prstGeom prst="rect">
            <a:avLst/>
          </a:prstGeom>
          <a:noFill/>
          <a:ln>
            <a:solidFill>
              <a:srgbClr val="0065BD"/>
            </a:solidFill>
          </a:ln>
        </p:spPr>
        <p:txBody>
          <a:bodyPr wrap="square" rtlCol="0">
            <a:spAutoFit/>
          </a:bodyPr>
          <a:lstStyle/>
          <a:p>
            <a:r>
              <a:rPr lang="en-GB" sz="900" dirty="0"/>
              <a:t>1      {"@context": [</a:t>
            </a:r>
            <a:r>
              <a:rPr lang="en-GB" sz="900" dirty="0">
                <a:solidFill>
                  <a:srgbClr val="92D050"/>
                </a:solidFill>
              </a:rPr>
              <a:t>"https://www.w3.org/2019/wot/td/v1"</a:t>
            </a:r>
            <a:r>
              <a:rPr lang="en-GB" sz="900" dirty="0"/>
              <a:t>,</a:t>
            </a:r>
            <a:endParaRPr lang="de-DE" sz="900" dirty="0"/>
          </a:p>
          <a:p>
            <a:r>
              <a:rPr lang="en-GB" sz="900" dirty="0"/>
              <a:t>2                           {</a:t>
            </a:r>
            <a:r>
              <a:rPr lang="en-GB" sz="900" dirty="0">
                <a:solidFill>
                  <a:srgbClr val="92D050"/>
                </a:solidFill>
              </a:rPr>
              <a:t>“</a:t>
            </a:r>
            <a:r>
              <a:rPr lang="en-GB" sz="900" dirty="0" err="1">
                <a:solidFill>
                  <a:srgbClr val="92D050"/>
                </a:solidFill>
              </a:rPr>
              <a:t>ros</a:t>
            </a:r>
            <a:r>
              <a:rPr lang="en-GB" sz="900" dirty="0">
                <a:solidFill>
                  <a:srgbClr val="92D050"/>
                </a:solidFill>
              </a:rPr>
              <a:t>”</a:t>
            </a:r>
            <a:r>
              <a:rPr lang="en-GB" sz="900" dirty="0"/>
              <a:t>:</a:t>
            </a:r>
            <a:r>
              <a:rPr lang="en-GB" sz="900" dirty="0">
                <a:solidFill>
                  <a:srgbClr val="92D050"/>
                </a:solidFill>
              </a:rPr>
              <a:t>”http://www.example.org/</a:t>
            </a:r>
            <a:r>
              <a:rPr lang="en-GB" sz="900" dirty="0" err="1">
                <a:solidFill>
                  <a:srgbClr val="92D050"/>
                </a:solidFill>
              </a:rPr>
              <a:t>ros</a:t>
            </a:r>
            <a:r>
              <a:rPr lang="en-GB" sz="900" dirty="0">
                <a:solidFill>
                  <a:srgbClr val="92D050"/>
                </a:solidFill>
              </a:rPr>
              <a:t>-binding”</a:t>
            </a:r>
            <a:r>
              <a:rPr lang="en-GB" sz="900" dirty="0"/>
              <a:t>}],</a:t>
            </a:r>
            <a:endParaRPr lang="de-DE" sz="900" dirty="0"/>
          </a:p>
          <a:p>
            <a:r>
              <a:rPr lang="en-GB" sz="900" dirty="0"/>
              <a:t>3       "title": </a:t>
            </a:r>
            <a:r>
              <a:rPr lang="en-GB" sz="900" dirty="0">
                <a:solidFill>
                  <a:srgbClr val="92D050"/>
                </a:solidFill>
              </a:rPr>
              <a:t>"</a:t>
            </a:r>
            <a:r>
              <a:rPr lang="en-GB" sz="900" dirty="0" err="1">
                <a:solidFill>
                  <a:srgbClr val="92D050"/>
                </a:solidFill>
              </a:rPr>
              <a:t>Uarm</a:t>
            </a:r>
            <a:r>
              <a:rPr lang="en-GB" sz="900" dirty="0">
                <a:solidFill>
                  <a:srgbClr val="92D050"/>
                </a:solidFill>
              </a:rPr>
              <a:t>"</a:t>
            </a:r>
            <a:r>
              <a:rPr lang="en-GB" sz="900" dirty="0"/>
              <a:t>,</a:t>
            </a:r>
            <a:endParaRPr lang="de-DE" sz="900" dirty="0"/>
          </a:p>
          <a:p>
            <a:r>
              <a:rPr lang="en-GB" sz="900" dirty="0"/>
              <a:t>4       "properties": {</a:t>
            </a:r>
            <a:endParaRPr lang="de-DE" sz="900" dirty="0"/>
          </a:p>
          <a:p>
            <a:r>
              <a:rPr lang="en-GB" sz="900" dirty="0"/>
              <a:t>5                 "location":{</a:t>
            </a:r>
            <a:endParaRPr lang="de-DE" sz="900" dirty="0"/>
          </a:p>
          <a:p>
            <a:r>
              <a:rPr lang="en-GB" sz="900" dirty="0"/>
              <a:t>6                         "</a:t>
            </a:r>
            <a:r>
              <a:rPr lang="en-GB" sz="900" dirty="0" err="1"/>
              <a:t>title":</a:t>
            </a:r>
            <a:r>
              <a:rPr lang="en-GB" sz="900" dirty="0" err="1">
                <a:solidFill>
                  <a:srgbClr val="92D050"/>
                </a:solidFill>
              </a:rPr>
              <a:t>"Return</a:t>
            </a:r>
            <a:r>
              <a:rPr lang="en-GB" sz="900" dirty="0">
                <a:solidFill>
                  <a:srgbClr val="92D050"/>
                </a:solidFill>
              </a:rPr>
              <a:t> location"</a:t>
            </a:r>
            <a:r>
              <a:rPr lang="en-GB" sz="900" dirty="0"/>
              <a:t>,</a:t>
            </a:r>
            <a:endParaRPr lang="de-DE" sz="900" dirty="0"/>
          </a:p>
          <a:p>
            <a:r>
              <a:rPr lang="en-GB" sz="900" dirty="0"/>
              <a:t>7                         “</a:t>
            </a:r>
            <a:r>
              <a:rPr lang="en-GB" sz="900" dirty="0" err="1"/>
              <a:t>type":</a:t>
            </a:r>
            <a:r>
              <a:rPr lang="en-GB" sz="900" dirty="0" err="1">
                <a:solidFill>
                  <a:srgbClr val="92D050"/>
                </a:solidFill>
              </a:rPr>
              <a:t>"integer</a:t>
            </a:r>
            <a:r>
              <a:rPr lang="en-GB" sz="900" dirty="0">
                <a:solidFill>
                  <a:srgbClr val="92D050"/>
                </a:solidFill>
              </a:rPr>
              <a:t>"</a:t>
            </a:r>
            <a:r>
              <a:rPr lang="en-GB" sz="900" dirty="0"/>
              <a:t>,</a:t>
            </a:r>
            <a:endParaRPr lang="de-DE" sz="900" dirty="0"/>
          </a:p>
          <a:p>
            <a:r>
              <a:rPr lang="en-GB" sz="900" dirty="0"/>
              <a:t>8                         "forms": [{</a:t>
            </a:r>
            <a:endParaRPr lang="de-DE" sz="900" dirty="0"/>
          </a:p>
          <a:p>
            <a:r>
              <a:rPr lang="en-GB" sz="900" dirty="0"/>
              <a:t>9      	      "</a:t>
            </a:r>
            <a:r>
              <a:rPr lang="en-GB" sz="900" dirty="0" err="1"/>
              <a:t>href</a:t>
            </a:r>
            <a:r>
              <a:rPr lang="en-GB" sz="900" dirty="0"/>
              <a:t>":</a:t>
            </a:r>
            <a:r>
              <a:rPr lang="en-GB" sz="900" dirty="0">
                <a:solidFill>
                  <a:srgbClr val="92D050"/>
                </a:solidFill>
              </a:rPr>
              <a:t>“http://192.168.0.100:11311/</a:t>
            </a:r>
            <a:r>
              <a:rPr lang="en-GB" sz="900" dirty="0" err="1">
                <a:solidFill>
                  <a:srgbClr val="92D050"/>
                </a:solidFill>
              </a:rPr>
              <a:t>uarm</a:t>
            </a:r>
            <a:r>
              <a:rPr lang="en-GB" sz="900" dirty="0">
                <a:solidFill>
                  <a:srgbClr val="92D050"/>
                </a:solidFill>
              </a:rPr>
              <a:t>/properties/location"</a:t>
            </a:r>
            <a:r>
              <a:rPr lang="en-GB" sz="900" dirty="0"/>
              <a:t>,</a:t>
            </a:r>
            <a:endParaRPr lang="de-DE" sz="900" dirty="0"/>
          </a:p>
          <a:p>
            <a:r>
              <a:rPr lang="en-GB" sz="900" dirty="0"/>
              <a:t>10  	      "</a:t>
            </a:r>
            <a:r>
              <a:rPr lang="en-GB" sz="900" dirty="0" err="1"/>
              <a:t>contentType</a:t>
            </a:r>
            <a:r>
              <a:rPr lang="en-GB" sz="900" dirty="0"/>
              <a:t>":</a:t>
            </a:r>
            <a:r>
              <a:rPr lang="en-GB" sz="900" dirty="0">
                <a:solidFill>
                  <a:srgbClr val="92D050"/>
                </a:solidFill>
              </a:rPr>
              <a:t>"application/xml"</a:t>
            </a:r>
            <a:r>
              <a:rPr lang="en-GB" sz="900" dirty="0"/>
              <a:t>,</a:t>
            </a:r>
          </a:p>
          <a:p>
            <a:r>
              <a:rPr lang="de-DE" sz="900" dirty="0"/>
              <a:t>11	      </a:t>
            </a:r>
            <a:r>
              <a:rPr lang="en-GB" sz="900" dirty="0"/>
              <a:t>“subprotocol":</a:t>
            </a:r>
            <a:r>
              <a:rPr lang="en-GB" sz="900" dirty="0">
                <a:solidFill>
                  <a:srgbClr val="92D050"/>
                </a:solidFill>
              </a:rPr>
              <a:t>“</a:t>
            </a:r>
            <a:r>
              <a:rPr lang="en-GB" sz="900" dirty="0" err="1">
                <a:solidFill>
                  <a:srgbClr val="92D050"/>
                </a:solidFill>
              </a:rPr>
              <a:t>ros.xmlrpc</a:t>
            </a:r>
            <a:r>
              <a:rPr lang="en-GB" sz="900" dirty="0">
                <a:solidFill>
                  <a:srgbClr val="92D050"/>
                </a:solidFill>
              </a:rPr>
              <a:t>"</a:t>
            </a:r>
            <a:r>
              <a:rPr lang="en-GB" sz="900" dirty="0"/>
              <a:t>,</a:t>
            </a:r>
            <a:endParaRPr lang="de-DE" sz="900" dirty="0"/>
          </a:p>
          <a:p>
            <a:r>
              <a:rPr lang="en-GB" sz="900" dirty="0"/>
              <a:t>12	      "op":</a:t>
            </a:r>
            <a:r>
              <a:rPr lang="en-GB" sz="900" dirty="0">
                <a:solidFill>
                  <a:srgbClr val="92D050"/>
                </a:solidFill>
              </a:rPr>
              <a:t>"</a:t>
            </a:r>
            <a:r>
              <a:rPr lang="en-GB" sz="900" dirty="0" err="1">
                <a:solidFill>
                  <a:srgbClr val="92D050"/>
                </a:solidFill>
              </a:rPr>
              <a:t>readproperty</a:t>
            </a:r>
            <a:r>
              <a:rPr lang="en-GB" sz="900" dirty="0">
                <a:solidFill>
                  <a:srgbClr val="92D050"/>
                </a:solidFill>
              </a:rPr>
              <a:t>"</a:t>
            </a:r>
            <a:r>
              <a:rPr lang="en-GB" sz="900" dirty="0"/>
              <a:t>,</a:t>
            </a:r>
            <a:endParaRPr lang="de-DE" sz="900" dirty="0"/>
          </a:p>
          <a:p>
            <a:r>
              <a:rPr lang="en-GB" sz="900" dirty="0"/>
              <a:t>13	      “</a:t>
            </a:r>
            <a:r>
              <a:rPr lang="en-GB" sz="900" dirty="0" err="1"/>
              <a:t>ros:methodName</a:t>
            </a:r>
            <a:r>
              <a:rPr lang="en-GB" sz="900" dirty="0"/>
              <a:t>”:</a:t>
            </a:r>
            <a:r>
              <a:rPr lang="en-GB" sz="900" dirty="0">
                <a:solidFill>
                  <a:srgbClr val="92D050"/>
                </a:solidFill>
              </a:rPr>
              <a:t>”</a:t>
            </a:r>
            <a:r>
              <a:rPr lang="en-GB" sz="900" dirty="0" err="1">
                <a:solidFill>
                  <a:srgbClr val="92D050"/>
                </a:solidFill>
              </a:rPr>
              <a:t>getParam</a:t>
            </a:r>
            <a:r>
              <a:rPr lang="en-GB" sz="900" dirty="0">
                <a:solidFill>
                  <a:srgbClr val="92D050"/>
                </a:solidFill>
              </a:rPr>
              <a:t>”</a:t>
            </a:r>
            <a:endParaRPr lang="de-DE" sz="900" dirty="0">
              <a:solidFill>
                <a:srgbClr val="92D050"/>
              </a:solidFill>
            </a:endParaRPr>
          </a:p>
          <a:p>
            <a:r>
              <a:rPr lang="en-GB" sz="900" dirty="0"/>
              <a:t>14	      }]</a:t>
            </a:r>
            <a:endParaRPr lang="de-DE" sz="900" dirty="0"/>
          </a:p>
          <a:p>
            <a:r>
              <a:rPr lang="en-GB" sz="900" dirty="0"/>
              <a:t>15                 }</a:t>
            </a:r>
            <a:endParaRPr lang="de-DE" sz="900" dirty="0"/>
          </a:p>
          <a:p>
            <a:r>
              <a:rPr lang="en-GB" sz="900" dirty="0"/>
              <a:t>16      },   </a:t>
            </a:r>
            <a:endParaRPr lang="de-DE" sz="900" dirty="0"/>
          </a:p>
          <a:p>
            <a:r>
              <a:rPr lang="en-GB" sz="900" dirty="0"/>
              <a:t>17      "actions":{</a:t>
            </a:r>
            <a:endParaRPr lang="de-DE" sz="900" dirty="0"/>
          </a:p>
          <a:p>
            <a:r>
              <a:rPr lang="en-GB" sz="900" dirty="0"/>
              <a:t>18               “beep":{</a:t>
            </a:r>
            <a:endParaRPr lang="de-DE" sz="900" dirty="0"/>
          </a:p>
          <a:p>
            <a:r>
              <a:rPr lang="en-GB" sz="900" dirty="0"/>
              <a:t>19                       "</a:t>
            </a:r>
            <a:r>
              <a:rPr lang="en-GB" sz="900" dirty="0" err="1"/>
              <a:t>title":</a:t>
            </a:r>
            <a:r>
              <a:rPr lang="en-GB" sz="900" dirty="0" err="1">
                <a:solidFill>
                  <a:srgbClr val="92D050"/>
                </a:solidFill>
              </a:rPr>
              <a:t>"Beep</a:t>
            </a:r>
            <a:r>
              <a:rPr lang="en-GB" sz="900" dirty="0">
                <a:solidFill>
                  <a:srgbClr val="92D050"/>
                </a:solidFill>
              </a:rPr>
              <a:t>"</a:t>
            </a:r>
            <a:r>
              <a:rPr lang="en-GB" sz="900" dirty="0"/>
              <a:t>,</a:t>
            </a:r>
            <a:endParaRPr lang="de-DE" sz="900" dirty="0"/>
          </a:p>
          <a:p>
            <a:r>
              <a:rPr lang="en-GB" sz="900" dirty="0"/>
              <a:t>20                       "forms":[{</a:t>
            </a:r>
            <a:endParaRPr lang="de-DE" sz="900" dirty="0"/>
          </a:p>
          <a:p>
            <a:r>
              <a:rPr lang="en-GB" sz="900" dirty="0"/>
              <a:t>21   	      "</a:t>
            </a:r>
            <a:r>
              <a:rPr lang="en-GB" sz="900" dirty="0" err="1"/>
              <a:t>href</a:t>
            </a:r>
            <a:r>
              <a:rPr lang="en-GB" sz="900" dirty="0"/>
              <a:t>":</a:t>
            </a:r>
            <a:r>
              <a:rPr lang="en-GB" sz="900" dirty="0">
                <a:solidFill>
                  <a:srgbClr val="92D050"/>
                </a:solidFill>
              </a:rPr>
              <a:t>“http://192.168.0.100:11311/</a:t>
            </a:r>
            <a:r>
              <a:rPr lang="en-GB" sz="900" dirty="0" err="1">
                <a:solidFill>
                  <a:srgbClr val="92D050"/>
                </a:solidFill>
              </a:rPr>
              <a:t>uarm</a:t>
            </a:r>
            <a:r>
              <a:rPr lang="en-GB" sz="900" dirty="0">
                <a:solidFill>
                  <a:srgbClr val="92D050"/>
                </a:solidFill>
              </a:rPr>
              <a:t>/actions/beep"</a:t>
            </a:r>
            <a:r>
              <a:rPr lang="en-GB" sz="900" dirty="0"/>
              <a:t>,</a:t>
            </a:r>
            <a:endParaRPr lang="de-DE" sz="900" dirty="0"/>
          </a:p>
          <a:p>
            <a:r>
              <a:rPr lang="en-GB" sz="900" dirty="0"/>
              <a:t>22	      "</a:t>
            </a:r>
            <a:r>
              <a:rPr lang="en-GB" sz="900" dirty="0" err="1"/>
              <a:t>contentType</a:t>
            </a:r>
            <a:r>
              <a:rPr lang="en-GB" sz="900" dirty="0"/>
              <a:t>":</a:t>
            </a:r>
            <a:r>
              <a:rPr lang="en-GB" sz="900" dirty="0">
                <a:solidFill>
                  <a:srgbClr val="92D050"/>
                </a:solidFill>
              </a:rPr>
              <a:t>"ROS/String"</a:t>
            </a:r>
            <a:r>
              <a:rPr lang="en-GB" sz="900" dirty="0"/>
              <a:t>,</a:t>
            </a:r>
          </a:p>
          <a:p>
            <a:r>
              <a:rPr lang="de-DE" sz="900" dirty="0"/>
              <a:t>23 	      </a:t>
            </a:r>
            <a:r>
              <a:rPr lang="en-GB" sz="900" dirty="0"/>
              <a:t>“subprotocol":</a:t>
            </a:r>
            <a:r>
              <a:rPr lang="en-GB" sz="900" dirty="0">
                <a:solidFill>
                  <a:srgbClr val="92D050"/>
                </a:solidFill>
              </a:rPr>
              <a:t>“</a:t>
            </a:r>
            <a:r>
              <a:rPr lang="en-GB" sz="900" dirty="0" err="1">
                <a:solidFill>
                  <a:srgbClr val="92D050"/>
                </a:solidFill>
              </a:rPr>
              <a:t>ros.tcp</a:t>
            </a:r>
            <a:r>
              <a:rPr lang="en-GB" sz="900" dirty="0">
                <a:solidFill>
                  <a:srgbClr val="92D050"/>
                </a:solidFill>
              </a:rPr>
              <a:t>"</a:t>
            </a:r>
            <a:r>
              <a:rPr lang="en-GB" sz="900" dirty="0"/>
              <a:t>,</a:t>
            </a:r>
            <a:endParaRPr lang="de-DE" sz="900" dirty="0"/>
          </a:p>
          <a:p>
            <a:r>
              <a:rPr lang="en-GB" sz="900" dirty="0"/>
              <a:t>24	      "op":</a:t>
            </a:r>
            <a:r>
              <a:rPr lang="en-GB" sz="900" dirty="0">
                <a:solidFill>
                  <a:srgbClr val="92D050"/>
                </a:solidFill>
              </a:rPr>
              <a:t>"</a:t>
            </a:r>
            <a:r>
              <a:rPr lang="en-GB" sz="900" dirty="0" err="1">
                <a:solidFill>
                  <a:srgbClr val="92D050"/>
                </a:solidFill>
              </a:rPr>
              <a:t>invokeaction</a:t>
            </a:r>
            <a:r>
              <a:rPr lang="en-GB" sz="900" dirty="0">
                <a:solidFill>
                  <a:srgbClr val="92D050"/>
                </a:solidFill>
              </a:rPr>
              <a:t>"</a:t>
            </a:r>
            <a:r>
              <a:rPr lang="en-GB" sz="900" dirty="0"/>
              <a:t>,</a:t>
            </a:r>
            <a:endParaRPr lang="de-DE" sz="900" dirty="0"/>
          </a:p>
          <a:p>
            <a:r>
              <a:rPr lang="en-GB" sz="900" dirty="0"/>
              <a:t>25	      "</a:t>
            </a:r>
            <a:r>
              <a:rPr lang="en-GB" sz="900" dirty="0" err="1"/>
              <a:t>ros:registerClass</a:t>
            </a:r>
            <a:r>
              <a:rPr lang="en-GB" sz="900" dirty="0"/>
              <a:t>":</a:t>
            </a:r>
            <a:r>
              <a:rPr lang="en-GB" sz="900" dirty="0">
                <a:solidFill>
                  <a:srgbClr val="92D050"/>
                </a:solidFill>
              </a:rPr>
              <a:t>"Publish"</a:t>
            </a:r>
            <a:endParaRPr lang="de-DE" sz="900" dirty="0">
              <a:solidFill>
                <a:srgbClr val="92D050"/>
              </a:solidFill>
            </a:endParaRPr>
          </a:p>
          <a:p>
            <a:r>
              <a:rPr lang="en-GB" sz="900" dirty="0"/>
              <a:t>26	}]</a:t>
            </a:r>
            <a:endParaRPr lang="de-DE" sz="900" dirty="0"/>
          </a:p>
          <a:p>
            <a:r>
              <a:rPr lang="en-GB" sz="900" dirty="0"/>
              <a:t>27                }</a:t>
            </a:r>
            <a:endParaRPr lang="de-DE" sz="900" dirty="0"/>
          </a:p>
          <a:p>
            <a:r>
              <a:rPr lang="en-GB" sz="900" dirty="0"/>
              <a:t>28       },</a:t>
            </a:r>
            <a:endParaRPr lang="de-DE" sz="900" dirty="0"/>
          </a:p>
          <a:p>
            <a:r>
              <a:rPr lang="en-GB" sz="900" dirty="0"/>
              <a:t>29      "events":{</a:t>
            </a:r>
            <a:endParaRPr lang="de-DE" sz="900" dirty="0"/>
          </a:p>
          <a:p>
            <a:r>
              <a:rPr lang="en-GB" sz="900" dirty="0"/>
              <a:t>30               "error":{</a:t>
            </a:r>
            <a:endParaRPr lang="de-DE" sz="900" dirty="0"/>
          </a:p>
          <a:p>
            <a:r>
              <a:rPr lang="en-GB" sz="900" dirty="0"/>
              <a:t>31                       "</a:t>
            </a:r>
            <a:r>
              <a:rPr lang="en-GB" sz="900" dirty="0" err="1"/>
              <a:t>title":</a:t>
            </a:r>
            <a:r>
              <a:rPr lang="en-GB" sz="900" dirty="0" err="1">
                <a:solidFill>
                  <a:srgbClr val="92D050"/>
                </a:solidFill>
              </a:rPr>
              <a:t>"Error</a:t>
            </a:r>
            <a:r>
              <a:rPr lang="en-GB" sz="900" dirty="0">
                <a:solidFill>
                  <a:srgbClr val="92D050"/>
                </a:solidFill>
              </a:rPr>
              <a:t> Event”</a:t>
            </a:r>
            <a:r>
              <a:rPr lang="en-GB" sz="900" dirty="0"/>
              <a:t>,</a:t>
            </a:r>
            <a:endParaRPr lang="de-DE" sz="900" dirty="0"/>
          </a:p>
          <a:p>
            <a:r>
              <a:rPr lang="en-GB" sz="900" dirty="0"/>
              <a:t>32                       "forms":[{</a:t>
            </a:r>
            <a:endParaRPr lang="de-DE" sz="900" dirty="0"/>
          </a:p>
          <a:p>
            <a:r>
              <a:rPr lang="en-GB" sz="900" dirty="0"/>
              <a:t>33  	       "</a:t>
            </a:r>
            <a:r>
              <a:rPr lang="en-GB" sz="900" dirty="0" err="1"/>
              <a:t>href</a:t>
            </a:r>
            <a:r>
              <a:rPr lang="en-GB" sz="900" dirty="0"/>
              <a:t>":</a:t>
            </a:r>
            <a:r>
              <a:rPr lang="en-GB" sz="900" dirty="0">
                <a:solidFill>
                  <a:srgbClr val="92D050"/>
                </a:solidFill>
              </a:rPr>
              <a:t>“http://192.168.0.100:11311/</a:t>
            </a:r>
            <a:r>
              <a:rPr lang="en-GB" sz="900" dirty="0" err="1">
                <a:solidFill>
                  <a:srgbClr val="92D050"/>
                </a:solidFill>
              </a:rPr>
              <a:t>uarm</a:t>
            </a:r>
            <a:r>
              <a:rPr lang="en-GB" sz="900" dirty="0">
                <a:solidFill>
                  <a:srgbClr val="92D050"/>
                </a:solidFill>
              </a:rPr>
              <a:t>/events/error"</a:t>
            </a:r>
            <a:r>
              <a:rPr lang="en-GB" sz="900" dirty="0"/>
              <a:t>,</a:t>
            </a:r>
            <a:endParaRPr lang="de-DE" sz="900" dirty="0"/>
          </a:p>
          <a:p>
            <a:r>
              <a:rPr lang="en-GB" sz="900" dirty="0"/>
              <a:t>34   	       "</a:t>
            </a:r>
            <a:r>
              <a:rPr lang="en-GB" sz="900" dirty="0" err="1"/>
              <a:t>contentType</a:t>
            </a:r>
            <a:r>
              <a:rPr lang="en-GB" sz="900" dirty="0"/>
              <a:t>":</a:t>
            </a:r>
            <a:r>
              <a:rPr lang="en-GB" sz="900" dirty="0">
                <a:solidFill>
                  <a:srgbClr val="92D050"/>
                </a:solidFill>
              </a:rPr>
              <a:t>"ROS/String"</a:t>
            </a:r>
            <a:r>
              <a:rPr lang="en-GB" sz="900" dirty="0"/>
              <a:t>,</a:t>
            </a:r>
          </a:p>
          <a:p>
            <a:r>
              <a:rPr lang="de-DE" sz="900" dirty="0"/>
              <a:t>35 	       </a:t>
            </a:r>
            <a:r>
              <a:rPr lang="en-GB" sz="900" dirty="0"/>
              <a:t>“subprotocol":</a:t>
            </a:r>
            <a:r>
              <a:rPr lang="en-GB" sz="900" dirty="0">
                <a:solidFill>
                  <a:srgbClr val="92D050"/>
                </a:solidFill>
              </a:rPr>
              <a:t>“</a:t>
            </a:r>
            <a:r>
              <a:rPr lang="en-GB" sz="900" dirty="0" err="1">
                <a:solidFill>
                  <a:srgbClr val="92D050"/>
                </a:solidFill>
              </a:rPr>
              <a:t>ros.tcp</a:t>
            </a:r>
            <a:r>
              <a:rPr lang="en-GB" sz="900" dirty="0">
                <a:solidFill>
                  <a:srgbClr val="92D050"/>
                </a:solidFill>
              </a:rPr>
              <a:t>"</a:t>
            </a:r>
            <a:r>
              <a:rPr lang="en-GB" sz="900" dirty="0"/>
              <a:t>,</a:t>
            </a:r>
            <a:endParaRPr lang="de-DE" sz="900" dirty="0"/>
          </a:p>
          <a:p>
            <a:r>
              <a:rPr lang="en-GB" sz="900" dirty="0"/>
              <a:t>36  	       "op":"</a:t>
            </a:r>
            <a:r>
              <a:rPr lang="en-GB" sz="900" dirty="0" err="1">
                <a:solidFill>
                  <a:srgbClr val="92D050"/>
                </a:solidFill>
              </a:rPr>
              <a:t>subscribeevent</a:t>
            </a:r>
            <a:r>
              <a:rPr lang="en-GB" sz="900" dirty="0">
                <a:solidFill>
                  <a:srgbClr val="92D050"/>
                </a:solidFill>
              </a:rPr>
              <a:t>"</a:t>
            </a:r>
            <a:r>
              <a:rPr lang="en-GB" sz="900" dirty="0"/>
              <a:t>,</a:t>
            </a:r>
            <a:endParaRPr lang="de-DE" sz="900" dirty="0"/>
          </a:p>
          <a:p>
            <a:r>
              <a:rPr lang="en-GB" sz="900" dirty="0"/>
              <a:t>37  	       "</a:t>
            </a:r>
            <a:r>
              <a:rPr lang="en-GB" sz="900" dirty="0" err="1"/>
              <a:t>ros:registerClass</a:t>
            </a:r>
            <a:r>
              <a:rPr lang="en-GB" sz="900" dirty="0"/>
              <a:t>":</a:t>
            </a:r>
            <a:r>
              <a:rPr lang="en-GB" sz="900" dirty="0">
                <a:solidFill>
                  <a:srgbClr val="92D050"/>
                </a:solidFill>
              </a:rPr>
              <a:t>"Subscribe"</a:t>
            </a:r>
            <a:endParaRPr lang="de-DE" sz="900" dirty="0">
              <a:solidFill>
                <a:srgbClr val="92D050"/>
              </a:solidFill>
            </a:endParaRPr>
          </a:p>
          <a:p>
            <a:r>
              <a:rPr lang="en-GB" sz="900" dirty="0"/>
              <a:t>38	}]</a:t>
            </a:r>
            <a:endParaRPr lang="de-DE" sz="900" dirty="0"/>
          </a:p>
          <a:p>
            <a:r>
              <a:rPr lang="en-GB" sz="900" dirty="0"/>
              <a:t>39     }}</a:t>
            </a:r>
            <a:endParaRPr lang="de-DE" sz="900" dirty="0"/>
          </a:p>
        </p:txBody>
      </p:sp>
      <mc:AlternateContent xmlns:mc="http://schemas.openxmlformats.org/markup-compatibility/2006">
        <mc:Choice xmlns:p14="http://schemas.microsoft.com/office/powerpoint/2010/main" Requires="p14">
          <p:contentPart p14:bwMode="auto" r:id="rId2">
            <p14:nvContentPartPr>
              <p14:cNvPr id="7" name="Freihand 6">
                <a:extLst>
                  <a:ext uri="{FF2B5EF4-FFF2-40B4-BE49-F238E27FC236}">
                    <a16:creationId xmlns:a16="http://schemas.microsoft.com/office/drawing/2014/main" id="{DB693B44-444F-42DB-91CB-3E3EADB2B572}"/>
                  </a:ext>
                </a:extLst>
              </p14:cNvPr>
              <p14:cNvContentPartPr/>
              <p14:nvPr/>
            </p14:nvContentPartPr>
            <p14:xfrm>
              <a:off x="3030207" y="2085530"/>
              <a:ext cx="4920840" cy="360"/>
            </p14:xfrm>
          </p:contentPart>
        </mc:Choice>
        <mc:Fallback>
          <p:pic>
            <p:nvPicPr>
              <p:cNvPr id="7" name="Freihand 6">
                <a:extLst>
                  <a:ext uri="{FF2B5EF4-FFF2-40B4-BE49-F238E27FC236}">
                    <a16:creationId xmlns:a16="http://schemas.microsoft.com/office/drawing/2014/main" id="{DB693B44-444F-42DB-91CB-3E3EADB2B572}"/>
                  </a:ext>
                </a:extLst>
              </p:cNvPr>
              <p:cNvPicPr/>
              <p:nvPr/>
            </p:nvPicPr>
            <p:blipFill>
              <a:blip r:embed="rId3"/>
              <a:stretch>
                <a:fillRect/>
              </a:stretch>
            </p:blipFill>
            <p:spPr>
              <a:xfrm>
                <a:off x="2994204" y="2013530"/>
                <a:ext cx="4992485"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8" name="Freihand 7">
                <a:extLst>
                  <a:ext uri="{FF2B5EF4-FFF2-40B4-BE49-F238E27FC236}">
                    <a16:creationId xmlns:a16="http://schemas.microsoft.com/office/drawing/2014/main" id="{15EB313F-58E2-4859-AECA-8DCA88A4E2FD}"/>
                  </a:ext>
                </a:extLst>
              </p14:cNvPr>
              <p14:cNvContentPartPr/>
              <p14:nvPr/>
            </p14:nvContentPartPr>
            <p14:xfrm>
              <a:off x="3033087" y="2365830"/>
              <a:ext cx="4917960" cy="360"/>
            </p14:xfrm>
          </p:contentPart>
        </mc:Choice>
        <mc:Fallback>
          <p:pic>
            <p:nvPicPr>
              <p:cNvPr id="8" name="Freihand 7">
                <a:extLst>
                  <a:ext uri="{FF2B5EF4-FFF2-40B4-BE49-F238E27FC236}">
                    <a16:creationId xmlns:a16="http://schemas.microsoft.com/office/drawing/2014/main" id="{15EB313F-58E2-4859-AECA-8DCA88A4E2FD}"/>
                  </a:ext>
                </a:extLst>
              </p:cNvPr>
              <p:cNvPicPr/>
              <p:nvPr/>
            </p:nvPicPr>
            <p:blipFill>
              <a:blip r:embed="rId5"/>
              <a:stretch>
                <a:fillRect/>
              </a:stretch>
            </p:blipFill>
            <p:spPr>
              <a:xfrm>
                <a:off x="2997087" y="2293830"/>
                <a:ext cx="498960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9" name="Freihand 8">
                <a:extLst>
                  <a:ext uri="{FF2B5EF4-FFF2-40B4-BE49-F238E27FC236}">
                    <a16:creationId xmlns:a16="http://schemas.microsoft.com/office/drawing/2014/main" id="{E23935E9-2E84-4FCE-A575-B3F270C6EB51}"/>
                  </a:ext>
                </a:extLst>
              </p14:cNvPr>
              <p14:cNvContentPartPr/>
              <p14:nvPr/>
            </p14:nvContentPartPr>
            <p14:xfrm>
              <a:off x="3034167" y="3736440"/>
              <a:ext cx="4962960" cy="360"/>
            </p14:xfrm>
          </p:contentPart>
        </mc:Choice>
        <mc:Fallback>
          <p:pic>
            <p:nvPicPr>
              <p:cNvPr id="9" name="Freihand 8">
                <a:extLst>
                  <a:ext uri="{FF2B5EF4-FFF2-40B4-BE49-F238E27FC236}">
                    <a16:creationId xmlns:a16="http://schemas.microsoft.com/office/drawing/2014/main" id="{E23935E9-2E84-4FCE-A575-B3F270C6EB51}"/>
                  </a:ext>
                </a:extLst>
              </p:cNvPr>
              <p:cNvPicPr/>
              <p:nvPr/>
            </p:nvPicPr>
            <p:blipFill>
              <a:blip r:embed="rId7"/>
              <a:stretch>
                <a:fillRect/>
              </a:stretch>
            </p:blipFill>
            <p:spPr>
              <a:xfrm>
                <a:off x="2998164" y="3664440"/>
                <a:ext cx="5034605"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1" name="Freihand 10">
                <a:extLst>
                  <a:ext uri="{FF2B5EF4-FFF2-40B4-BE49-F238E27FC236}">
                    <a16:creationId xmlns:a16="http://schemas.microsoft.com/office/drawing/2014/main" id="{58EC434B-C4BE-4971-A6CE-87BE155C97D9}"/>
                  </a:ext>
                </a:extLst>
              </p14:cNvPr>
              <p14:cNvContentPartPr/>
              <p14:nvPr/>
            </p14:nvContentPartPr>
            <p14:xfrm>
              <a:off x="3034167" y="5373475"/>
              <a:ext cx="4916880" cy="360"/>
            </p14:xfrm>
          </p:contentPart>
        </mc:Choice>
        <mc:Fallback>
          <p:pic>
            <p:nvPicPr>
              <p:cNvPr id="11" name="Freihand 10">
                <a:extLst>
                  <a:ext uri="{FF2B5EF4-FFF2-40B4-BE49-F238E27FC236}">
                    <a16:creationId xmlns:a16="http://schemas.microsoft.com/office/drawing/2014/main" id="{58EC434B-C4BE-4971-A6CE-87BE155C97D9}"/>
                  </a:ext>
                </a:extLst>
              </p:cNvPr>
              <p:cNvPicPr/>
              <p:nvPr/>
            </p:nvPicPr>
            <p:blipFill>
              <a:blip r:embed="rId9"/>
              <a:stretch>
                <a:fillRect/>
              </a:stretch>
            </p:blipFill>
            <p:spPr>
              <a:xfrm>
                <a:off x="2998167" y="5301475"/>
                <a:ext cx="498852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2" name="Freihand 11">
                <a:extLst>
                  <a:ext uri="{FF2B5EF4-FFF2-40B4-BE49-F238E27FC236}">
                    <a16:creationId xmlns:a16="http://schemas.microsoft.com/office/drawing/2014/main" id="{ED277610-4CB6-4268-9814-F6CC5C3A12FD}"/>
                  </a:ext>
                </a:extLst>
              </p14:cNvPr>
              <p14:cNvContentPartPr/>
              <p14:nvPr/>
            </p14:nvContentPartPr>
            <p14:xfrm>
              <a:off x="3049647" y="5648875"/>
              <a:ext cx="4901400" cy="360"/>
            </p14:xfrm>
          </p:contentPart>
        </mc:Choice>
        <mc:Fallback>
          <p:pic>
            <p:nvPicPr>
              <p:cNvPr id="12" name="Freihand 11">
                <a:extLst>
                  <a:ext uri="{FF2B5EF4-FFF2-40B4-BE49-F238E27FC236}">
                    <a16:creationId xmlns:a16="http://schemas.microsoft.com/office/drawing/2014/main" id="{ED277610-4CB6-4268-9814-F6CC5C3A12FD}"/>
                  </a:ext>
                </a:extLst>
              </p:cNvPr>
              <p:cNvPicPr/>
              <p:nvPr/>
            </p:nvPicPr>
            <p:blipFill>
              <a:blip r:embed="rId11"/>
              <a:stretch>
                <a:fillRect/>
              </a:stretch>
            </p:blipFill>
            <p:spPr>
              <a:xfrm>
                <a:off x="3013644" y="5576875"/>
                <a:ext cx="4973045"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7" name="Freihand 16">
                <a:extLst>
                  <a:ext uri="{FF2B5EF4-FFF2-40B4-BE49-F238E27FC236}">
                    <a16:creationId xmlns:a16="http://schemas.microsoft.com/office/drawing/2014/main" id="{423CCDF2-AD27-4E95-8B81-205394904299}"/>
                  </a:ext>
                </a:extLst>
              </p14:cNvPr>
              <p14:cNvContentPartPr/>
              <p14:nvPr/>
            </p14:nvContentPartPr>
            <p14:xfrm>
              <a:off x="3034167" y="4012920"/>
              <a:ext cx="4972680" cy="360"/>
            </p14:xfrm>
          </p:contentPart>
        </mc:Choice>
        <mc:Fallback>
          <p:pic>
            <p:nvPicPr>
              <p:cNvPr id="17" name="Freihand 16">
                <a:extLst>
                  <a:ext uri="{FF2B5EF4-FFF2-40B4-BE49-F238E27FC236}">
                    <a16:creationId xmlns:a16="http://schemas.microsoft.com/office/drawing/2014/main" id="{423CCDF2-AD27-4E95-8B81-205394904299}"/>
                  </a:ext>
                </a:extLst>
              </p:cNvPr>
              <p:cNvPicPr/>
              <p:nvPr/>
            </p:nvPicPr>
            <p:blipFill>
              <a:blip r:embed="rId13"/>
              <a:stretch>
                <a:fillRect/>
              </a:stretch>
            </p:blipFill>
            <p:spPr>
              <a:xfrm>
                <a:off x="2998164" y="3940920"/>
                <a:ext cx="5044325" cy="144000"/>
              </a:xfrm>
              <a:prstGeom prst="rect">
                <a:avLst/>
              </a:prstGeom>
            </p:spPr>
          </p:pic>
        </mc:Fallback>
      </mc:AlternateContent>
    </p:spTree>
    <p:extLst>
      <p:ext uri="{BB962C8B-B14F-4D97-AF65-F5344CB8AC3E}">
        <p14:creationId xmlns:p14="http://schemas.microsoft.com/office/powerpoint/2010/main" val="6295386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noChangeArrowheads="1"/>
            <a:extLst>
              <a:ext uri="smNativeData">
                <pr:smNativeData xmlns="" xmlns:p14="http://schemas.microsoft.com/office/powerpoint/2010/main" xmlns:pr="smNativeData" val="SMDATA_13_mG0pXhMAAAAlAAAAZAAAAA0AAAAAAAAAAEgAAAAAAAAASAAAAAAAAAAB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HMbAAAMAAAAEAAAAAAAAAAAAAAAAAAAAAAAAAAeAAAAaAAAAAAAAAAAAAAAAAAAAAAAAAAAAAAAECcAABAnAAAAAAAAAAAAAAAAAAAAAAAAAAAAAAAAAAAAAAAAAAAAABQAAAAAAAAAwMD/AAAAAABkAAAAMgAAAAAAAABkAAAAAAAAAH9/fwAKAAAAHwAAAFQAAAAAUpMF////AQAAAAAAAAAAAAAAAAAAAAAAAAAAAAAAAAAAAAAAAAAAAAAAAn9/fwAAZb0DzMzMAMDA/wB/f38AAAAAAAAAAAAAAAAAAAAAAAAAAAAhAAAAGAAAABQAAAASIgAA0icAAEwnAAARKgAAEAAAACYAAAAIAAAAAAAAAAAAAAA="/>
              </a:ext>
            </a:extLst>
          </p:cNvSpPr>
          <p:nvPr>
            <p:ph type="sldNum" sz="quarter" idx="15"/>
          </p:nvPr>
        </p:nvSpPr>
        <p:spPr/>
        <p:txBody>
          <a:bodyPr wrap="square" anchor="ctr">
            <a:normAutofit/>
          </a:bodyPr>
          <a:lstStyle/>
          <a:p>
            <a:pPr>
              <a:spcAft>
                <a:spcPts val="600"/>
              </a:spcAft>
              <a:defRPr lang="de-de"/>
            </a:pPr>
            <a:fld id="{0A669CC0-8EE7-336A-A9DE-783FD2905F2D}" type="slidenum">
              <a:rPr/>
              <a:pPr>
                <a:spcAft>
                  <a:spcPts val="600"/>
                </a:spcAft>
                <a:defRPr lang="de-de"/>
              </a:pPr>
              <a:t>18</a:t>
            </a:fld>
            <a:endParaRPr/>
          </a:p>
        </p:txBody>
      </p:sp>
      <p:sp>
        <p:nvSpPr>
          <p:cNvPr id="4" name="Fußzeilenplatzhalter 3"/>
          <p:cNvSpPr>
            <a:spLocks noGrp="1" noChangeArrowheads="1"/>
            <a:extLst>
              <a:ext uri="smNativeData">
                <pr:smNativeData xmlns="" xmlns:p14="http://schemas.microsoft.com/office/powerpoint/2010/main" xmlns:pr="smNativeData" val="SMDATA_13_mG0pXhMAAAAlAAAAZAAAAA0AAAAAAAAAAEgAAAAAAAAASAAAAAAAAAAB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CgWAAAMAAAAEAAAAAAAAAAAAAAAAAAAAAAAAAAeAAAAaAAAAAAAAAAAAAAAAAAAAAAAAAAAAAAAECcAABAnAAAAAAAAAAAAAAAAAAAAAAAAAAAAAAAAAAAAAAAAAAAAABQAAAAAAAAAwMD/AAAAAABkAAAAMgAAAAAAAABkAAAAAAAAAH9/fwAKAAAAHwAAAFQAAAAAUpMF////AQAAAAAAAAAAAAAAAAAAAAAAAAAAAAAAAAAAAAAAAAAAAAAAAn9/fwAAZb0DzMzMAMDA/wB/f38AAAAAAAAAAAAAAAAAAAAAAAAAAAAhAAAAGAAAABQAAAAEAQAA0icAACwhAAARKgAAEAAAACYAAAAIAAAAAAAAAAAAAAA="/>
              </a:ext>
            </a:extLst>
          </p:cNvSpPr>
          <p:nvPr>
            <p:ph type="ftr" sz="quarter" idx="16"/>
          </p:nvPr>
        </p:nvSpPr>
        <p:spPr/>
        <p:txBody>
          <a:bodyPr wrap="square" anchor="ctr">
            <a:normAutofit/>
          </a:bodyPr>
          <a:lstStyle/>
          <a:p>
            <a:pPr>
              <a:spcAft>
                <a:spcPts val="600"/>
              </a:spcAft>
              <a:defRPr lang="de-de"/>
            </a:pPr>
            <a:r>
              <a:rPr lang="en-US" dirty="0"/>
              <a:t>ROS in W3C </a:t>
            </a:r>
            <a:r>
              <a:rPr lang="en-US" dirty="0" err="1"/>
              <a:t>WoT</a:t>
            </a:r>
            <a:r>
              <a:rPr lang="en-US" dirty="0"/>
              <a:t> Final Presentation</a:t>
            </a:r>
            <a:r>
              <a:rPr dirty="0"/>
              <a:t> | </a:t>
            </a:r>
            <a:r>
              <a:rPr lang="de-DE" dirty="0"/>
              <a:t>Marcus Wolf Schmidt</a:t>
            </a:r>
            <a:endParaRPr dirty="0"/>
          </a:p>
        </p:txBody>
      </p:sp>
      <p:sp>
        <p:nvSpPr>
          <p:cNvPr id="7" name="Textfeld 6">
            <a:extLst>
              <a:ext uri="{FF2B5EF4-FFF2-40B4-BE49-F238E27FC236}">
                <a16:creationId xmlns:a16="http://schemas.microsoft.com/office/drawing/2014/main" id="{B8BF89B8-69D7-4405-AA36-9B177F881FB9}"/>
              </a:ext>
            </a:extLst>
          </p:cNvPr>
          <p:cNvSpPr txBox="1"/>
          <p:nvPr/>
        </p:nvSpPr>
        <p:spPr>
          <a:xfrm>
            <a:off x="4775517" y="2852738"/>
            <a:ext cx="2892108" cy="646331"/>
          </a:xfrm>
          <a:prstGeom prst="rect">
            <a:avLst/>
          </a:prstGeom>
          <a:noFill/>
        </p:spPr>
        <p:txBody>
          <a:bodyPr wrap="square" rtlCol="0">
            <a:spAutoFit/>
          </a:bodyPr>
          <a:lstStyle/>
          <a:p>
            <a:r>
              <a:rPr lang="de-DE" sz="3600" b="1" dirty="0" err="1">
                <a:solidFill>
                  <a:srgbClr val="0065BD"/>
                </a:solidFill>
              </a:rPr>
              <a:t>Conclusion</a:t>
            </a:r>
            <a:endParaRPr lang="de-DE" sz="3600" b="1" dirty="0">
              <a:solidFill>
                <a:srgbClr val="0065BD"/>
              </a:solidFill>
            </a:endParaRPr>
          </a:p>
        </p:txBody>
      </p:sp>
    </p:spTree>
    <p:extLst>
      <p:ext uri="{BB962C8B-B14F-4D97-AF65-F5344CB8AC3E}">
        <p14:creationId xmlns:p14="http://schemas.microsoft.com/office/powerpoint/2010/main" val="1919202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noChangeArrowheads="1"/>
            <a:extLst>
              <a:ext uri="smNativeData">
                <pr:smNativeData xmlns="" xmlns:p14="http://schemas.microsoft.com/office/powerpoint/2010/main" xmlns:pr="smNativeData" val="SMDATA_13_mG0pXhMAAAAlAAAAZAAAAA0AAAAAAAAAAEgAAAAAAAAASAAAAAAAAAAB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HMbAAAMAAAAEAAAAAAAAAAAAAAAAAAAAAAAAAAeAAAAaAAAAAAAAAAAAAAAAAAAAAAAAAAAAAAAECcAABAnAAAAAAAAAAAAAAAAAAAAAAAAAAAAAAAAAAAAAAAAAAAAABQAAAAAAAAAwMD/AAAAAABkAAAAMgAAAAAAAABkAAAAAAAAAH9/fwAKAAAAHwAAAFQAAAAAUpMF////AQAAAAAAAAAAAAAAAAAAAAAAAAAAAAAAAAAAAAAAAAAAAAAAAn9/fwAAZb0DzMzMAMDA/wB/f38AAAAAAAAAAAAAAAAAAAAAAAAAAAAhAAAAGAAAABQAAAASIgAA0icAAEwnAAARKgAAEAAAACYAAAAIAAAAAAAAAAAAAAA="/>
              </a:ext>
            </a:extLst>
          </p:cNvSpPr>
          <p:nvPr>
            <p:ph type="sldNum" sz="quarter" idx="15"/>
          </p:nvPr>
        </p:nvSpPr>
        <p:spPr/>
        <p:txBody>
          <a:bodyPr wrap="square" anchor="ctr">
            <a:normAutofit/>
          </a:bodyPr>
          <a:lstStyle/>
          <a:p>
            <a:pPr>
              <a:spcAft>
                <a:spcPts val="600"/>
              </a:spcAft>
              <a:defRPr lang="de-de"/>
            </a:pPr>
            <a:fld id="{0A669CC0-8EE7-336A-A9DE-783FD2905F2D}" type="slidenum">
              <a:rPr/>
              <a:pPr>
                <a:spcAft>
                  <a:spcPts val="600"/>
                </a:spcAft>
                <a:defRPr lang="de-de"/>
              </a:pPr>
              <a:t>19</a:t>
            </a:fld>
            <a:endParaRPr/>
          </a:p>
        </p:txBody>
      </p:sp>
      <p:sp>
        <p:nvSpPr>
          <p:cNvPr id="4" name="Fußzeilenplatzhalter 3"/>
          <p:cNvSpPr>
            <a:spLocks noGrp="1" noChangeArrowheads="1"/>
            <a:extLst>
              <a:ext uri="smNativeData">
                <pr:smNativeData xmlns="" xmlns:p14="http://schemas.microsoft.com/office/powerpoint/2010/main" xmlns:pr="smNativeData" val="SMDATA_13_mG0pXhMAAAAlAAAAZAAAAA0AAAAAAAAAAEgAAAAAAAAASAAAAAAAAAAB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CgWAAAMAAAAEAAAAAAAAAAAAAAAAAAAAAAAAAAeAAAAaAAAAAAAAAAAAAAAAAAAAAAAAAAAAAAAECcAABAnAAAAAAAAAAAAAAAAAAAAAAAAAAAAAAAAAAAAAAAAAAAAABQAAAAAAAAAwMD/AAAAAABkAAAAMgAAAAAAAABkAAAAAAAAAH9/fwAKAAAAHwAAAFQAAAAAUpMF////AQAAAAAAAAAAAAAAAAAAAAAAAAAAAAAAAAAAAAAAAAAAAAAAAn9/fwAAZb0DzMzMAMDA/wB/f38AAAAAAAAAAAAAAAAAAAAAAAAAAAAhAAAAGAAAABQAAAAEAQAA0icAACwhAAARKgAAEAAAACYAAAAIAAAAAAAAAAAAAAA="/>
              </a:ext>
            </a:extLst>
          </p:cNvSpPr>
          <p:nvPr>
            <p:ph type="ftr" sz="quarter" idx="16"/>
          </p:nvPr>
        </p:nvSpPr>
        <p:spPr/>
        <p:txBody>
          <a:bodyPr wrap="square" anchor="ctr">
            <a:normAutofit/>
          </a:bodyPr>
          <a:lstStyle/>
          <a:p>
            <a:pPr>
              <a:spcAft>
                <a:spcPts val="600"/>
              </a:spcAft>
              <a:defRPr lang="de-de"/>
            </a:pPr>
            <a:r>
              <a:rPr lang="en-US" dirty="0"/>
              <a:t>ROS in W3C </a:t>
            </a:r>
            <a:r>
              <a:rPr lang="en-US" dirty="0" err="1"/>
              <a:t>WoT</a:t>
            </a:r>
            <a:r>
              <a:rPr lang="en-US" dirty="0"/>
              <a:t> Final Presentation</a:t>
            </a:r>
            <a:r>
              <a:rPr dirty="0"/>
              <a:t> | </a:t>
            </a:r>
            <a:r>
              <a:rPr lang="de-DE" dirty="0"/>
              <a:t>Marcus Wolf Schmidt</a:t>
            </a:r>
            <a:endParaRPr dirty="0"/>
          </a:p>
        </p:txBody>
      </p:sp>
      <p:sp>
        <p:nvSpPr>
          <p:cNvPr id="7" name="Textfeld 6">
            <a:extLst>
              <a:ext uri="{FF2B5EF4-FFF2-40B4-BE49-F238E27FC236}">
                <a16:creationId xmlns:a16="http://schemas.microsoft.com/office/drawing/2014/main" id="{944821DD-3252-4976-BD7B-A162854B996F}"/>
              </a:ext>
            </a:extLst>
          </p:cNvPr>
          <p:cNvSpPr txBox="1"/>
          <p:nvPr/>
        </p:nvSpPr>
        <p:spPr>
          <a:xfrm>
            <a:off x="3252787" y="3024188"/>
            <a:ext cx="5805488" cy="584775"/>
          </a:xfrm>
          <a:prstGeom prst="rect">
            <a:avLst/>
          </a:prstGeom>
          <a:noFill/>
        </p:spPr>
        <p:txBody>
          <a:bodyPr wrap="square" rtlCol="0">
            <a:spAutoFit/>
          </a:bodyPr>
          <a:lstStyle/>
          <a:p>
            <a:r>
              <a:rPr lang="de-DE" sz="3200" b="1" dirty="0" err="1">
                <a:solidFill>
                  <a:srgbClr val="0065BD"/>
                </a:solidFill>
              </a:rPr>
              <a:t>Thank</a:t>
            </a:r>
            <a:r>
              <a:rPr lang="de-DE" sz="3200" b="1" dirty="0">
                <a:solidFill>
                  <a:srgbClr val="0065BD"/>
                </a:solidFill>
              </a:rPr>
              <a:t> </a:t>
            </a:r>
            <a:r>
              <a:rPr lang="de-DE" sz="3200" b="1" dirty="0" err="1">
                <a:solidFill>
                  <a:srgbClr val="0065BD"/>
                </a:solidFill>
              </a:rPr>
              <a:t>you</a:t>
            </a:r>
            <a:r>
              <a:rPr lang="de-DE" sz="3200" b="1" dirty="0">
                <a:solidFill>
                  <a:srgbClr val="0065BD"/>
                </a:solidFill>
              </a:rPr>
              <a:t> </a:t>
            </a:r>
            <a:r>
              <a:rPr lang="de-DE" sz="3200" b="1" dirty="0" err="1">
                <a:solidFill>
                  <a:srgbClr val="0065BD"/>
                </a:solidFill>
              </a:rPr>
              <a:t>for</a:t>
            </a:r>
            <a:r>
              <a:rPr lang="de-DE" sz="3200" b="1" dirty="0">
                <a:solidFill>
                  <a:srgbClr val="0065BD"/>
                </a:solidFill>
              </a:rPr>
              <a:t> </a:t>
            </a:r>
            <a:r>
              <a:rPr lang="de-DE" sz="3200" b="1" dirty="0" err="1">
                <a:solidFill>
                  <a:srgbClr val="0065BD"/>
                </a:solidFill>
              </a:rPr>
              <a:t>your</a:t>
            </a:r>
            <a:r>
              <a:rPr lang="de-DE" sz="3200" b="1" dirty="0">
                <a:solidFill>
                  <a:srgbClr val="0065BD"/>
                </a:solidFill>
              </a:rPr>
              <a:t> </a:t>
            </a:r>
            <a:r>
              <a:rPr lang="de-DE" sz="3200" b="1" dirty="0" err="1">
                <a:solidFill>
                  <a:srgbClr val="0065BD"/>
                </a:solidFill>
              </a:rPr>
              <a:t>attention</a:t>
            </a:r>
            <a:endParaRPr lang="de-DE" sz="3200" b="1" dirty="0">
              <a:solidFill>
                <a:srgbClr val="0065BD"/>
              </a:solidFill>
            </a:endParaRPr>
          </a:p>
        </p:txBody>
      </p:sp>
    </p:spTree>
    <p:extLst>
      <p:ext uri="{BB962C8B-B14F-4D97-AF65-F5344CB8AC3E}">
        <p14:creationId xmlns:p14="http://schemas.microsoft.com/office/powerpoint/2010/main" val="356795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noChangeArrowheads="1"/>
            <a:extLst>
              <a:ext uri="smNativeData">
                <pr:smNativeData xmlns="" xmlns:p14="http://schemas.microsoft.com/office/powerpoint/2010/main" xmlns:pr="smNativeData" val="SMDATA_13_mG0pXhMAAAAlAAAAZAAAAA0AAAAAAAAAAEgAAAAAAAAASAAAAAAAAAAB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HMbAAAMAAAAEAAAAAAAAAAAAAAAAAAAAAAAAAAeAAAAaAAAAAAAAAAAAAAAAAAAAAAAAAAAAAAAECcAABAnAAAAAAAAAAAAAAAAAAAAAAAAAAAAAAAAAAAAAAAAAAAAABQAAAAAAAAAwMD/AAAAAABkAAAAMgAAAAAAAABkAAAAAAAAAH9/fwAKAAAAHwAAAFQAAAAAUpMF////AQAAAAAAAAAAAAAAAAAAAAAAAAAAAAAAAAAAAAAAAAAAAAAAAn9/fwAAZb0DzMzMAMDA/wB/f38AAAAAAAAAAAAAAAAAAAAAAAAAAAAhAAAAGAAAABQAAAASIgAA0icAAEwnAAARKgAAEAAAACYAAAAIAAAAAAAAAAAAAAA="/>
              </a:ext>
            </a:extLst>
          </p:cNvSpPr>
          <p:nvPr>
            <p:ph type="sldNum" sz="quarter" idx="15"/>
          </p:nvPr>
        </p:nvSpPr>
        <p:spPr/>
        <p:txBody>
          <a:bodyPr wrap="square" anchor="ctr">
            <a:normAutofit/>
          </a:bodyPr>
          <a:lstStyle/>
          <a:p>
            <a:pPr>
              <a:spcAft>
                <a:spcPts val="600"/>
              </a:spcAft>
              <a:defRPr lang="de-de"/>
            </a:pPr>
            <a:fld id="{0A669CC0-8EE7-336A-A9DE-783FD2905F2D}" type="slidenum">
              <a:rPr/>
              <a:pPr>
                <a:spcAft>
                  <a:spcPts val="600"/>
                </a:spcAft>
                <a:defRPr lang="de-de"/>
              </a:pPr>
              <a:t>2</a:t>
            </a:fld>
            <a:endParaRPr/>
          </a:p>
        </p:txBody>
      </p:sp>
      <p:sp>
        <p:nvSpPr>
          <p:cNvPr id="4" name="Fußzeilenplatzhalter 3"/>
          <p:cNvSpPr>
            <a:spLocks noGrp="1" noChangeArrowheads="1"/>
            <a:extLst>
              <a:ext uri="smNativeData">
                <pr:smNativeData xmlns="" xmlns:p14="http://schemas.microsoft.com/office/powerpoint/2010/main" xmlns:pr="smNativeData" val="SMDATA_13_mG0pXhMAAAAlAAAAZAAAAA0AAAAAAAAAAEgAAAAAAAAASAAAAAAAAAAB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CgWAAAMAAAAEAAAAAAAAAAAAAAAAAAAAAAAAAAeAAAAaAAAAAAAAAAAAAAAAAAAAAAAAAAAAAAAECcAABAnAAAAAAAAAAAAAAAAAAAAAAAAAAAAAAAAAAAAAAAAAAAAABQAAAAAAAAAwMD/AAAAAABkAAAAMgAAAAAAAABkAAAAAAAAAH9/fwAKAAAAHwAAAFQAAAAAUpMF////AQAAAAAAAAAAAAAAAAAAAAAAAAAAAAAAAAAAAAAAAAAAAAAAAn9/fwAAZb0DzMzMAMDA/wB/f38AAAAAAAAAAAAAAAAAAAAAAAAAAAAhAAAAGAAAABQAAAAEAQAA0icAACwhAAARKgAAEAAAACYAAAAIAAAAAAAAAAAAAAA="/>
              </a:ext>
            </a:extLst>
          </p:cNvSpPr>
          <p:nvPr>
            <p:ph type="ftr" sz="quarter" idx="16"/>
          </p:nvPr>
        </p:nvSpPr>
        <p:spPr/>
        <p:txBody>
          <a:bodyPr wrap="square" anchor="ctr">
            <a:normAutofit/>
          </a:bodyPr>
          <a:lstStyle/>
          <a:p>
            <a:pPr>
              <a:spcAft>
                <a:spcPts val="600"/>
              </a:spcAft>
              <a:defRPr lang="de-de"/>
            </a:pPr>
            <a:r>
              <a:rPr lang="en-US" dirty="0"/>
              <a:t>ROS in W3C </a:t>
            </a:r>
            <a:r>
              <a:rPr lang="en-US" dirty="0" err="1"/>
              <a:t>WoT</a:t>
            </a:r>
            <a:r>
              <a:rPr lang="en-US" dirty="0"/>
              <a:t> Final Presentation</a:t>
            </a:r>
            <a:r>
              <a:rPr dirty="0"/>
              <a:t> | </a:t>
            </a:r>
            <a:r>
              <a:rPr lang="de-DE" dirty="0"/>
              <a:t>Marcus Wolf Schmidt</a:t>
            </a:r>
            <a:endParaRPr dirty="0"/>
          </a:p>
        </p:txBody>
      </p:sp>
      <p:pic>
        <p:nvPicPr>
          <p:cNvPr id="16386" name="Picture 2">
            <a:extLst>
              <a:ext uri="{FF2B5EF4-FFF2-40B4-BE49-F238E27FC236}">
                <a16:creationId xmlns:a16="http://schemas.microsoft.com/office/drawing/2014/main" id="{22AC832A-A264-483C-9870-DF147CF7363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30770" y="2041585"/>
            <a:ext cx="3991155" cy="2993366"/>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4" descr="Universal Robots UR10 &amp; UR10e | MYBOTSHOP.DE">
            <a:extLst>
              <a:ext uri="{FF2B5EF4-FFF2-40B4-BE49-F238E27FC236}">
                <a16:creationId xmlns:a16="http://schemas.microsoft.com/office/drawing/2014/main" id="{B1893A63-7978-40C5-960C-5256AE382A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4143" y="1945616"/>
            <a:ext cx="3009181" cy="3185304"/>
          </a:xfrm>
          <a:prstGeom prst="rect">
            <a:avLst/>
          </a:prstGeom>
          <a:noFill/>
          <a:extLst>
            <a:ext uri="{909E8E84-426E-40DD-AFC4-6F175D3DCCD1}">
              <a14:hiddenFill xmlns:a14="http://schemas.microsoft.com/office/drawing/2010/main">
                <a:solidFill>
                  <a:srgbClr val="FFFFFF"/>
                </a:solidFill>
              </a14:hiddenFill>
            </a:ext>
          </a:extLst>
        </p:spPr>
      </p:pic>
      <p:pic>
        <p:nvPicPr>
          <p:cNvPr id="16390" name="Picture 6" descr="uArm Swift Pro-an Open-Source-Roboterarm für Dampf und Maker ...">
            <a:extLst>
              <a:ext uri="{FF2B5EF4-FFF2-40B4-BE49-F238E27FC236}">
                <a16:creationId xmlns:a16="http://schemas.microsoft.com/office/drawing/2014/main" id="{1C16E9D2-AFD8-4021-B005-E325209062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0969" y="2176934"/>
            <a:ext cx="2722668" cy="2722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9580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noChangeArrowheads="1"/>
            <a:extLst>
              <a:ext uri="smNativeData">
                <pr:smNativeData xmlns="" xmlns:p14="http://schemas.microsoft.com/office/powerpoint/2010/main" xmlns:pr="smNativeData" val="SMDATA_13_mG0pXhMAAAAlAAAAZAAAAA0AAAAAAAAAAEgAAAAAAAAASAAAAAAAAAAB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HMbAAAMAAAAEAAAAAAAAAAAAAAAAAAAAAAAAAAeAAAAaAAAAAAAAAAAAAAAAAAAAAAAAAAAAAAAECcAABAnAAAAAAAAAAAAAAAAAAAAAAAAAAAAAAAAAAAAAAAAAAAAABQAAAAAAAAAwMD/AAAAAABkAAAAMgAAAAAAAABkAAAAAAAAAH9/fwAKAAAAHwAAAFQAAAAAUpMF////AQAAAAAAAAAAAAAAAAAAAAAAAAAAAAAAAAAAAAAAAAAAAAAAAn9/fwAAZb0DzMzMAMDA/wB/f38AAAAAAAAAAAAAAAAAAAAAAAAAAAAhAAAAGAAAABQAAAASIgAA0icAAEwnAAARKgAAEAAAACYAAAAIAAAAAAAAAAAAAAA="/>
              </a:ext>
            </a:extLst>
          </p:cNvSpPr>
          <p:nvPr>
            <p:ph type="sldNum" sz="quarter" idx="15"/>
          </p:nvPr>
        </p:nvSpPr>
        <p:spPr/>
        <p:txBody>
          <a:bodyPr wrap="square" anchor="ctr">
            <a:normAutofit/>
          </a:bodyPr>
          <a:lstStyle/>
          <a:p>
            <a:pPr>
              <a:spcAft>
                <a:spcPts val="600"/>
              </a:spcAft>
              <a:defRPr lang="de-de"/>
            </a:pPr>
            <a:fld id="{0A669CC0-8EE7-336A-A9DE-783FD2905F2D}" type="slidenum">
              <a:rPr/>
              <a:pPr>
                <a:spcAft>
                  <a:spcPts val="600"/>
                </a:spcAft>
                <a:defRPr lang="de-de"/>
              </a:pPr>
              <a:t>3</a:t>
            </a:fld>
            <a:endParaRPr/>
          </a:p>
        </p:txBody>
      </p:sp>
      <p:sp>
        <p:nvSpPr>
          <p:cNvPr id="4" name="Fußzeilenplatzhalter 3"/>
          <p:cNvSpPr>
            <a:spLocks noGrp="1" noChangeArrowheads="1"/>
            <a:extLst>
              <a:ext uri="smNativeData">
                <pr:smNativeData xmlns="" xmlns:p14="http://schemas.microsoft.com/office/powerpoint/2010/main" xmlns:pr="smNativeData" val="SMDATA_13_mG0pXhMAAAAlAAAAZAAAAA0AAAAAAAAAAEgAAAAAAAAASAAAAAAAAAAB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CgWAAAMAAAAEAAAAAAAAAAAAAAAAAAAAAAAAAAeAAAAaAAAAAAAAAAAAAAAAAAAAAAAAAAAAAAAECcAABAnAAAAAAAAAAAAAAAAAAAAAAAAAAAAAAAAAAAAAAAAAAAAABQAAAAAAAAAwMD/AAAAAABkAAAAMgAAAAAAAABkAAAAAAAAAH9/fwAKAAAAHwAAAFQAAAAAUpMF////AQAAAAAAAAAAAAAAAAAAAAAAAAAAAAAAAAAAAAAAAAAAAAAAAn9/fwAAZb0DzMzMAMDA/wB/f38AAAAAAAAAAAAAAAAAAAAAAAAAAAAhAAAAGAAAABQAAAAEAQAA0icAACwhAAARKgAAEAAAACYAAAAIAAAAAAAAAAAAAAA="/>
              </a:ext>
            </a:extLst>
          </p:cNvSpPr>
          <p:nvPr>
            <p:ph type="ftr" sz="quarter" idx="16"/>
          </p:nvPr>
        </p:nvSpPr>
        <p:spPr/>
        <p:txBody>
          <a:bodyPr wrap="square" anchor="ctr">
            <a:normAutofit/>
          </a:bodyPr>
          <a:lstStyle/>
          <a:p>
            <a:pPr>
              <a:spcAft>
                <a:spcPts val="600"/>
              </a:spcAft>
              <a:defRPr lang="de-de"/>
            </a:pPr>
            <a:r>
              <a:rPr lang="de-DE" dirty="0"/>
              <a:t>ROS in W3C </a:t>
            </a:r>
            <a:r>
              <a:rPr lang="de-DE" dirty="0" err="1"/>
              <a:t>WoT</a:t>
            </a:r>
            <a:r>
              <a:rPr lang="de-DE" dirty="0"/>
              <a:t> </a:t>
            </a:r>
            <a:r>
              <a:rPr dirty="0"/>
              <a:t>Final </a:t>
            </a:r>
            <a:r>
              <a:rPr dirty="0" err="1"/>
              <a:t>Presentation</a:t>
            </a:r>
            <a:r>
              <a:rPr dirty="0"/>
              <a:t> | </a:t>
            </a:r>
            <a:r>
              <a:rPr lang="de-DE" dirty="0"/>
              <a:t>Marcus Wolf Schmidt</a:t>
            </a:r>
            <a:endParaRPr dirty="0"/>
          </a:p>
        </p:txBody>
      </p:sp>
      <p:sp>
        <p:nvSpPr>
          <p:cNvPr id="14" name="Title 4">
            <a:extLst>
              <a:ext uri="{FF2B5EF4-FFF2-40B4-BE49-F238E27FC236}">
                <a16:creationId xmlns:a16="http://schemas.microsoft.com/office/drawing/2014/main" id="{E450D4CA-8599-4C94-BC6E-E58AB48E655D}"/>
              </a:ext>
            </a:extLst>
          </p:cNvPr>
          <p:cNvSpPr>
            <a:spLocks noGrp="1"/>
          </p:cNvSpPr>
          <p:nvPr>
            <p:ph type="title"/>
          </p:nvPr>
        </p:nvSpPr>
        <p:spPr/>
        <p:txBody>
          <a:bodyPr/>
          <a:lstStyle/>
          <a:p>
            <a:r>
              <a:rPr lang="en-US" u="sng" dirty="0">
                <a:solidFill>
                  <a:srgbClr val="0065BD"/>
                </a:solidFill>
              </a:rPr>
              <a:t>Robot Operating System (ROS)</a:t>
            </a:r>
          </a:p>
        </p:txBody>
      </p:sp>
      <p:graphicFrame>
        <p:nvGraphicFramePr>
          <p:cNvPr id="10" name="Objekt 9">
            <a:extLst>
              <a:ext uri="{FF2B5EF4-FFF2-40B4-BE49-F238E27FC236}">
                <a16:creationId xmlns:a16="http://schemas.microsoft.com/office/drawing/2014/main" id="{21DD4C80-F762-4E39-BB46-B8A3F770AA1D}"/>
              </a:ext>
            </a:extLst>
          </p:cNvPr>
          <p:cNvGraphicFramePr>
            <a:graphicFrameLocks noChangeAspect="1"/>
          </p:cNvGraphicFramePr>
          <p:nvPr/>
        </p:nvGraphicFramePr>
        <p:xfrm>
          <a:off x="3048000" y="1397000"/>
          <a:ext cx="6096000" cy="4064000"/>
        </p:xfrm>
        <a:graphic>
          <a:graphicData uri="http://schemas.openxmlformats.org/presentationml/2006/ole">
            <mc:AlternateContent xmlns:mc="http://schemas.openxmlformats.org/markup-compatibility/2006">
              <mc:Choice xmlns:v="urn:schemas-microsoft-com:vml" Requires="v">
                <p:oleObj spid="_x0000_s9260" name="Acrobat Document" r:id="rId3" imgW="0" imgH="0" progId="AcroExch.Document.DC">
                  <p:embed/>
                </p:oleObj>
              </mc:Choice>
              <mc:Fallback>
                <p:oleObj name="Acrobat Document" r:id="rId3" imgW="0" imgH="0" progId="AcroExch.Document.DC">
                  <p:embed/>
                  <p:pic>
                    <p:nvPicPr>
                      <p:cNvPr id="10" name="Objekt 9">
                        <a:extLst>
                          <a:ext uri="{FF2B5EF4-FFF2-40B4-BE49-F238E27FC236}">
                            <a16:creationId xmlns:a16="http://schemas.microsoft.com/office/drawing/2014/main" id="{21DD4C80-F762-4E39-BB46-B8A3F770AA1D}"/>
                          </a:ext>
                        </a:extLst>
                      </p:cNvPr>
                      <p:cNvPicPr/>
                      <p:nvPr/>
                    </p:nvPicPr>
                    <p:blipFill/>
                    <p:spPr>
                      <a:xfrm>
                        <a:off x="3048000" y="1397000"/>
                        <a:ext cx="6096000" cy="4064000"/>
                      </a:xfrm>
                      <a:prstGeom prst="rect">
                        <a:avLst/>
                      </a:prstGeom>
                    </p:spPr>
                  </p:pic>
                </p:oleObj>
              </mc:Fallback>
            </mc:AlternateContent>
          </a:graphicData>
        </a:graphic>
      </p:graphicFrame>
      <p:graphicFrame>
        <p:nvGraphicFramePr>
          <p:cNvPr id="11" name="Objekt 10">
            <a:extLst>
              <a:ext uri="{FF2B5EF4-FFF2-40B4-BE49-F238E27FC236}">
                <a16:creationId xmlns:a16="http://schemas.microsoft.com/office/drawing/2014/main" id="{E0E0D4FB-126A-4D1E-AABE-1A268607E902}"/>
              </a:ext>
            </a:extLst>
          </p:cNvPr>
          <p:cNvGraphicFramePr>
            <a:graphicFrameLocks noChangeAspect="1"/>
          </p:cNvGraphicFramePr>
          <p:nvPr/>
        </p:nvGraphicFramePr>
        <p:xfrm>
          <a:off x="3048000" y="1397000"/>
          <a:ext cx="6096000" cy="4064000"/>
        </p:xfrm>
        <a:graphic>
          <a:graphicData uri="http://schemas.openxmlformats.org/presentationml/2006/ole">
            <mc:AlternateContent xmlns:mc="http://schemas.openxmlformats.org/markup-compatibility/2006">
              <mc:Choice xmlns:v="urn:schemas-microsoft-com:vml" Requires="v">
                <p:oleObj spid="_x0000_s9261" name="Acrobat Document" r:id="rId4" imgW="0" imgH="0" progId="AcroExch.Document.DC">
                  <p:embed/>
                </p:oleObj>
              </mc:Choice>
              <mc:Fallback>
                <p:oleObj name="Acrobat Document" r:id="rId4" imgW="0" imgH="0" progId="AcroExch.Document.DC">
                  <p:embed/>
                  <p:pic>
                    <p:nvPicPr>
                      <p:cNvPr id="11" name="Objekt 10">
                        <a:extLst>
                          <a:ext uri="{FF2B5EF4-FFF2-40B4-BE49-F238E27FC236}">
                            <a16:creationId xmlns:a16="http://schemas.microsoft.com/office/drawing/2014/main" id="{E0E0D4FB-126A-4D1E-AABE-1A268607E902}"/>
                          </a:ext>
                        </a:extLst>
                      </p:cNvPr>
                      <p:cNvPicPr/>
                      <p:nvPr/>
                    </p:nvPicPr>
                    <p:blipFill/>
                    <p:spPr>
                      <a:xfrm>
                        <a:off x="3048000" y="1397000"/>
                        <a:ext cx="6096000" cy="4064000"/>
                      </a:xfrm>
                      <a:prstGeom prst="rect">
                        <a:avLst/>
                      </a:prstGeom>
                    </p:spPr>
                  </p:pic>
                </p:oleObj>
              </mc:Fallback>
            </mc:AlternateContent>
          </a:graphicData>
        </a:graphic>
      </p:graphicFrame>
      <p:pic>
        <p:nvPicPr>
          <p:cNvPr id="6" name="Grafik 5">
            <a:extLst>
              <a:ext uri="{FF2B5EF4-FFF2-40B4-BE49-F238E27FC236}">
                <a16:creationId xmlns:a16="http://schemas.microsoft.com/office/drawing/2014/main" id="{794729A7-DD44-4B0E-8029-ECE38B58AFA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662420" y="1849843"/>
            <a:ext cx="4517958" cy="4117252"/>
          </a:xfrm>
          <a:prstGeom prst="rect">
            <a:avLst/>
          </a:prstGeom>
        </p:spPr>
      </p:pic>
      <p:sp>
        <p:nvSpPr>
          <p:cNvPr id="7" name="Inhaltsplatzhalter 6">
            <a:extLst>
              <a:ext uri="{FF2B5EF4-FFF2-40B4-BE49-F238E27FC236}">
                <a16:creationId xmlns:a16="http://schemas.microsoft.com/office/drawing/2014/main" id="{B33797D0-1C5A-4B29-A065-047B3F814DB6}"/>
              </a:ext>
            </a:extLst>
          </p:cNvPr>
          <p:cNvSpPr>
            <a:spLocks noGrp="1"/>
          </p:cNvSpPr>
          <p:nvPr>
            <p:ph idx="18"/>
          </p:nvPr>
        </p:nvSpPr>
        <p:spPr>
          <a:xfrm>
            <a:off x="1047750" y="1528763"/>
            <a:ext cx="5216135" cy="4805362"/>
          </a:xfrm>
        </p:spPr>
        <p:txBody>
          <a:bodyPr/>
          <a:lstStyle/>
          <a:p>
            <a:pPr marL="342900" indent="-342900">
              <a:buFont typeface="Arial" panose="020B0604020202020204" pitchFamily="34" charset="0"/>
              <a:buChar char="•"/>
            </a:pPr>
            <a:r>
              <a:rPr lang="de-DE" sz="2400" dirty="0"/>
              <a:t>Open Source </a:t>
            </a:r>
            <a:r>
              <a:rPr lang="de-DE" sz="2400" i="1" dirty="0" err="1"/>
              <a:t>middleware</a:t>
            </a:r>
            <a:r>
              <a:rPr lang="de-DE" sz="2400" dirty="0"/>
              <a:t> </a:t>
            </a:r>
            <a:r>
              <a:rPr lang="de-DE" sz="2400" dirty="0" err="1"/>
              <a:t>for</a:t>
            </a:r>
            <a:r>
              <a:rPr lang="de-DE" sz="2400" dirty="0"/>
              <a:t> </a:t>
            </a:r>
            <a:r>
              <a:rPr lang="de-DE" sz="2400" dirty="0" err="1"/>
              <a:t>robotics</a:t>
            </a:r>
            <a:r>
              <a:rPr lang="de-DE" sz="2400" dirty="0"/>
              <a:t> </a:t>
            </a:r>
            <a:r>
              <a:rPr lang="de-DE" sz="2400" dirty="0" err="1"/>
              <a:t>applications</a:t>
            </a:r>
            <a:endParaRPr lang="de-DE" sz="2400" dirty="0"/>
          </a:p>
          <a:p>
            <a:endParaRPr lang="de-DE" sz="2400" dirty="0"/>
          </a:p>
          <a:p>
            <a:pPr marL="342900" indent="-342900">
              <a:buFont typeface="Arial" panose="020B0604020202020204" pitchFamily="34" charset="0"/>
              <a:buChar char="•"/>
            </a:pPr>
            <a:r>
              <a:rPr lang="de-DE" sz="2400" dirty="0" err="1"/>
              <a:t>Allows</a:t>
            </a:r>
            <a:r>
              <a:rPr lang="de-DE" sz="2400" dirty="0"/>
              <a:t> </a:t>
            </a:r>
            <a:r>
              <a:rPr lang="de-DE" sz="2400" dirty="0" err="1"/>
              <a:t>varies</a:t>
            </a:r>
            <a:r>
              <a:rPr lang="de-DE" sz="2400" dirty="0"/>
              <a:t> </a:t>
            </a:r>
            <a:r>
              <a:rPr lang="de-DE" sz="2400" dirty="0" err="1"/>
              <a:t>protocols</a:t>
            </a:r>
            <a:r>
              <a:rPr lang="de-DE" sz="2400" dirty="0"/>
              <a:t> </a:t>
            </a:r>
            <a:r>
              <a:rPr lang="de-DE" sz="2400" dirty="0" err="1"/>
              <a:t>to</a:t>
            </a:r>
            <a:r>
              <a:rPr lang="de-DE" sz="2400" dirty="0"/>
              <a:t> </a:t>
            </a:r>
            <a:r>
              <a:rPr lang="de-DE" sz="2400" dirty="0" err="1"/>
              <a:t>be</a:t>
            </a:r>
            <a:r>
              <a:rPr lang="de-DE" sz="2400" dirty="0"/>
              <a:t> </a:t>
            </a:r>
            <a:r>
              <a:rPr lang="de-DE" sz="2400" dirty="0" err="1"/>
              <a:t>used</a:t>
            </a:r>
            <a:endParaRPr lang="de-DE" sz="2400" dirty="0"/>
          </a:p>
          <a:p>
            <a:r>
              <a:rPr lang="de-DE" sz="2400" dirty="0"/>
              <a:t>     (e.g. Ethernet, Modbus, USB)</a:t>
            </a:r>
          </a:p>
          <a:p>
            <a:endParaRPr lang="de-DE" sz="2400" dirty="0"/>
          </a:p>
          <a:p>
            <a:pPr marL="342900" indent="-342900">
              <a:buFont typeface="Arial" panose="020B0604020202020204" pitchFamily="34" charset="0"/>
              <a:buChar char="•"/>
            </a:pPr>
            <a:r>
              <a:rPr lang="de-DE" sz="2400" dirty="0"/>
              <a:t>Focus on </a:t>
            </a:r>
            <a:r>
              <a:rPr lang="de-DE" sz="2400" dirty="0" err="1"/>
              <a:t>reusability</a:t>
            </a:r>
            <a:r>
              <a:rPr lang="de-DE" sz="2400" dirty="0"/>
              <a:t> </a:t>
            </a:r>
            <a:r>
              <a:rPr lang="de-DE" sz="2400" dirty="0" err="1"/>
              <a:t>of</a:t>
            </a:r>
            <a:r>
              <a:rPr lang="de-DE" sz="2400" dirty="0"/>
              <a:t> code (like </a:t>
            </a:r>
            <a:r>
              <a:rPr lang="de-DE" sz="2400" dirty="0" err="1"/>
              <a:t>WoT</a:t>
            </a:r>
            <a:r>
              <a:rPr lang="de-DE" sz="2400" dirty="0"/>
              <a:t> </a:t>
            </a:r>
            <a:r>
              <a:rPr lang="de-DE" sz="2400" dirty="0" err="1"/>
              <a:t>scripting</a:t>
            </a:r>
            <a:r>
              <a:rPr lang="de-DE" sz="2400" dirty="0"/>
              <a:t> API)</a:t>
            </a:r>
          </a:p>
          <a:p>
            <a:pPr marL="342900" indent="-342900">
              <a:buFont typeface="Arial" panose="020B0604020202020204" pitchFamily="34" charset="0"/>
              <a:buChar char="•"/>
            </a:pPr>
            <a:endParaRPr lang="de-DE" sz="2400" dirty="0"/>
          </a:p>
          <a:p>
            <a:pPr marL="342900" indent="-342900">
              <a:buFont typeface="Arial" panose="020B0604020202020204" pitchFamily="34" charset="0"/>
              <a:buChar char="•"/>
            </a:pPr>
            <a:r>
              <a:rPr lang="de-DE" sz="2400" dirty="0"/>
              <a:t>Interest </a:t>
            </a:r>
            <a:r>
              <a:rPr lang="de-DE" sz="2400" dirty="0" err="1"/>
              <a:t>from</a:t>
            </a:r>
            <a:r>
              <a:rPr lang="de-DE" sz="2400" dirty="0"/>
              <a:t> </a:t>
            </a:r>
            <a:r>
              <a:rPr lang="de-DE" sz="2400" dirty="0" err="1"/>
              <a:t>the</a:t>
            </a:r>
            <a:r>
              <a:rPr lang="de-DE" sz="2400" dirty="0"/>
              <a:t> W3C </a:t>
            </a:r>
            <a:r>
              <a:rPr lang="de-DE" sz="2400" dirty="0" err="1"/>
              <a:t>WoT</a:t>
            </a:r>
            <a:r>
              <a:rPr lang="de-DE" sz="2400" dirty="0"/>
              <a:t> Working Group: </a:t>
            </a:r>
            <a:r>
              <a:rPr lang="de-DE" sz="2400" dirty="0">
                <a:hlinkClick r:id="rId7"/>
              </a:rPr>
              <a:t>GitHub </a:t>
            </a:r>
            <a:r>
              <a:rPr lang="de-DE" sz="2400" dirty="0" err="1">
                <a:hlinkClick r:id="rId7"/>
              </a:rPr>
              <a:t>Issue</a:t>
            </a:r>
            <a:endParaRPr lang="de-DE" sz="2400" dirty="0"/>
          </a:p>
          <a:p>
            <a:endParaRPr lang="de-DE" sz="2400" dirty="0"/>
          </a:p>
          <a:p>
            <a:endParaRPr lang="de-DE" dirty="0"/>
          </a:p>
          <a:p>
            <a:endParaRPr lang="de-DE" dirty="0"/>
          </a:p>
        </p:txBody>
      </p:sp>
      <mc:AlternateContent xmlns:mc="http://schemas.openxmlformats.org/markup-compatibility/2006" xmlns:p14="http://schemas.microsoft.com/office/powerpoint/2010/main">
        <mc:Choice Requires="p14">
          <p:contentPart p14:bwMode="auto" r:id="rId8">
            <p14:nvContentPartPr>
              <p14:cNvPr id="51" name="Freihand 50">
                <a:extLst>
                  <a:ext uri="{FF2B5EF4-FFF2-40B4-BE49-F238E27FC236}">
                    <a16:creationId xmlns:a16="http://schemas.microsoft.com/office/drawing/2014/main" id="{77EF6284-0154-443F-8412-347D97C262F7}"/>
                  </a:ext>
                </a:extLst>
              </p14:cNvPr>
              <p14:cNvContentPartPr/>
              <p14:nvPr/>
            </p14:nvContentPartPr>
            <p14:xfrm>
              <a:off x="9595892" y="3077470"/>
              <a:ext cx="242640" cy="247320"/>
            </p14:xfrm>
          </p:contentPart>
        </mc:Choice>
        <mc:Fallback xmlns="">
          <p:pic>
            <p:nvPicPr>
              <p:cNvPr id="51" name="Freihand 50">
                <a:extLst>
                  <a:ext uri="{FF2B5EF4-FFF2-40B4-BE49-F238E27FC236}">
                    <a16:creationId xmlns:a16="http://schemas.microsoft.com/office/drawing/2014/main" id="{77EF6284-0154-443F-8412-347D97C262F7}"/>
                  </a:ext>
                </a:extLst>
              </p:cNvPr>
              <p:cNvPicPr/>
              <p:nvPr/>
            </p:nvPicPr>
            <p:blipFill>
              <a:blip r:embed="rId9"/>
              <a:stretch>
                <a:fillRect/>
              </a:stretch>
            </p:blipFill>
            <p:spPr>
              <a:xfrm>
                <a:off x="9533252" y="3014830"/>
                <a:ext cx="368280" cy="3729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54" name="Freihand 53">
                <a:extLst>
                  <a:ext uri="{FF2B5EF4-FFF2-40B4-BE49-F238E27FC236}">
                    <a16:creationId xmlns:a16="http://schemas.microsoft.com/office/drawing/2014/main" id="{777700DC-96CD-466B-A216-C5F1E630D45C}"/>
                  </a:ext>
                </a:extLst>
              </p14:cNvPr>
              <p14:cNvContentPartPr/>
              <p14:nvPr/>
            </p14:nvContentPartPr>
            <p14:xfrm>
              <a:off x="8220332" y="4613950"/>
              <a:ext cx="382320" cy="122040"/>
            </p14:xfrm>
          </p:contentPart>
        </mc:Choice>
        <mc:Fallback xmlns="">
          <p:pic>
            <p:nvPicPr>
              <p:cNvPr id="54" name="Freihand 53">
                <a:extLst>
                  <a:ext uri="{FF2B5EF4-FFF2-40B4-BE49-F238E27FC236}">
                    <a16:creationId xmlns:a16="http://schemas.microsoft.com/office/drawing/2014/main" id="{777700DC-96CD-466B-A216-C5F1E630D45C}"/>
                  </a:ext>
                </a:extLst>
              </p:cNvPr>
              <p:cNvPicPr/>
              <p:nvPr/>
            </p:nvPicPr>
            <p:blipFill>
              <a:blip r:embed="rId11"/>
              <a:stretch>
                <a:fillRect/>
              </a:stretch>
            </p:blipFill>
            <p:spPr>
              <a:xfrm>
                <a:off x="8157692" y="4550950"/>
                <a:ext cx="507960" cy="247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55" name="Freihand 54">
                <a:extLst>
                  <a:ext uri="{FF2B5EF4-FFF2-40B4-BE49-F238E27FC236}">
                    <a16:creationId xmlns:a16="http://schemas.microsoft.com/office/drawing/2014/main" id="{7A944C4D-E9F2-44F7-8BE6-71783B0ADA81}"/>
                  </a:ext>
                </a:extLst>
              </p14:cNvPr>
              <p14:cNvContentPartPr/>
              <p14:nvPr/>
            </p14:nvContentPartPr>
            <p14:xfrm>
              <a:off x="8241932" y="3052630"/>
              <a:ext cx="286920" cy="234360"/>
            </p14:xfrm>
          </p:contentPart>
        </mc:Choice>
        <mc:Fallback xmlns="">
          <p:pic>
            <p:nvPicPr>
              <p:cNvPr id="55" name="Freihand 54">
                <a:extLst>
                  <a:ext uri="{FF2B5EF4-FFF2-40B4-BE49-F238E27FC236}">
                    <a16:creationId xmlns:a16="http://schemas.microsoft.com/office/drawing/2014/main" id="{7A944C4D-E9F2-44F7-8BE6-71783B0ADA81}"/>
                  </a:ext>
                </a:extLst>
              </p:cNvPr>
              <p:cNvPicPr/>
              <p:nvPr/>
            </p:nvPicPr>
            <p:blipFill>
              <a:blip r:embed="rId13"/>
              <a:stretch>
                <a:fillRect/>
              </a:stretch>
            </p:blipFill>
            <p:spPr>
              <a:xfrm>
                <a:off x="8224292" y="3034630"/>
                <a:ext cx="322560" cy="27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56" name="Freihand 55">
                <a:extLst>
                  <a:ext uri="{FF2B5EF4-FFF2-40B4-BE49-F238E27FC236}">
                    <a16:creationId xmlns:a16="http://schemas.microsoft.com/office/drawing/2014/main" id="{1AA8C9DA-B641-497A-AC5F-EFBC938BCA3B}"/>
                  </a:ext>
                </a:extLst>
              </p14:cNvPr>
              <p14:cNvContentPartPr/>
              <p14:nvPr/>
            </p14:nvContentPartPr>
            <p14:xfrm>
              <a:off x="6880412" y="3089350"/>
              <a:ext cx="162360" cy="227160"/>
            </p14:xfrm>
          </p:contentPart>
        </mc:Choice>
        <mc:Fallback xmlns="">
          <p:pic>
            <p:nvPicPr>
              <p:cNvPr id="56" name="Freihand 55">
                <a:extLst>
                  <a:ext uri="{FF2B5EF4-FFF2-40B4-BE49-F238E27FC236}">
                    <a16:creationId xmlns:a16="http://schemas.microsoft.com/office/drawing/2014/main" id="{1AA8C9DA-B641-497A-AC5F-EFBC938BCA3B}"/>
                  </a:ext>
                </a:extLst>
              </p:cNvPr>
              <p:cNvPicPr/>
              <p:nvPr/>
            </p:nvPicPr>
            <p:blipFill>
              <a:blip r:embed="rId15"/>
              <a:stretch>
                <a:fillRect/>
              </a:stretch>
            </p:blipFill>
            <p:spPr>
              <a:xfrm>
                <a:off x="6876092" y="3085030"/>
                <a:ext cx="171000" cy="235800"/>
              </a:xfrm>
              <a:prstGeom prst="rect">
                <a:avLst/>
              </a:prstGeom>
            </p:spPr>
          </p:pic>
        </mc:Fallback>
      </mc:AlternateContent>
      <p:grpSp>
        <p:nvGrpSpPr>
          <p:cNvPr id="60" name="Gruppieren 59">
            <a:extLst>
              <a:ext uri="{FF2B5EF4-FFF2-40B4-BE49-F238E27FC236}">
                <a16:creationId xmlns:a16="http://schemas.microsoft.com/office/drawing/2014/main" id="{23DFB755-75A4-49A2-871E-8B45739C34EB}"/>
              </a:ext>
            </a:extLst>
          </p:cNvPr>
          <p:cNvGrpSpPr/>
          <p:nvPr/>
        </p:nvGrpSpPr>
        <p:grpSpPr>
          <a:xfrm>
            <a:off x="6903092" y="3082150"/>
            <a:ext cx="235800" cy="231480"/>
            <a:chOff x="5379092" y="3082150"/>
            <a:chExt cx="235800" cy="231480"/>
          </a:xfrm>
        </p:grpSpPr>
        <mc:AlternateContent xmlns:mc="http://schemas.openxmlformats.org/markup-compatibility/2006" xmlns:p14="http://schemas.microsoft.com/office/powerpoint/2010/main">
          <mc:Choice Requires="p14">
            <p:contentPart p14:bwMode="auto" r:id="rId16">
              <p14:nvContentPartPr>
                <p14:cNvPr id="58" name="Freihand 57">
                  <a:extLst>
                    <a:ext uri="{FF2B5EF4-FFF2-40B4-BE49-F238E27FC236}">
                      <a16:creationId xmlns:a16="http://schemas.microsoft.com/office/drawing/2014/main" id="{752F29AC-75DE-4378-BFCE-D5D481DD7372}"/>
                    </a:ext>
                  </a:extLst>
                </p14:cNvPr>
                <p14:cNvContentPartPr/>
                <p14:nvPr/>
              </p14:nvContentPartPr>
              <p14:xfrm>
                <a:off x="5379092" y="3127150"/>
                <a:ext cx="235800" cy="186480"/>
              </p14:xfrm>
            </p:contentPart>
          </mc:Choice>
          <mc:Fallback xmlns="">
            <p:pic>
              <p:nvPicPr>
                <p:cNvPr id="58" name="Freihand 57">
                  <a:extLst>
                    <a:ext uri="{FF2B5EF4-FFF2-40B4-BE49-F238E27FC236}">
                      <a16:creationId xmlns:a16="http://schemas.microsoft.com/office/drawing/2014/main" id="{752F29AC-75DE-4378-BFCE-D5D481DD7372}"/>
                    </a:ext>
                  </a:extLst>
                </p:cNvPr>
                <p:cNvPicPr/>
                <p:nvPr/>
              </p:nvPicPr>
              <p:blipFill>
                <a:blip r:embed="rId17"/>
                <a:stretch>
                  <a:fillRect/>
                </a:stretch>
              </p:blipFill>
              <p:spPr>
                <a:xfrm>
                  <a:off x="5316092" y="3064150"/>
                  <a:ext cx="361440" cy="3121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59" name="Freihand 58">
                  <a:extLst>
                    <a:ext uri="{FF2B5EF4-FFF2-40B4-BE49-F238E27FC236}">
                      <a16:creationId xmlns:a16="http://schemas.microsoft.com/office/drawing/2014/main" id="{A1582CAE-ED00-4494-9626-379203337419}"/>
                    </a:ext>
                  </a:extLst>
                </p14:cNvPr>
                <p14:cNvContentPartPr/>
                <p14:nvPr/>
              </p14:nvContentPartPr>
              <p14:xfrm>
                <a:off x="5398892" y="3082150"/>
                <a:ext cx="181080" cy="173520"/>
              </p14:xfrm>
            </p:contentPart>
          </mc:Choice>
          <mc:Fallback xmlns="">
            <p:pic>
              <p:nvPicPr>
                <p:cNvPr id="59" name="Freihand 58">
                  <a:extLst>
                    <a:ext uri="{FF2B5EF4-FFF2-40B4-BE49-F238E27FC236}">
                      <a16:creationId xmlns:a16="http://schemas.microsoft.com/office/drawing/2014/main" id="{A1582CAE-ED00-4494-9626-379203337419}"/>
                    </a:ext>
                  </a:extLst>
                </p:cNvPr>
                <p:cNvPicPr/>
                <p:nvPr/>
              </p:nvPicPr>
              <p:blipFill>
                <a:blip r:embed="rId19"/>
                <a:stretch>
                  <a:fillRect/>
                </a:stretch>
              </p:blipFill>
              <p:spPr>
                <a:xfrm>
                  <a:off x="5336252" y="3019150"/>
                  <a:ext cx="306720" cy="2991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0">
            <p14:nvContentPartPr>
              <p14:cNvPr id="62" name="Freihand 61">
                <a:extLst>
                  <a:ext uri="{FF2B5EF4-FFF2-40B4-BE49-F238E27FC236}">
                    <a16:creationId xmlns:a16="http://schemas.microsoft.com/office/drawing/2014/main" id="{B9DE732E-B7C2-426A-A966-1E76ADE391EE}"/>
                  </a:ext>
                </a:extLst>
              </p14:cNvPr>
              <p14:cNvContentPartPr/>
              <p14:nvPr/>
            </p14:nvContentPartPr>
            <p14:xfrm>
              <a:off x="8703220" y="5690922"/>
              <a:ext cx="709200" cy="299520"/>
            </p14:xfrm>
          </p:contentPart>
        </mc:Choice>
        <mc:Fallback xmlns="">
          <p:pic>
            <p:nvPicPr>
              <p:cNvPr id="62" name="Freihand 61">
                <a:extLst>
                  <a:ext uri="{FF2B5EF4-FFF2-40B4-BE49-F238E27FC236}">
                    <a16:creationId xmlns:a16="http://schemas.microsoft.com/office/drawing/2014/main" id="{B9DE732E-B7C2-426A-A966-1E76ADE391EE}"/>
                  </a:ext>
                </a:extLst>
              </p:cNvPr>
              <p:cNvPicPr/>
              <p:nvPr/>
            </p:nvPicPr>
            <p:blipFill>
              <a:blip r:embed="rId21"/>
              <a:stretch>
                <a:fillRect/>
              </a:stretch>
            </p:blipFill>
            <p:spPr>
              <a:xfrm>
                <a:off x="8640220" y="5628282"/>
                <a:ext cx="834840" cy="4251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66" name="Freihand 65">
                <a:extLst>
                  <a:ext uri="{FF2B5EF4-FFF2-40B4-BE49-F238E27FC236}">
                    <a16:creationId xmlns:a16="http://schemas.microsoft.com/office/drawing/2014/main" id="{BB7AEBB6-905C-4942-9099-2B204DB42DE6}"/>
                  </a:ext>
                </a:extLst>
              </p14:cNvPr>
              <p14:cNvContentPartPr/>
              <p14:nvPr/>
            </p14:nvContentPartPr>
            <p14:xfrm>
              <a:off x="8016700" y="5744562"/>
              <a:ext cx="14040" cy="251640"/>
            </p14:xfrm>
          </p:contentPart>
        </mc:Choice>
        <mc:Fallback xmlns="">
          <p:pic>
            <p:nvPicPr>
              <p:cNvPr id="66" name="Freihand 65">
                <a:extLst>
                  <a:ext uri="{FF2B5EF4-FFF2-40B4-BE49-F238E27FC236}">
                    <a16:creationId xmlns:a16="http://schemas.microsoft.com/office/drawing/2014/main" id="{BB7AEBB6-905C-4942-9099-2B204DB42DE6}"/>
                  </a:ext>
                </a:extLst>
              </p:cNvPr>
              <p:cNvPicPr/>
              <p:nvPr/>
            </p:nvPicPr>
            <p:blipFill>
              <a:blip r:embed="rId23"/>
              <a:stretch>
                <a:fillRect/>
              </a:stretch>
            </p:blipFill>
            <p:spPr>
              <a:xfrm>
                <a:off x="7954060" y="5681562"/>
                <a:ext cx="139680" cy="3772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77" name="Freihand 76">
                <a:extLst>
                  <a:ext uri="{FF2B5EF4-FFF2-40B4-BE49-F238E27FC236}">
                    <a16:creationId xmlns:a16="http://schemas.microsoft.com/office/drawing/2014/main" id="{E989783E-BD10-4160-9647-9B7B5257A3FA}"/>
                  </a:ext>
                </a:extLst>
              </p14:cNvPr>
              <p14:cNvContentPartPr/>
              <p14:nvPr/>
            </p14:nvContentPartPr>
            <p14:xfrm>
              <a:off x="8012740" y="5748162"/>
              <a:ext cx="24480" cy="226800"/>
            </p14:xfrm>
          </p:contentPart>
        </mc:Choice>
        <mc:Fallback xmlns="">
          <p:pic>
            <p:nvPicPr>
              <p:cNvPr id="77" name="Freihand 76">
                <a:extLst>
                  <a:ext uri="{FF2B5EF4-FFF2-40B4-BE49-F238E27FC236}">
                    <a16:creationId xmlns:a16="http://schemas.microsoft.com/office/drawing/2014/main" id="{E989783E-BD10-4160-9647-9B7B5257A3FA}"/>
                  </a:ext>
                </a:extLst>
              </p:cNvPr>
              <p:cNvPicPr/>
              <p:nvPr/>
            </p:nvPicPr>
            <p:blipFill>
              <a:blip r:embed="rId25"/>
              <a:stretch>
                <a:fillRect/>
              </a:stretch>
            </p:blipFill>
            <p:spPr>
              <a:xfrm>
                <a:off x="7949740" y="5685162"/>
                <a:ext cx="150120" cy="3524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82" name="Freihand 81">
                <a:extLst>
                  <a:ext uri="{FF2B5EF4-FFF2-40B4-BE49-F238E27FC236}">
                    <a16:creationId xmlns:a16="http://schemas.microsoft.com/office/drawing/2014/main" id="{5E0A4405-2A5F-4349-BF11-23D0F53BA3BA}"/>
                  </a:ext>
                </a:extLst>
              </p14:cNvPr>
              <p14:cNvContentPartPr/>
              <p14:nvPr/>
            </p14:nvContentPartPr>
            <p14:xfrm>
              <a:off x="8018663" y="5818538"/>
              <a:ext cx="32040" cy="101520"/>
            </p14:xfrm>
          </p:contentPart>
        </mc:Choice>
        <mc:Fallback xmlns="">
          <p:pic>
            <p:nvPicPr>
              <p:cNvPr id="82" name="Freihand 81">
                <a:extLst>
                  <a:ext uri="{FF2B5EF4-FFF2-40B4-BE49-F238E27FC236}">
                    <a16:creationId xmlns:a16="http://schemas.microsoft.com/office/drawing/2014/main" id="{5E0A4405-2A5F-4349-BF11-23D0F53BA3BA}"/>
                  </a:ext>
                </a:extLst>
              </p:cNvPr>
              <p:cNvPicPr/>
              <p:nvPr/>
            </p:nvPicPr>
            <p:blipFill>
              <a:blip r:embed="rId27"/>
              <a:stretch>
                <a:fillRect/>
              </a:stretch>
            </p:blipFill>
            <p:spPr>
              <a:xfrm>
                <a:off x="7956023" y="5755898"/>
                <a:ext cx="157680" cy="2271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83" name="Freihand 82">
                <a:extLst>
                  <a:ext uri="{FF2B5EF4-FFF2-40B4-BE49-F238E27FC236}">
                    <a16:creationId xmlns:a16="http://schemas.microsoft.com/office/drawing/2014/main" id="{8BC7347A-0F84-4BAB-AD12-02A313B0B2AB}"/>
                  </a:ext>
                </a:extLst>
              </p14:cNvPr>
              <p14:cNvContentPartPr/>
              <p14:nvPr/>
            </p14:nvContentPartPr>
            <p14:xfrm>
              <a:off x="8706623" y="5828978"/>
              <a:ext cx="70920" cy="113040"/>
            </p14:xfrm>
          </p:contentPart>
        </mc:Choice>
        <mc:Fallback xmlns="">
          <p:pic>
            <p:nvPicPr>
              <p:cNvPr id="83" name="Freihand 82">
                <a:extLst>
                  <a:ext uri="{FF2B5EF4-FFF2-40B4-BE49-F238E27FC236}">
                    <a16:creationId xmlns:a16="http://schemas.microsoft.com/office/drawing/2014/main" id="{8BC7347A-0F84-4BAB-AD12-02A313B0B2AB}"/>
                  </a:ext>
                </a:extLst>
              </p:cNvPr>
              <p:cNvPicPr/>
              <p:nvPr/>
            </p:nvPicPr>
            <p:blipFill>
              <a:blip r:embed="rId29"/>
              <a:stretch>
                <a:fillRect/>
              </a:stretch>
            </p:blipFill>
            <p:spPr>
              <a:xfrm>
                <a:off x="8643983" y="5765978"/>
                <a:ext cx="196560" cy="2386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93" name="Freihand 92">
                <a:extLst>
                  <a:ext uri="{FF2B5EF4-FFF2-40B4-BE49-F238E27FC236}">
                    <a16:creationId xmlns:a16="http://schemas.microsoft.com/office/drawing/2014/main" id="{0EBA4AA0-34E9-42DD-ACEA-591354A5C95A}"/>
                  </a:ext>
                </a:extLst>
              </p14:cNvPr>
              <p14:cNvContentPartPr/>
              <p14:nvPr/>
            </p14:nvContentPartPr>
            <p14:xfrm>
              <a:off x="8119129" y="5837501"/>
              <a:ext cx="1800" cy="67680"/>
            </p14:xfrm>
          </p:contentPart>
        </mc:Choice>
        <mc:Fallback xmlns="">
          <p:pic>
            <p:nvPicPr>
              <p:cNvPr id="93" name="Freihand 92">
                <a:extLst>
                  <a:ext uri="{FF2B5EF4-FFF2-40B4-BE49-F238E27FC236}">
                    <a16:creationId xmlns:a16="http://schemas.microsoft.com/office/drawing/2014/main" id="{0EBA4AA0-34E9-42DD-ACEA-591354A5C95A}"/>
                  </a:ext>
                </a:extLst>
              </p:cNvPr>
              <p:cNvPicPr/>
              <p:nvPr/>
            </p:nvPicPr>
            <p:blipFill>
              <a:blip r:embed="rId31"/>
              <a:stretch>
                <a:fillRect/>
              </a:stretch>
            </p:blipFill>
            <p:spPr>
              <a:xfrm>
                <a:off x="8114809" y="5833181"/>
                <a:ext cx="10440" cy="763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94" name="Freihand 93">
                <a:extLst>
                  <a:ext uri="{FF2B5EF4-FFF2-40B4-BE49-F238E27FC236}">
                    <a16:creationId xmlns:a16="http://schemas.microsoft.com/office/drawing/2014/main" id="{CE9C6FC3-8ED9-4687-A24C-D3945990B5A3}"/>
                  </a:ext>
                </a:extLst>
              </p14:cNvPr>
              <p14:cNvContentPartPr/>
              <p14:nvPr/>
            </p14:nvContentPartPr>
            <p14:xfrm>
              <a:off x="8117329" y="5833181"/>
              <a:ext cx="2520" cy="105120"/>
            </p14:xfrm>
          </p:contentPart>
        </mc:Choice>
        <mc:Fallback xmlns="">
          <p:pic>
            <p:nvPicPr>
              <p:cNvPr id="94" name="Freihand 93">
                <a:extLst>
                  <a:ext uri="{FF2B5EF4-FFF2-40B4-BE49-F238E27FC236}">
                    <a16:creationId xmlns:a16="http://schemas.microsoft.com/office/drawing/2014/main" id="{CE9C6FC3-8ED9-4687-A24C-D3945990B5A3}"/>
                  </a:ext>
                </a:extLst>
              </p:cNvPr>
              <p:cNvPicPr/>
              <p:nvPr/>
            </p:nvPicPr>
            <p:blipFill>
              <a:blip r:embed="rId33"/>
              <a:stretch>
                <a:fillRect/>
              </a:stretch>
            </p:blipFill>
            <p:spPr>
              <a:xfrm>
                <a:off x="8113009" y="5828861"/>
                <a:ext cx="11160" cy="1137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96" name="Freihand 95">
                <a:extLst>
                  <a:ext uri="{FF2B5EF4-FFF2-40B4-BE49-F238E27FC236}">
                    <a16:creationId xmlns:a16="http://schemas.microsoft.com/office/drawing/2014/main" id="{DCA15E0B-374A-435F-A311-1D7A9A4257FF}"/>
                  </a:ext>
                </a:extLst>
              </p14:cNvPr>
              <p14:cNvContentPartPr/>
              <p14:nvPr/>
            </p14:nvContentPartPr>
            <p14:xfrm>
              <a:off x="8621329" y="5856581"/>
              <a:ext cx="1800" cy="92520"/>
            </p14:xfrm>
          </p:contentPart>
        </mc:Choice>
        <mc:Fallback xmlns="">
          <p:pic>
            <p:nvPicPr>
              <p:cNvPr id="96" name="Freihand 95">
                <a:extLst>
                  <a:ext uri="{FF2B5EF4-FFF2-40B4-BE49-F238E27FC236}">
                    <a16:creationId xmlns:a16="http://schemas.microsoft.com/office/drawing/2014/main" id="{DCA15E0B-374A-435F-A311-1D7A9A4257FF}"/>
                  </a:ext>
                </a:extLst>
              </p:cNvPr>
              <p:cNvPicPr/>
              <p:nvPr/>
            </p:nvPicPr>
            <p:blipFill>
              <a:blip r:embed="rId35"/>
              <a:stretch>
                <a:fillRect/>
              </a:stretch>
            </p:blipFill>
            <p:spPr>
              <a:xfrm>
                <a:off x="8617009" y="5852261"/>
                <a:ext cx="10440" cy="101160"/>
              </a:xfrm>
              <a:prstGeom prst="rect">
                <a:avLst/>
              </a:prstGeom>
            </p:spPr>
          </p:pic>
        </mc:Fallback>
      </mc:AlternateContent>
      <p:grpSp>
        <p:nvGrpSpPr>
          <p:cNvPr id="112" name="Gruppieren 111">
            <a:extLst>
              <a:ext uri="{FF2B5EF4-FFF2-40B4-BE49-F238E27FC236}">
                <a16:creationId xmlns:a16="http://schemas.microsoft.com/office/drawing/2014/main" id="{09BDF81C-B679-48BD-8568-D551E8FAA6E5}"/>
              </a:ext>
            </a:extLst>
          </p:cNvPr>
          <p:cNvGrpSpPr/>
          <p:nvPr/>
        </p:nvGrpSpPr>
        <p:grpSpPr>
          <a:xfrm>
            <a:off x="8143705" y="5826820"/>
            <a:ext cx="463680" cy="108720"/>
            <a:chOff x="6619705" y="5826820"/>
            <a:chExt cx="463680" cy="108720"/>
          </a:xfrm>
        </p:grpSpPr>
        <mc:AlternateContent xmlns:mc="http://schemas.openxmlformats.org/markup-compatibility/2006" xmlns:p14="http://schemas.microsoft.com/office/powerpoint/2010/main">
          <mc:Choice Requires="p14">
            <p:contentPart p14:bwMode="auto" r:id="rId36">
              <p14:nvContentPartPr>
                <p14:cNvPr id="97" name="Freihand 96">
                  <a:extLst>
                    <a:ext uri="{FF2B5EF4-FFF2-40B4-BE49-F238E27FC236}">
                      <a16:creationId xmlns:a16="http://schemas.microsoft.com/office/drawing/2014/main" id="{3A1A5052-ADED-4F2B-80AA-BE958DCB2000}"/>
                    </a:ext>
                  </a:extLst>
                </p14:cNvPr>
                <p14:cNvContentPartPr/>
                <p14:nvPr/>
              </p14:nvContentPartPr>
              <p14:xfrm>
                <a:off x="6619705" y="5841580"/>
                <a:ext cx="232920" cy="82440"/>
              </p14:xfrm>
            </p:contentPart>
          </mc:Choice>
          <mc:Fallback xmlns="">
            <p:pic>
              <p:nvPicPr>
                <p:cNvPr id="97" name="Freihand 96">
                  <a:extLst>
                    <a:ext uri="{FF2B5EF4-FFF2-40B4-BE49-F238E27FC236}">
                      <a16:creationId xmlns:a16="http://schemas.microsoft.com/office/drawing/2014/main" id="{3A1A5052-ADED-4F2B-80AA-BE958DCB2000}"/>
                    </a:ext>
                  </a:extLst>
                </p:cNvPr>
                <p:cNvPicPr/>
                <p:nvPr/>
              </p:nvPicPr>
              <p:blipFill>
                <a:blip r:embed="rId37"/>
                <a:stretch>
                  <a:fillRect/>
                </a:stretch>
              </p:blipFill>
              <p:spPr>
                <a:xfrm>
                  <a:off x="6601705" y="5823580"/>
                  <a:ext cx="268560" cy="1180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98" name="Freihand 97">
                  <a:extLst>
                    <a:ext uri="{FF2B5EF4-FFF2-40B4-BE49-F238E27FC236}">
                      <a16:creationId xmlns:a16="http://schemas.microsoft.com/office/drawing/2014/main" id="{01B47D49-C01D-4562-9C1C-BE15F5A6C39A}"/>
                    </a:ext>
                  </a:extLst>
                </p14:cNvPr>
                <p14:cNvContentPartPr/>
                <p14:nvPr/>
              </p14:nvContentPartPr>
              <p14:xfrm>
                <a:off x="6852985" y="5854540"/>
                <a:ext cx="53640" cy="65520"/>
              </p14:xfrm>
            </p:contentPart>
          </mc:Choice>
          <mc:Fallback xmlns="">
            <p:pic>
              <p:nvPicPr>
                <p:cNvPr id="98" name="Freihand 97">
                  <a:extLst>
                    <a:ext uri="{FF2B5EF4-FFF2-40B4-BE49-F238E27FC236}">
                      <a16:creationId xmlns:a16="http://schemas.microsoft.com/office/drawing/2014/main" id="{01B47D49-C01D-4562-9C1C-BE15F5A6C39A}"/>
                    </a:ext>
                  </a:extLst>
                </p:cNvPr>
                <p:cNvPicPr/>
                <p:nvPr/>
              </p:nvPicPr>
              <p:blipFill>
                <a:blip r:embed="rId39"/>
                <a:stretch>
                  <a:fillRect/>
                </a:stretch>
              </p:blipFill>
              <p:spPr>
                <a:xfrm>
                  <a:off x="6835345" y="5836540"/>
                  <a:ext cx="89280" cy="1011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99" name="Freihand 98">
                  <a:extLst>
                    <a:ext uri="{FF2B5EF4-FFF2-40B4-BE49-F238E27FC236}">
                      <a16:creationId xmlns:a16="http://schemas.microsoft.com/office/drawing/2014/main" id="{4148589B-CF8A-45F2-9CD4-9A6DB0394BCF}"/>
                    </a:ext>
                  </a:extLst>
                </p14:cNvPr>
                <p14:cNvContentPartPr/>
                <p14:nvPr/>
              </p14:nvContentPartPr>
              <p14:xfrm>
                <a:off x="6917065" y="5852380"/>
                <a:ext cx="14760" cy="67680"/>
              </p14:xfrm>
            </p:contentPart>
          </mc:Choice>
          <mc:Fallback xmlns="">
            <p:pic>
              <p:nvPicPr>
                <p:cNvPr id="99" name="Freihand 98">
                  <a:extLst>
                    <a:ext uri="{FF2B5EF4-FFF2-40B4-BE49-F238E27FC236}">
                      <a16:creationId xmlns:a16="http://schemas.microsoft.com/office/drawing/2014/main" id="{4148589B-CF8A-45F2-9CD4-9A6DB0394BCF}"/>
                    </a:ext>
                  </a:extLst>
                </p:cNvPr>
                <p:cNvPicPr/>
                <p:nvPr/>
              </p:nvPicPr>
              <p:blipFill>
                <a:blip r:embed="rId41"/>
                <a:stretch>
                  <a:fillRect/>
                </a:stretch>
              </p:blipFill>
              <p:spPr>
                <a:xfrm>
                  <a:off x="6899425" y="5834380"/>
                  <a:ext cx="50400" cy="1033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00" name="Freihand 99">
                  <a:extLst>
                    <a:ext uri="{FF2B5EF4-FFF2-40B4-BE49-F238E27FC236}">
                      <a16:creationId xmlns:a16="http://schemas.microsoft.com/office/drawing/2014/main" id="{5E9EE613-8E54-4F9F-A1FD-58F26A60BCEF}"/>
                    </a:ext>
                  </a:extLst>
                </p14:cNvPr>
                <p14:cNvContentPartPr/>
                <p14:nvPr/>
              </p14:nvContentPartPr>
              <p14:xfrm>
                <a:off x="6905185" y="5858500"/>
                <a:ext cx="46080" cy="68400"/>
              </p14:xfrm>
            </p:contentPart>
          </mc:Choice>
          <mc:Fallback xmlns="">
            <p:pic>
              <p:nvPicPr>
                <p:cNvPr id="100" name="Freihand 99">
                  <a:extLst>
                    <a:ext uri="{FF2B5EF4-FFF2-40B4-BE49-F238E27FC236}">
                      <a16:creationId xmlns:a16="http://schemas.microsoft.com/office/drawing/2014/main" id="{5E9EE613-8E54-4F9F-A1FD-58F26A60BCEF}"/>
                    </a:ext>
                  </a:extLst>
                </p:cNvPr>
                <p:cNvPicPr/>
                <p:nvPr/>
              </p:nvPicPr>
              <p:blipFill>
                <a:blip r:embed="rId43"/>
                <a:stretch>
                  <a:fillRect/>
                </a:stretch>
              </p:blipFill>
              <p:spPr>
                <a:xfrm>
                  <a:off x="6887185" y="5840500"/>
                  <a:ext cx="81720" cy="1040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01" name="Freihand 100">
                  <a:extLst>
                    <a:ext uri="{FF2B5EF4-FFF2-40B4-BE49-F238E27FC236}">
                      <a16:creationId xmlns:a16="http://schemas.microsoft.com/office/drawing/2014/main" id="{336434A7-6913-4F0E-B6CF-AD9114E86894}"/>
                    </a:ext>
                  </a:extLst>
                </p14:cNvPr>
                <p14:cNvContentPartPr/>
                <p14:nvPr/>
              </p14:nvContentPartPr>
              <p14:xfrm>
                <a:off x="6939745" y="5858500"/>
                <a:ext cx="18720" cy="42120"/>
              </p14:xfrm>
            </p:contentPart>
          </mc:Choice>
          <mc:Fallback xmlns="">
            <p:pic>
              <p:nvPicPr>
                <p:cNvPr id="101" name="Freihand 100">
                  <a:extLst>
                    <a:ext uri="{FF2B5EF4-FFF2-40B4-BE49-F238E27FC236}">
                      <a16:creationId xmlns:a16="http://schemas.microsoft.com/office/drawing/2014/main" id="{336434A7-6913-4F0E-B6CF-AD9114E86894}"/>
                    </a:ext>
                  </a:extLst>
                </p:cNvPr>
                <p:cNvPicPr/>
                <p:nvPr/>
              </p:nvPicPr>
              <p:blipFill>
                <a:blip r:embed="rId45"/>
                <a:stretch>
                  <a:fillRect/>
                </a:stretch>
              </p:blipFill>
              <p:spPr>
                <a:xfrm>
                  <a:off x="6922105" y="5840860"/>
                  <a:ext cx="54360" cy="777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02" name="Freihand 101">
                  <a:extLst>
                    <a:ext uri="{FF2B5EF4-FFF2-40B4-BE49-F238E27FC236}">
                      <a16:creationId xmlns:a16="http://schemas.microsoft.com/office/drawing/2014/main" id="{19FA0377-6136-49A1-BFC8-169AC70DE398}"/>
                    </a:ext>
                  </a:extLst>
                </p14:cNvPr>
                <p14:cNvContentPartPr/>
                <p14:nvPr/>
              </p14:nvContentPartPr>
              <p14:xfrm>
                <a:off x="6939025" y="5893780"/>
                <a:ext cx="6120" cy="17640"/>
              </p14:xfrm>
            </p:contentPart>
          </mc:Choice>
          <mc:Fallback xmlns="">
            <p:pic>
              <p:nvPicPr>
                <p:cNvPr id="102" name="Freihand 101">
                  <a:extLst>
                    <a:ext uri="{FF2B5EF4-FFF2-40B4-BE49-F238E27FC236}">
                      <a16:creationId xmlns:a16="http://schemas.microsoft.com/office/drawing/2014/main" id="{19FA0377-6136-49A1-BFC8-169AC70DE398}"/>
                    </a:ext>
                  </a:extLst>
                </p:cNvPr>
                <p:cNvPicPr/>
                <p:nvPr/>
              </p:nvPicPr>
              <p:blipFill>
                <a:blip r:embed="rId47"/>
                <a:stretch>
                  <a:fillRect/>
                </a:stretch>
              </p:blipFill>
              <p:spPr>
                <a:xfrm>
                  <a:off x="6921025" y="5875780"/>
                  <a:ext cx="41760" cy="5328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103" name="Freihand 102">
                  <a:extLst>
                    <a:ext uri="{FF2B5EF4-FFF2-40B4-BE49-F238E27FC236}">
                      <a16:creationId xmlns:a16="http://schemas.microsoft.com/office/drawing/2014/main" id="{E7A54909-C460-46DE-B588-13D4B38E9393}"/>
                    </a:ext>
                  </a:extLst>
                </p14:cNvPr>
                <p14:cNvContentPartPr/>
                <p14:nvPr/>
              </p14:nvContentPartPr>
              <p14:xfrm>
                <a:off x="6931465" y="5867860"/>
                <a:ext cx="38160" cy="59400"/>
              </p14:xfrm>
            </p:contentPart>
          </mc:Choice>
          <mc:Fallback xmlns="">
            <p:pic>
              <p:nvPicPr>
                <p:cNvPr id="103" name="Freihand 102">
                  <a:extLst>
                    <a:ext uri="{FF2B5EF4-FFF2-40B4-BE49-F238E27FC236}">
                      <a16:creationId xmlns:a16="http://schemas.microsoft.com/office/drawing/2014/main" id="{E7A54909-C460-46DE-B588-13D4B38E9393}"/>
                    </a:ext>
                  </a:extLst>
                </p:cNvPr>
                <p:cNvPicPr/>
                <p:nvPr/>
              </p:nvPicPr>
              <p:blipFill>
                <a:blip r:embed="rId49"/>
                <a:stretch>
                  <a:fillRect/>
                </a:stretch>
              </p:blipFill>
              <p:spPr>
                <a:xfrm>
                  <a:off x="6913465" y="5850220"/>
                  <a:ext cx="73800" cy="9504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04" name="Freihand 103">
                  <a:extLst>
                    <a:ext uri="{FF2B5EF4-FFF2-40B4-BE49-F238E27FC236}">
                      <a16:creationId xmlns:a16="http://schemas.microsoft.com/office/drawing/2014/main" id="{4DCE272F-C99D-448B-8198-6D0E4744CC4F}"/>
                    </a:ext>
                  </a:extLst>
                </p14:cNvPr>
                <p14:cNvContentPartPr/>
                <p14:nvPr/>
              </p14:nvContentPartPr>
              <p14:xfrm>
                <a:off x="6922465" y="5850220"/>
                <a:ext cx="54720" cy="84240"/>
              </p14:xfrm>
            </p:contentPart>
          </mc:Choice>
          <mc:Fallback xmlns="">
            <p:pic>
              <p:nvPicPr>
                <p:cNvPr id="104" name="Freihand 103">
                  <a:extLst>
                    <a:ext uri="{FF2B5EF4-FFF2-40B4-BE49-F238E27FC236}">
                      <a16:creationId xmlns:a16="http://schemas.microsoft.com/office/drawing/2014/main" id="{4DCE272F-C99D-448B-8198-6D0E4744CC4F}"/>
                    </a:ext>
                  </a:extLst>
                </p:cNvPr>
                <p:cNvPicPr/>
                <p:nvPr/>
              </p:nvPicPr>
              <p:blipFill>
                <a:blip r:embed="rId51"/>
                <a:stretch>
                  <a:fillRect/>
                </a:stretch>
              </p:blipFill>
              <p:spPr>
                <a:xfrm>
                  <a:off x="6904825" y="5832220"/>
                  <a:ext cx="90360" cy="11988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06" name="Freihand 105">
                  <a:extLst>
                    <a:ext uri="{FF2B5EF4-FFF2-40B4-BE49-F238E27FC236}">
                      <a16:creationId xmlns:a16="http://schemas.microsoft.com/office/drawing/2014/main" id="{7C165B0C-CE6D-4469-95E4-AAF46EA90148}"/>
                    </a:ext>
                  </a:extLst>
                </p14:cNvPr>
                <p14:cNvContentPartPr/>
                <p14:nvPr/>
              </p14:nvContentPartPr>
              <p14:xfrm>
                <a:off x="6962785" y="5826820"/>
                <a:ext cx="119160" cy="101160"/>
              </p14:xfrm>
            </p:contentPart>
          </mc:Choice>
          <mc:Fallback xmlns="">
            <p:pic>
              <p:nvPicPr>
                <p:cNvPr id="106" name="Freihand 105">
                  <a:extLst>
                    <a:ext uri="{FF2B5EF4-FFF2-40B4-BE49-F238E27FC236}">
                      <a16:creationId xmlns:a16="http://schemas.microsoft.com/office/drawing/2014/main" id="{7C165B0C-CE6D-4469-95E4-AAF46EA90148}"/>
                    </a:ext>
                  </a:extLst>
                </p:cNvPr>
                <p:cNvPicPr/>
                <p:nvPr/>
              </p:nvPicPr>
              <p:blipFill>
                <a:blip r:embed="rId53"/>
                <a:stretch>
                  <a:fillRect/>
                </a:stretch>
              </p:blipFill>
              <p:spPr>
                <a:xfrm>
                  <a:off x="6944785" y="5808820"/>
                  <a:ext cx="154800" cy="1368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07" name="Freihand 106">
                  <a:extLst>
                    <a:ext uri="{FF2B5EF4-FFF2-40B4-BE49-F238E27FC236}">
                      <a16:creationId xmlns:a16="http://schemas.microsoft.com/office/drawing/2014/main" id="{18B5CB17-BB93-4653-ABEE-599EA44D0E8C}"/>
                    </a:ext>
                  </a:extLst>
                </p14:cNvPr>
                <p14:cNvContentPartPr/>
                <p14:nvPr/>
              </p14:nvContentPartPr>
              <p14:xfrm>
                <a:off x="7079785" y="5919340"/>
                <a:ext cx="1080" cy="11160"/>
              </p14:xfrm>
            </p:contentPart>
          </mc:Choice>
          <mc:Fallback xmlns="">
            <p:pic>
              <p:nvPicPr>
                <p:cNvPr id="107" name="Freihand 106">
                  <a:extLst>
                    <a:ext uri="{FF2B5EF4-FFF2-40B4-BE49-F238E27FC236}">
                      <a16:creationId xmlns:a16="http://schemas.microsoft.com/office/drawing/2014/main" id="{18B5CB17-BB93-4653-ABEE-599EA44D0E8C}"/>
                    </a:ext>
                  </a:extLst>
                </p:cNvPr>
                <p:cNvPicPr/>
                <p:nvPr/>
              </p:nvPicPr>
              <p:blipFill>
                <a:blip r:embed="rId55"/>
                <a:stretch>
                  <a:fillRect/>
                </a:stretch>
              </p:blipFill>
              <p:spPr>
                <a:xfrm>
                  <a:off x="7062145" y="5901340"/>
                  <a:ext cx="36720" cy="468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109" name="Freihand 108">
                  <a:extLst>
                    <a:ext uri="{FF2B5EF4-FFF2-40B4-BE49-F238E27FC236}">
                      <a16:creationId xmlns:a16="http://schemas.microsoft.com/office/drawing/2014/main" id="{25F99C62-472A-4A5C-BA4C-37207486B02B}"/>
                    </a:ext>
                  </a:extLst>
                </p14:cNvPr>
                <p14:cNvContentPartPr/>
                <p14:nvPr/>
              </p14:nvContentPartPr>
              <p14:xfrm>
                <a:off x="7080865" y="5855260"/>
                <a:ext cx="2520" cy="17280"/>
              </p14:xfrm>
            </p:contentPart>
          </mc:Choice>
          <mc:Fallback xmlns="">
            <p:pic>
              <p:nvPicPr>
                <p:cNvPr id="109" name="Freihand 108">
                  <a:extLst>
                    <a:ext uri="{FF2B5EF4-FFF2-40B4-BE49-F238E27FC236}">
                      <a16:creationId xmlns:a16="http://schemas.microsoft.com/office/drawing/2014/main" id="{25F99C62-472A-4A5C-BA4C-37207486B02B}"/>
                    </a:ext>
                  </a:extLst>
                </p:cNvPr>
                <p:cNvPicPr/>
                <p:nvPr/>
              </p:nvPicPr>
              <p:blipFill>
                <a:blip r:embed="rId57"/>
                <a:stretch>
                  <a:fillRect/>
                </a:stretch>
              </p:blipFill>
              <p:spPr>
                <a:xfrm>
                  <a:off x="7063225" y="5837260"/>
                  <a:ext cx="38160" cy="529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111" name="Freihand 110">
                  <a:extLst>
                    <a:ext uri="{FF2B5EF4-FFF2-40B4-BE49-F238E27FC236}">
                      <a16:creationId xmlns:a16="http://schemas.microsoft.com/office/drawing/2014/main" id="{CD0B7E95-4070-4D93-B51E-85450A71BA38}"/>
                    </a:ext>
                  </a:extLst>
                </p14:cNvPr>
                <p14:cNvContentPartPr/>
                <p14:nvPr/>
              </p14:nvContentPartPr>
              <p14:xfrm>
                <a:off x="7074025" y="5847700"/>
                <a:ext cx="6840" cy="87840"/>
              </p14:xfrm>
            </p:contentPart>
          </mc:Choice>
          <mc:Fallback xmlns="">
            <p:pic>
              <p:nvPicPr>
                <p:cNvPr id="111" name="Freihand 110">
                  <a:extLst>
                    <a:ext uri="{FF2B5EF4-FFF2-40B4-BE49-F238E27FC236}">
                      <a16:creationId xmlns:a16="http://schemas.microsoft.com/office/drawing/2014/main" id="{CD0B7E95-4070-4D93-B51E-85450A71BA38}"/>
                    </a:ext>
                  </a:extLst>
                </p:cNvPr>
                <p:cNvPicPr/>
                <p:nvPr/>
              </p:nvPicPr>
              <p:blipFill>
                <a:blip r:embed="rId59"/>
                <a:stretch>
                  <a:fillRect/>
                </a:stretch>
              </p:blipFill>
              <p:spPr>
                <a:xfrm>
                  <a:off x="7056025" y="5829700"/>
                  <a:ext cx="42480" cy="1234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0">
            <p14:nvContentPartPr>
              <p14:cNvPr id="113" name="Freihand 112">
                <a:extLst>
                  <a:ext uri="{FF2B5EF4-FFF2-40B4-BE49-F238E27FC236}">
                    <a16:creationId xmlns:a16="http://schemas.microsoft.com/office/drawing/2014/main" id="{70972B8A-B526-4146-87A3-CEF3BC37D585}"/>
                  </a:ext>
                </a:extLst>
              </p14:cNvPr>
              <p14:cNvContentPartPr/>
              <p14:nvPr/>
            </p14:nvContentPartPr>
            <p14:xfrm>
              <a:off x="9497567" y="5828715"/>
              <a:ext cx="60120" cy="101160"/>
            </p14:xfrm>
          </p:contentPart>
        </mc:Choice>
        <mc:Fallback xmlns="">
          <p:pic>
            <p:nvPicPr>
              <p:cNvPr id="113" name="Freihand 112">
                <a:extLst>
                  <a:ext uri="{FF2B5EF4-FFF2-40B4-BE49-F238E27FC236}">
                    <a16:creationId xmlns:a16="http://schemas.microsoft.com/office/drawing/2014/main" id="{70972B8A-B526-4146-87A3-CEF3BC37D585}"/>
                  </a:ext>
                </a:extLst>
              </p:cNvPr>
              <p:cNvPicPr/>
              <p:nvPr/>
            </p:nvPicPr>
            <p:blipFill>
              <a:blip r:embed="rId61"/>
              <a:stretch>
                <a:fillRect/>
              </a:stretch>
            </p:blipFill>
            <p:spPr>
              <a:xfrm>
                <a:off x="9479927" y="5810715"/>
                <a:ext cx="95760" cy="1368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115" name="Freihand 114">
                <a:extLst>
                  <a:ext uri="{FF2B5EF4-FFF2-40B4-BE49-F238E27FC236}">
                    <a16:creationId xmlns:a16="http://schemas.microsoft.com/office/drawing/2014/main" id="{43CAFF61-EEF3-4A8B-8B69-5BAE2577158E}"/>
                  </a:ext>
                </a:extLst>
              </p14:cNvPr>
              <p14:cNvContentPartPr/>
              <p14:nvPr/>
            </p14:nvContentPartPr>
            <p14:xfrm>
              <a:off x="9558407" y="5826555"/>
              <a:ext cx="236520" cy="99000"/>
            </p14:xfrm>
          </p:contentPart>
        </mc:Choice>
        <mc:Fallback xmlns="">
          <p:pic>
            <p:nvPicPr>
              <p:cNvPr id="115" name="Freihand 114">
                <a:extLst>
                  <a:ext uri="{FF2B5EF4-FFF2-40B4-BE49-F238E27FC236}">
                    <a16:creationId xmlns:a16="http://schemas.microsoft.com/office/drawing/2014/main" id="{43CAFF61-EEF3-4A8B-8B69-5BAE2577158E}"/>
                  </a:ext>
                </a:extLst>
              </p:cNvPr>
              <p:cNvPicPr/>
              <p:nvPr/>
            </p:nvPicPr>
            <p:blipFill>
              <a:blip r:embed="rId63"/>
              <a:stretch>
                <a:fillRect/>
              </a:stretch>
            </p:blipFill>
            <p:spPr>
              <a:xfrm>
                <a:off x="9540767" y="5808915"/>
                <a:ext cx="27216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116" name="Freihand 115">
                <a:extLst>
                  <a:ext uri="{FF2B5EF4-FFF2-40B4-BE49-F238E27FC236}">
                    <a16:creationId xmlns:a16="http://schemas.microsoft.com/office/drawing/2014/main" id="{060EBDFF-67A8-41BA-9B9B-CC3B537A29F6}"/>
                  </a:ext>
                </a:extLst>
              </p14:cNvPr>
              <p14:cNvContentPartPr/>
              <p14:nvPr/>
            </p14:nvContentPartPr>
            <p14:xfrm>
              <a:off x="9663144" y="5899478"/>
              <a:ext cx="32760" cy="26280"/>
            </p14:xfrm>
          </p:contentPart>
        </mc:Choice>
        <mc:Fallback xmlns="">
          <p:pic>
            <p:nvPicPr>
              <p:cNvPr id="116" name="Freihand 115">
                <a:extLst>
                  <a:ext uri="{FF2B5EF4-FFF2-40B4-BE49-F238E27FC236}">
                    <a16:creationId xmlns:a16="http://schemas.microsoft.com/office/drawing/2014/main" id="{060EBDFF-67A8-41BA-9B9B-CC3B537A29F6}"/>
                  </a:ext>
                </a:extLst>
              </p:cNvPr>
              <p:cNvPicPr/>
              <p:nvPr/>
            </p:nvPicPr>
            <p:blipFill>
              <a:blip r:embed="rId65"/>
              <a:stretch>
                <a:fillRect/>
              </a:stretch>
            </p:blipFill>
            <p:spPr>
              <a:xfrm>
                <a:off x="9645144" y="5881838"/>
                <a:ext cx="68400" cy="6192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117" name="Freihand 116">
                <a:extLst>
                  <a:ext uri="{FF2B5EF4-FFF2-40B4-BE49-F238E27FC236}">
                    <a16:creationId xmlns:a16="http://schemas.microsoft.com/office/drawing/2014/main" id="{9C8F4E9B-0779-4EE5-9CD3-BCE2CAEEAF64}"/>
                  </a:ext>
                </a:extLst>
              </p14:cNvPr>
              <p14:cNvContentPartPr/>
              <p14:nvPr/>
            </p14:nvContentPartPr>
            <p14:xfrm>
              <a:off x="9493224" y="5842598"/>
              <a:ext cx="11160" cy="71640"/>
            </p14:xfrm>
          </p:contentPart>
        </mc:Choice>
        <mc:Fallback xmlns="">
          <p:pic>
            <p:nvPicPr>
              <p:cNvPr id="117" name="Freihand 116">
                <a:extLst>
                  <a:ext uri="{FF2B5EF4-FFF2-40B4-BE49-F238E27FC236}">
                    <a16:creationId xmlns:a16="http://schemas.microsoft.com/office/drawing/2014/main" id="{9C8F4E9B-0779-4EE5-9CD3-BCE2CAEEAF64}"/>
                  </a:ext>
                </a:extLst>
              </p:cNvPr>
              <p:cNvPicPr/>
              <p:nvPr/>
            </p:nvPicPr>
            <p:blipFill>
              <a:blip r:embed="rId67"/>
              <a:stretch>
                <a:fillRect/>
              </a:stretch>
            </p:blipFill>
            <p:spPr>
              <a:xfrm>
                <a:off x="9475224" y="5824598"/>
                <a:ext cx="46800" cy="10728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135" name="Freihand 134">
                <a:extLst>
                  <a:ext uri="{FF2B5EF4-FFF2-40B4-BE49-F238E27FC236}">
                    <a16:creationId xmlns:a16="http://schemas.microsoft.com/office/drawing/2014/main" id="{5BCB958A-AEB4-452E-B3BF-1861940B55F5}"/>
                  </a:ext>
                </a:extLst>
              </p14:cNvPr>
              <p14:cNvContentPartPr/>
              <p14:nvPr/>
            </p14:nvContentPartPr>
            <p14:xfrm>
              <a:off x="9432384" y="5824238"/>
              <a:ext cx="6120" cy="72360"/>
            </p14:xfrm>
          </p:contentPart>
        </mc:Choice>
        <mc:Fallback xmlns="">
          <p:pic>
            <p:nvPicPr>
              <p:cNvPr id="135" name="Freihand 134">
                <a:extLst>
                  <a:ext uri="{FF2B5EF4-FFF2-40B4-BE49-F238E27FC236}">
                    <a16:creationId xmlns:a16="http://schemas.microsoft.com/office/drawing/2014/main" id="{5BCB958A-AEB4-452E-B3BF-1861940B55F5}"/>
                  </a:ext>
                </a:extLst>
              </p:cNvPr>
              <p:cNvPicPr/>
              <p:nvPr/>
            </p:nvPicPr>
            <p:blipFill>
              <a:blip r:embed="rId69"/>
              <a:stretch>
                <a:fillRect/>
              </a:stretch>
            </p:blipFill>
            <p:spPr>
              <a:xfrm>
                <a:off x="9428064" y="5819918"/>
                <a:ext cx="14760" cy="810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137" name="Freihand 136">
                <a:extLst>
                  <a:ext uri="{FF2B5EF4-FFF2-40B4-BE49-F238E27FC236}">
                    <a16:creationId xmlns:a16="http://schemas.microsoft.com/office/drawing/2014/main" id="{74FD5EE5-0E46-4328-99C0-DCD49C1CC4A0}"/>
                  </a:ext>
                </a:extLst>
              </p14:cNvPr>
              <p14:cNvContentPartPr/>
              <p14:nvPr/>
            </p14:nvContentPartPr>
            <p14:xfrm>
              <a:off x="9434184" y="5830718"/>
              <a:ext cx="18000" cy="27720"/>
            </p14:xfrm>
          </p:contentPart>
        </mc:Choice>
        <mc:Fallback xmlns="">
          <p:pic>
            <p:nvPicPr>
              <p:cNvPr id="137" name="Freihand 136">
                <a:extLst>
                  <a:ext uri="{FF2B5EF4-FFF2-40B4-BE49-F238E27FC236}">
                    <a16:creationId xmlns:a16="http://schemas.microsoft.com/office/drawing/2014/main" id="{74FD5EE5-0E46-4328-99C0-DCD49C1CC4A0}"/>
                  </a:ext>
                </a:extLst>
              </p:cNvPr>
              <p:cNvPicPr/>
              <p:nvPr/>
            </p:nvPicPr>
            <p:blipFill>
              <a:blip r:embed="rId71"/>
              <a:stretch>
                <a:fillRect/>
              </a:stretch>
            </p:blipFill>
            <p:spPr>
              <a:xfrm>
                <a:off x="9429864" y="5826398"/>
                <a:ext cx="26640" cy="3636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141" name="Freihand 140">
                <a:extLst>
                  <a:ext uri="{FF2B5EF4-FFF2-40B4-BE49-F238E27FC236}">
                    <a16:creationId xmlns:a16="http://schemas.microsoft.com/office/drawing/2014/main" id="{F53AEC86-BC19-4470-A47B-79C094110606}"/>
                  </a:ext>
                </a:extLst>
              </p14:cNvPr>
              <p14:cNvContentPartPr/>
              <p14:nvPr/>
            </p14:nvContentPartPr>
            <p14:xfrm>
              <a:off x="9385584" y="5854478"/>
              <a:ext cx="5760" cy="12960"/>
            </p14:xfrm>
          </p:contentPart>
        </mc:Choice>
        <mc:Fallback xmlns="">
          <p:pic>
            <p:nvPicPr>
              <p:cNvPr id="141" name="Freihand 140">
                <a:extLst>
                  <a:ext uri="{FF2B5EF4-FFF2-40B4-BE49-F238E27FC236}">
                    <a16:creationId xmlns:a16="http://schemas.microsoft.com/office/drawing/2014/main" id="{F53AEC86-BC19-4470-A47B-79C094110606}"/>
                  </a:ext>
                </a:extLst>
              </p:cNvPr>
              <p:cNvPicPr/>
              <p:nvPr/>
            </p:nvPicPr>
            <p:blipFill>
              <a:blip r:embed="rId73"/>
              <a:stretch>
                <a:fillRect/>
              </a:stretch>
            </p:blipFill>
            <p:spPr>
              <a:xfrm>
                <a:off x="9322584" y="5791838"/>
                <a:ext cx="131400" cy="138600"/>
              </a:xfrm>
              <a:prstGeom prst="rect">
                <a:avLst/>
              </a:prstGeom>
            </p:spPr>
          </p:pic>
        </mc:Fallback>
      </mc:AlternateContent>
      <p:grpSp>
        <p:nvGrpSpPr>
          <p:cNvPr id="144" name="Gruppieren 143">
            <a:extLst>
              <a:ext uri="{FF2B5EF4-FFF2-40B4-BE49-F238E27FC236}">
                <a16:creationId xmlns:a16="http://schemas.microsoft.com/office/drawing/2014/main" id="{0C10043F-4011-43C0-B020-CA6C064BBD5E}"/>
              </a:ext>
            </a:extLst>
          </p:cNvPr>
          <p:cNvGrpSpPr/>
          <p:nvPr/>
        </p:nvGrpSpPr>
        <p:grpSpPr>
          <a:xfrm>
            <a:off x="9363264" y="5807678"/>
            <a:ext cx="90000" cy="66960"/>
            <a:chOff x="7839264" y="5807678"/>
            <a:chExt cx="90000" cy="66960"/>
          </a:xfrm>
        </p:grpSpPr>
        <mc:AlternateContent xmlns:mc="http://schemas.openxmlformats.org/markup-compatibility/2006" xmlns:p14="http://schemas.microsoft.com/office/powerpoint/2010/main">
          <mc:Choice Requires="p14">
            <p:contentPart p14:bwMode="auto" r:id="rId74">
              <p14:nvContentPartPr>
                <p14:cNvPr id="122" name="Freihand 121">
                  <a:extLst>
                    <a:ext uri="{FF2B5EF4-FFF2-40B4-BE49-F238E27FC236}">
                      <a16:creationId xmlns:a16="http://schemas.microsoft.com/office/drawing/2014/main" id="{B70A1440-EA0C-4251-B6B3-BC7A38353059}"/>
                    </a:ext>
                  </a:extLst>
                </p14:cNvPr>
                <p14:cNvContentPartPr/>
                <p14:nvPr/>
              </p14:nvContentPartPr>
              <p14:xfrm>
                <a:off x="7907664" y="5807678"/>
                <a:ext cx="9360" cy="66960"/>
              </p14:xfrm>
            </p:contentPart>
          </mc:Choice>
          <mc:Fallback xmlns="">
            <p:pic>
              <p:nvPicPr>
                <p:cNvPr id="122" name="Freihand 121">
                  <a:extLst>
                    <a:ext uri="{FF2B5EF4-FFF2-40B4-BE49-F238E27FC236}">
                      <a16:creationId xmlns:a16="http://schemas.microsoft.com/office/drawing/2014/main" id="{B70A1440-EA0C-4251-B6B3-BC7A38353059}"/>
                    </a:ext>
                  </a:extLst>
                </p:cNvPr>
                <p:cNvPicPr/>
                <p:nvPr/>
              </p:nvPicPr>
              <p:blipFill>
                <a:blip r:embed="rId75"/>
                <a:stretch>
                  <a:fillRect/>
                </a:stretch>
              </p:blipFill>
              <p:spPr>
                <a:xfrm>
                  <a:off x="7903344" y="5803358"/>
                  <a:ext cx="18000" cy="756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123" name="Freihand 122">
                  <a:extLst>
                    <a:ext uri="{FF2B5EF4-FFF2-40B4-BE49-F238E27FC236}">
                      <a16:creationId xmlns:a16="http://schemas.microsoft.com/office/drawing/2014/main" id="{CD479191-C190-4058-872C-BB07E89EB2EA}"/>
                    </a:ext>
                  </a:extLst>
                </p14:cNvPr>
                <p14:cNvContentPartPr/>
                <p14:nvPr/>
              </p14:nvContentPartPr>
              <p14:xfrm>
                <a:off x="7916304" y="5816678"/>
                <a:ext cx="2520" cy="38160"/>
              </p14:xfrm>
            </p:contentPart>
          </mc:Choice>
          <mc:Fallback xmlns="">
            <p:pic>
              <p:nvPicPr>
                <p:cNvPr id="123" name="Freihand 122">
                  <a:extLst>
                    <a:ext uri="{FF2B5EF4-FFF2-40B4-BE49-F238E27FC236}">
                      <a16:creationId xmlns:a16="http://schemas.microsoft.com/office/drawing/2014/main" id="{CD479191-C190-4058-872C-BB07E89EB2EA}"/>
                    </a:ext>
                  </a:extLst>
                </p:cNvPr>
                <p:cNvPicPr/>
                <p:nvPr/>
              </p:nvPicPr>
              <p:blipFill>
                <a:blip r:embed="rId77"/>
                <a:stretch>
                  <a:fillRect/>
                </a:stretch>
              </p:blipFill>
              <p:spPr>
                <a:xfrm>
                  <a:off x="7911984" y="5812358"/>
                  <a:ext cx="11160" cy="4680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124" name="Freihand 123">
                  <a:extLst>
                    <a:ext uri="{FF2B5EF4-FFF2-40B4-BE49-F238E27FC236}">
                      <a16:creationId xmlns:a16="http://schemas.microsoft.com/office/drawing/2014/main" id="{EE74E4EE-F741-4DD6-9907-EC279F765786}"/>
                    </a:ext>
                  </a:extLst>
                </p14:cNvPr>
                <p14:cNvContentPartPr/>
                <p14:nvPr/>
              </p14:nvContentPartPr>
              <p14:xfrm>
                <a:off x="7918824" y="5822078"/>
                <a:ext cx="1080" cy="32040"/>
              </p14:xfrm>
            </p:contentPart>
          </mc:Choice>
          <mc:Fallback xmlns="">
            <p:pic>
              <p:nvPicPr>
                <p:cNvPr id="124" name="Freihand 123">
                  <a:extLst>
                    <a:ext uri="{FF2B5EF4-FFF2-40B4-BE49-F238E27FC236}">
                      <a16:creationId xmlns:a16="http://schemas.microsoft.com/office/drawing/2014/main" id="{EE74E4EE-F741-4DD6-9907-EC279F765786}"/>
                    </a:ext>
                  </a:extLst>
                </p:cNvPr>
                <p:cNvPicPr/>
                <p:nvPr/>
              </p:nvPicPr>
              <p:blipFill>
                <a:blip r:embed="rId79"/>
                <a:stretch>
                  <a:fillRect/>
                </a:stretch>
              </p:blipFill>
              <p:spPr>
                <a:xfrm>
                  <a:off x="7914504" y="5817758"/>
                  <a:ext cx="9720" cy="4068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125" name="Freihand 124">
                  <a:extLst>
                    <a:ext uri="{FF2B5EF4-FFF2-40B4-BE49-F238E27FC236}">
                      <a16:creationId xmlns:a16="http://schemas.microsoft.com/office/drawing/2014/main" id="{9B2012DA-B0AB-4EBE-9188-17222BDB4184}"/>
                    </a:ext>
                  </a:extLst>
                </p14:cNvPr>
                <p14:cNvContentPartPr/>
                <p14:nvPr/>
              </p14:nvContentPartPr>
              <p14:xfrm>
                <a:off x="7918104" y="5820638"/>
                <a:ext cx="2520" cy="42480"/>
              </p14:xfrm>
            </p:contentPart>
          </mc:Choice>
          <mc:Fallback xmlns="">
            <p:pic>
              <p:nvPicPr>
                <p:cNvPr id="125" name="Freihand 124">
                  <a:extLst>
                    <a:ext uri="{FF2B5EF4-FFF2-40B4-BE49-F238E27FC236}">
                      <a16:creationId xmlns:a16="http://schemas.microsoft.com/office/drawing/2014/main" id="{9B2012DA-B0AB-4EBE-9188-17222BDB4184}"/>
                    </a:ext>
                  </a:extLst>
                </p:cNvPr>
                <p:cNvPicPr/>
                <p:nvPr/>
              </p:nvPicPr>
              <p:blipFill>
                <a:blip r:embed="rId81"/>
                <a:stretch>
                  <a:fillRect/>
                </a:stretch>
              </p:blipFill>
              <p:spPr>
                <a:xfrm>
                  <a:off x="7913784" y="5816318"/>
                  <a:ext cx="11160" cy="5112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126" name="Freihand 125">
                  <a:extLst>
                    <a:ext uri="{FF2B5EF4-FFF2-40B4-BE49-F238E27FC236}">
                      <a16:creationId xmlns:a16="http://schemas.microsoft.com/office/drawing/2014/main" id="{BCD6C7DB-8BCC-4992-AB1F-3699C1D2341A}"/>
                    </a:ext>
                  </a:extLst>
                </p14:cNvPr>
                <p14:cNvContentPartPr/>
                <p14:nvPr/>
              </p14:nvContentPartPr>
              <p14:xfrm>
                <a:off x="7920264" y="5827478"/>
                <a:ext cx="1080" cy="10080"/>
              </p14:xfrm>
            </p:contentPart>
          </mc:Choice>
          <mc:Fallback xmlns="">
            <p:pic>
              <p:nvPicPr>
                <p:cNvPr id="126" name="Freihand 125">
                  <a:extLst>
                    <a:ext uri="{FF2B5EF4-FFF2-40B4-BE49-F238E27FC236}">
                      <a16:creationId xmlns:a16="http://schemas.microsoft.com/office/drawing/2014/main" id="{BCD6C7DB-8BCC-4992-AB1F-3699C1D2341A}"/>
                    </a:ext>
                  </a:extLst>
                </p:cNvPr>
                <p:cNvPicPr/>
                <p:nvPr/>
              </p:nvPicPr>
              <p:blipFill>
                <a:blip r:embed="rId83"/>
                <a:stretch>
                  <a:fillRect/>
                </a:stretch>
              </p:blipFill>
              <p:spPr>
                <a:xfrm>
                  <a:off x="7915944" y="5823158"/>
                  <a:ext cx="9720" cy="1872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127" name="Freihand 126">
                  <a:extLst>
                    <a:ext uri="{FF2B5EF4-FFF2-40B4-BE49-F238E27FC236}">
                      <a16:creationId xmlns:a16="http://schemas.microsoft.com/office/drawing/2014/main" id="{7DF62C2A-F302-4BBA-988F-16BC38AD4156}"/>
                    </a:ext>
                  </a:extLst>
                </p14:cNvPr>
                <p14:cNvContentPartPr/>
                <p14:nvPr/>
              </p14:nvContentPartPr>
              <p14:xfrm>
                <a:off x="7917384" y="5810558"/>
                <a:ext cx="2520" cy="61200"/>
              </p14:xfrm>
            </p:contentPart>
          </mc:Choice>
          <mc:Fallback xmlns="">
            <p:pic>
              <p:nvPicPr>
                <p:cNvPr id="127" name="Freihand 126">
                  <a:extLst>
                    <a:ext uri="{FF2B5EF4-FFF2-40B4-BE49-F238E27FC236}">
                      <a16:creationId xmlns:a16="http://schemas.microsoft.com/office/drawing/2014/main" id="{7DF62C2A-F302-4BBA-988F-16BC38AD4156}"/>
                    </a:ext>
                  </a:extLst>
                </p:cNvPr>
                <p:cNvPicPr/>
                <p:nvPr/>
              </p:nvPicPr>
              <p:blipFill>
                <a:blip r:embed="rId85"/>
                <a:stretch>
                  <a:fillRect/>
                </a:stretch>
              </p:blipFill>
              <p:spPr>
                <a:xfrm>
                  <a:off x="7913064" y="5806238"/>
                  <a:ext cx="11160" cy="6984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128" name="Freihand 127">
                  <a:extLst>
                    <a:ext uri="{FF2B5EF4-FFF2-40B4-BE49-F238E27FC236}">
                      <a16:creationId xmlns:a16="http://schemas.microsoft.com/office/drawing/2014/main" id="{2C27FF0E-CE9A-482C-86CF-1922058031F9}"/>
                    </a:ext>
                  </a:extLst>
                </p14:cNvPr>
                <p14:cNvContentPartPr/>
                <p14:nvPr/>
              </p14:nvContentPartPr>
              <p14:xfrm>
                <a:off x="7920264" y="5819558"/>
                <a:ext cx="2520" cy="47880"/>
              </p14:xfrm>
            </p:contentPart>
          </mc:Choice>
          <mc:Fallback xmlns="">
            <p:pic>
              <p:nvPicPr>
                <p:cNvPr id="128" name="Freihand 127">
                  <a:extLst>
                    <a:ext uri="{FF2B5EF4-FFF2-40B4-BE49-F238E27FC236}">
                      <a16:creationId xmlns:a16="http://schemas.microsoft.com/office/drawing/2014/main" id="{2C27FF0E-CE9A-482C-86CF-1922058031F9}"/>
                    </a:ext>
                  </a:extLst>
                </p:cNvPr>
                <p:cNvPicPr/>
                <p:nvPr/>
              </p:nvPicPr>
              <p:blipFill>
                <a:blip r:embed="rId87"/>
                <a:stretch>
                  <a:fillRect/>
                </a:stretch>
              </p:blipFill>
              <p:spPr>
                <a:xfrm>
                  <a:off x="7915944" y="5815238"/>
                  <a:ext cx="11160" cy="5652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129" name="Freihand 128">
                  <a:extLst>
                    <a:ext uri="{FF2B5EF4-FFF2-40B4-BE49-F238E27FC236}">
                      <a16:creationId xmlns:a16="http://schemas.microsoft.com/office/drawing/2014/main" id="{ABA8A492-2ED1-49A5-B509-3CF71E7FBC0B}"/>
                    </a:ext>
                  </a:extLst>
                </p14:cNvPr>
                <p14:cNvContentPartPr/>
                <p14:nvPr/>
              </p14:nvContentPartPr>
              <p14:xfrm>
                <a:off x="7921704" y="5814518"/>
                <a:ext cx="2880" cy="41400"/>
              </p14:xfrm>
            </p:contentPart>
          </mc:Choice>
          <mc:Fallback xmlns="">
            <p:pic>
              <p:nvPicPr>
                <p:cNvPr id="129" name="Freihand 128">
                  <a:extLst>
                    <a:ext uri="{FF2B5EF4-FFF2-40B4-BE49-F238E27FC236}">
                      <a16:creationId xmlns:a16="http://schemas.microsoft.com/office/drawing/2014/main" id="{ABA8A492-2ED1-49A5-B509-3CF71E7FBC0B}"/>
                    </a:ext>
                  </a:extLst>
                </p:cNvPr>
                <p:cNvPicPr/>
                <p:nvPr/>
              </p:nvPicPr>
              <p:blipFill>
                <a:blip r:embed="rId89"/>
                <a:stretch>
                  <a:fillRect/>
                </a:stretch>
              </p:blipFill>
              <p:spPr>
                <a:xfrm>
                  <a:off x="7917384" y="5810198"/>
                  <a:ext cx="11520" cy="5004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130" name="Freihand 129">
                  <a:extLst>
                    <a:ext uri="{FF2B5EF4-FFF2-40B4-BE49-F238E27FC236}">
                      <a16:creationId xmlns:a16="http://schemas.microsoft.com/office/drawing/2014/main" id="{F58CD067-D0DE-4CDB-ADC7-A6FFE58428C4}"/>
                    </a:ext>
                  </a:extLst>
                </p14:cNvPr>
                <p14:cNvContentPartPr/>
                <p14:nvPr/>
              </p14:nvContentPartPr>
              <p14:xfrm>
                <a:off x="7924944" y="5824238"/>
                <a:ext cx="4320" cy="47520"/>
              </p14:xfrm>
            </p:contentPart>
          </mc:Choice>
          <mc:Fallback xmlns="">
            <p:pic>
              <p:nvPicPr>
                <p:cNvPr id="130" name="Freihand 129">
                  <a:extLst>
                    <a:ext uri="{FF2B5EF4-FFF2-40B4-BE49-F238E27FC236}">
                      <a16:creationId xmlns:a16="http://schemas.microsoft.com/office/drawing/2014/main" id="{F58CD067-D0DE-4CDB-ADC7-A6FFE58428C4}"/>
                    </a:ext>
                  </a:extLst>
                </p:cNvPr>
                <p:cNvPicPr/>
                <p:nvPr/>
              </p:nvPicPr>
              <p:blipFill>
                <a:blip r:embed="rId91"/>
                <a:stretch>
                  <a:fillRect/>
                </a:stretch>
              </p:blipFill>
              <p:spPr>
                <a:xfrm>
                  <a:off x="7920624" y="5819918"/>
                  <a:ext cx="12960" cy="5616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131" name="Freihand 130">
                  <a:extLst>
                    <a:ext uri="{FF2B5EF4-FFF2-40B4-BE49-F238E27FC236}">
                      <a16:creationId xmlns:a16="http://schemas.microsoft.com/office/drawing/2014/main" id="{525F166C-3D82-4CB0-80F6-4649BC36B983}"/>
                    </a:ext>
                  </a:extLst>
                </p14:cNvPr>
                <p14:cNvContentPartPr/>
                <p14:nvPr/>
              </p14:nvContentPartPr>
              <p14:xfrm>
                <a:off x="7927824" y="5820638"/>
                <a:ext cx="1440" cy="43200"/>
              </p14:xfrm>
            </p:contentPart>
          </mc:Choice>
          <mc:Fallback xmlns="">
            <p:pic>
              <p:nvPicPr>
                <p:cNvPr id="131" name="Freihand 130">
                  <a:extLst>
                    <a:ext uri="{FF2B5EF4-FFF2-40B4-BE49-F238E27FC236}">
                      <a16:creationId xmlns:a16="http://schemas.microsoft.com/office/drawing/2014/main" id="{525F166C-3D82-4CB0-80F6-4649BC36B983}"/>
                    </a:ext>
                  </a:extLst>
                </p:cNvPr>
                <p:cNvPicPr/>
                <p:nvPr/>
              </p:nvPicPr>
              <p:blipFill>
                <a:blip r:embed="rId93"/>
                <a:stretch>
                  <a:fillRect/>
                </a:stretch>
              </p:blipFill>
              <p:spPr>
                <a:xfrm>
                  <a:off x="7923504" y="5816318"/>
                  <a:ext cx="10080" cy="5184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132" name="Freihand 131">
                  <a:extLst>
                    <a:ext uri="{FF2B5EF4-FFF2-40B4-BE49-F238E27FC236}">
                      <a16:creationId xmlns:a16="http://schemas.microsoft.com/office/drawing/2014/main" id="{85C25AAF-E6D4-491F-AE93-4548396AC9BA}"/>
                    </a:ext>
                  </a:extLst>
                </p14:cNvPr>
                <p14:cNvContentPartPr/>
                <p14:nvPr/>
              </p14:nvContentPartPr>
              <p14:xfrm>
                <a:off x="7928184" y="5824958"/>
                <a:ext cx="1080" cy="22320"/>
              </p14:xfrm>
            </p:contentPart>
          </mc:Choice>
          <mc:Fallback xmlns="">
            <p:pic>
              <p:nvPicPr>
                <p:cNvPr id="132" name="Freihand 131">
                  <a:extLst>
                    <a:ext uri="{FF2B5EF4-FFF2-40B4-BE49-F238E27FC236}">
                      <a16:creationId xmlns:a16="http://schemas.microsoft.com/office/drawing/2014/main" id="{85C25AAF-E6D4-491F-AE93-4548396AC9BA}"/>
                    </a:ext>
                  </a:extLst>
                </p:cNvPr>
                <p:cNvPicPr/>
                <p:nvPr/>
              </p:nvPicPr>
              <p:blipFill>
                <a:blip r:embed="rId95"/>
                <a:stretch>
                  <a:fillRect/>
                </a:stretch>
              </p:blipFill>
              <p:spPr>
                <a:xfrm>
                  <a:off x="7923864" y="5820638"/>
                  <a:ext cx="972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143" name="Freihand 142">
                  <a:extLst>
                    <a:ext uri="{FF2B5EF4-FFF2-40B4-BE49-F238E27FC236}">
                      <a16:creationId xmlns:a16="http://schemas.microsoft.com/office/drawing/2014/main" id="{3EFA56DC-BA9B-4B92-A47C-CD17D40B4776}"/>
                    </a:ext>
                  </a:extLst>
                </p14:cNvPr>
                <p14:cNvContentPartPr/>
                <p14:nvPr/>
              </p14:nvContentPartPr>
              <p14:xfrm>
                <a:off x="7839264" y="5853038"/>
                <a:ext cx="20160" cy="7560"/>
              </p14:xfrm>
            </p:contentPart>
          </mc:Choice>
          <mc:Fallback xmlns="">
            <p:pic>
              <p:nvPicPr>
                <p:cNvPr id="143" name="Freihand 142">
                  <a:extLst>
                    <a:ext uri="{FF2B5EF4-FFF2-40B4-BE49-F238E27FC236}">
                      <a16:creationId xmlns:a16="http://schemas.microsoft.com/office/drawing/2014/main" id="{3EFA56DC-BA9B-4B92-A47C-CD17D40B4776}"/>
                    </a:ext>
                  </a:extLst>
                </p:cNvPr>
                <p:cNvPicPr/>
                <p:nvPr/>
              </p:nvPicPr>
              <p:blipFill>
                <a:blip r:embed="rId97"/>
                <a:stretch>
                  <a:fillRect/>
                </a:stretch>
              </p:blipFill>
              <p:spPr>
                <a:xfrm>
                  <a:off x="7776624" y="5790038"/>
                  <a:ext cx="145800" cy="133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8">
            <p14:nvContentPartPr>
              <p14:cNvPr id="145" name="Freihand 144">
                <a:extLst>
                  <a:ext uri="{FF2B5EF4-FFF2-40B4-BE49-F238E27FC236}">
                    <a16:creationId xmlns:a16="http://schemas.microsoft.com/office/drawing/2014/main" id="{C35A7A11-800A-4041-92ED-CB36ED624780}"/>
                  </a:ext>
                </a:extLst>
              </p14:cNvPr>
              <p14:cNvContentPartPr/>
              <p14:nvPr/>
            </p14:nvContentPartPr>
            <p14:xfrm>
              <a:off x="8113776" y="1967366"/>
              <a:ext cx="450000" cy="237960"/>
            </p14:xfrm>
          </p:contentPart>
        </mc:Choice>
        <mc:Fallback xmlns="">
          <p:pic>
            <p:nvPicPr>
              <p:cNvPr id="145" name="Freihand 144">
                <a:extLst>
                  <a:ext uri="{FF2B5EF4-FFF2-40B4-BE49-F238E27FC236}">
                    <a16:creationId xmlns:a16="http://schemas.microsoft.com/office/drawing/2014/main" id="{C35A7A11-800A-4041-92ED-CB36ED624780}"/>
                  </a:ext>
                </a:extLst>
              </p:cNvPr>
              <p:cNvPicPr/>
              <p:nvPr/>
            </p:nvPicPr>
            <p:blipFill>
              <a:blip r:embed="rId99"/>
              <a:stretch>
                <a:fillRect/>
              </a:stretch>
            </p:blipFill>
            <p:spPr>
              <a:xfrm>
                <a:off x="8096136" y="1949726"/>
                <a:ext cx="485640" cy="273600"/>
              </a:xfrm>
              <a:prstGeom prst="rect">
                <a:avLst/>
              </a:prstGeom>
            </p:spPr>
          </p:pic>
        </mc:Fallback>
      </mc:AlternateContent>
      <p:sp>
        <p:nvSpPr>
          <p:cNvPr id="146" name="Textfeld 145">
            <a:extLst>
              <a:ext uri="{FF2B5EF4-FFF2-40B4-BE49-F238E27FC236}">
                <a16:creationId xmlns:a16="http://schemas.microsoft.com/office/drawing/2014/main" id="{488AC14D-726F-418B-8850-CB4CFE705633}"/>
              </a:ext>
            </a:extLst>
          </p:cNvPr>
          <p:cNvSpPr txBox="1"/>
          <p:nvPr/>
        </p:nvSpPr>
        <p:spPr>
          <a:xfrm>
            <a:off x="8012914" y="1947990"/>
            <a:ext cx="732551" cy="369332"/>
          </a:xfrm>
          <a:prstGeom prst="rect">
            <a:avLst/>
          </a:prstGeom>
          <a:noFill/>
        </p:spPr>
        <p:txBody>
          <a:bodyPr wrap="square" rtlCol="0">
            <a:spAutoFit/>
          </a:bodyPr>
          <a:lstStyle/>
          <a:p>
            <a:r>
              <a:rPr lang="de-DE" dirty="0" err="1"/>
              <a:t>WoT</a:t>
            </a:r>
            <a:endParaRPr lang="de-DE" dirty="0"/>
          </a:p>
        </p:txBody>
      </p:sp>
      <p:sp>
        <p:nvSpPr>
          <p:cNvPr id="147" name="Textfeld 146">
            <a:extLst>
              <a:ext uri="{FF2B5EF4-FFF2-40B4-BE49-F238E27FC236}">
                <a16:creationId xmlns:a16="http://schemas.microsoft.com/office/drawing/2014/main" id="{3275E8C3-47D9-4EC7-85B9-E116538A1CE2}"/>
              </a:ext>
            </a:extLst>
          </p:cNvPr>
          <p:cNvSpPr txBox="1"/>
          <p:nvPr/>
        </p:nvSpPr>
        <p:spPr>
          <a:xfrm>
            <a:off x="6703371" y="3052630"/>
            <a:ext cx="732551" cy="292388"/>
          </a:xfrm>
          <a:prstGeom prst="rect">
            <a:avLst/>
          </a:prstGeom>
          <a:noFill/>
        </p:spPr>
        <p:txBody>
          <a:bodyPr wrap="square" rtlCol="0">
            <a:spAutoFit/>
          </a:bodyPr>
          <a:lstStyle/>
          <a:p>
            <a:r>
              <a:rPr lang="de-DE" sz="1300" dirty="0"/>
              <a:t>HTTP</a:t>
            </a:r>
          </a:p>
        </p:txBody>
      </p:sp>
      <p:sp>
        <p:nvSpPr>
          <p:cNvPr id="148" name="Textfeld 147">
            <a:extLst>
              <a:ext uri="{FF2B5EF4-FFF2-40B4-BE49-F238E27FC236}">
                <a16:creationId xmlns:a16="http://schemas.microsoft.com/office/drawing/2014/main" id="{5E070F69-17F4-444D-ACB8-46ECBB000D37}"/>
              </a:ext>
            </a:extLst>
          </p:cNvPr>
          <p:cNvSpPr txBox="1"/>
          <p:nvPr/>
        </p:nvSpPr>
        <p:spPr>
          <a:xfrm>
            <a:off x="8045217" y="3066501"/>
            <a:ext cx="732551" cy="292388"/>
          </a:xfrm>
          <a:prstGeom prst="rect">
            <a:avLst/>
          </a:prstGeom>
          <a:noFill/>
        </p:spPr>
        <p:txBody>
          <a:bodyPr wrap="square" rtlCol="0">
            <a:spAutoFit/>
          </a:bodyPr>
          <a:lstStyle/>
          <a:p>
            <a:r>
              <a:rPr lang="de-DE" sz="1300" dirty="0"/>
              <a:t>MQTT</a:t>
            </a:r>
          </a:p>
        </p:txBody>
      </p:sp>
      <p:sp>
        <p:nvSpPr>
          <p:cNvPr id="149" name="Textfeld 148">
            <a:extLst>
              <a:ext uri="{FF2B5EF4-FFF2-40B4-BE49-F238E27FC236}">
                <a16:creationId xmlns:a16="http://schemas.microsoft.com/office/drawing/2014/main" id="{64A22501-0F81-4E0B-BDFA-7380AB43D20C}"/>
              </a:ext>
            </a:extLst>
          </p:cNvPr>
          <p:cNvSpPr txBox="1"/>
          <p:nvPr/>
        </p:nvSpPr>
        <p:spPr>
          <a:xfrm>
            <a:off x="9451825" y="3060529"/>
            <a:ext cx="732551" cy="292388"/>
          </a:xfrm>
          <a:prstGeom prst="rect">
            <a:avLst/>
          </a:prstGeom>
          <a:noFill/>
        </p:spPr>
        <p:txBody>
          <a:bodyPr wrap="square" rtlCol="0">
            <a:spAutoFit/>
          </a:bodyPr>
          <a:lstStyle/>
          <a:p>
            <a:r>
              <a:rPr lang="de-DE" sz="1300" dirty="0"/>
              <a:t>ROS</a:t>
            </a:r>
          </a:p>
        </p:txBody>
      </p:sp>
      <p:sp>
        <p:nvSpPr>
          <p:cNvPr id="150" name="Textfeld 149">
            <a:extLst>
              <a:ext uri="{FF2B5EF4-FFF2-40B4-BE49-F238E27FC236}">
                <a16:creationId xmlns:a16="http://schemas.microsoft.com/office/drawing/2014/main" id="{F304A45C-22CB-4556-9710-EF8E0E53BC8C}"/>
              </a:ext>
            </a:extLst>
          </p:cNvPr>
          <p:cNvSpPr txBox="1"/>
          <p:nvPr/>
        </p:nvSpPr>
        <p:spPr>
          <a:xfrm>
            <a:off x="8023721" y="4523914"/>
            <a:ext cx="732551" cy="369332"/>
          </a:xfrm>
          <a:prstGeom prst="rect">
            <a:avLst/>
          </a:prstGeom>
          <a:noFill/>
        </p:spPr>
        <p:txBody>
          <a:bodyPr wrap="square" rtlCol="0">
            <a:spAutoFit/>
          </a:bodyPr>
          <a:lstStyle/>
          <a:p>
            <a:r>
              <a:rPr lang="de-DE" dirty="0"/>
              <a:t>ROS</a:t>
            </a:r>
          </a:p>
        </p:txBody>
      </p:sp>
    </p:spTree>
    <p:extLst>
      <p:ext uri="{BB962C8B-B14F-4D97-AF65-F5344CB8AC3E}">
        <p14:creationId xmlns:p14="http://schemas.microsoft.com/office/powerpoint/2010/main" val="3544191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hteck: abgerundete Ecken 20">
            <a:extLst>
              <a:ext uri="{FF2B5EF4-FFF2-40B4-BE49-F238E27FC236}">
                <a16:creationId xmlns:a16="http://schemas.microsoft.com/office/drawing/2014/main" id="{E8461071-0937-462B-BAB9-67809AC77236}"/>
              </a:ext>
            </a:extLst>
          </p:cNvPr>
          <p:cNvSpPr/>
          <p:nvPr/>
        </p:nvSpPr>
        <p:spPr>
          <a:xfrm>
            <a:off x="1704976" y="1085850"/>
            <a:ext cx="8777288" cy="5029200"/>
          </a:xfrm>
          <a:prstGeom prst="roundRect">
            <a:avLst/>
          </a:prstGeom>
          <a:ln w="76200"/>
        </p:spPr>
        <p:style>
          <a:lnRef idx="2">
            <a:schemeClr val="accent2"/>
          </a:lnRef>
          <a:fillRef idx="1">
            <a:schemeClr val="lt1"/>
          </a:fillRef>
          <a:effectRef idx="0">
            <a:schemeClr val="accent2"/>
          </a:effectRef>
          <a:fontRef idx="minor">
            <a:schemeClr val="dk1"/>
          </a:fontRef>
        </p:style>
        <p:txBody>
          <a:bodyPr rtlCol="0" anchor="ctr">
            <a:prstTxWarp prst="textNoShape">
              <a:avLst/>
            </a:prstTxWarp>
            <a:noAutofit/>
          </a:bodyPr>
          <a:lstStyle/>
          <a:p>
            <a:pPr algn="ctr"/>
            <a:endParaRPr lang="de-DE"/>
          </a:p>
        </p:txBody>
      </p:sp>
      <p:sp>
        <p:nvSpPr>
          <p:cNvPr id="3" name="Foliennummernplatzhalter 2"/>
          <p:cNvSpPr>
            <a:spLocks noGrp="1" noChangeArrowheads="1"/>
            <a:extLst>
              <a:ext uri="smNativeData">
                <pr:smNativeData xmlns="" xmlns:p14="http://schemas.microsoft.com/office/powerpoint/2010/main" xmlns:pr="smNativeData" val="SMDATA_13_mG0pXhMAAAAlAAAAZAAAAA0AAAAAAAAAAEgAAAAAAAAASAAAAAAAAAAB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HMbAAAMAAAAEAAAAAAAAAAAAAAAAAAAAAAAAAAeAAAAaAAAAAAAAAAAAAAAAAAAAAAAAAAAAAAAECcAABAnAAAAAAAAAAAAAAAAAAAAAAAAAAAAAAAAAAAAAAAAAAAAABQAAAAAAAAAwMD/AAAAAABkAAAAMgAAAAAAAABkAAAAAAAAAH9/fwAKAAAAHwAAAFQAAAAAUpMF////AQAAAAAAAAAAAAAAAAAAAAAAAAAAAAAAAAAAAAAAAAAAAAAAAn9/fwAAZb0DzMzMAMDA/wB/f38AAAAAAAAAAAAAAAAAAAAAAAAAAAAhAAAAGAAAABQAAAASIgAA0icAAEwnAAARKgAAEAAAACYAAAAIAAAAAAAAAAAAAAA="/>
              </a:ext>
            </a:extLst>
          </p:cNvSpPr>
          <p:nvPr>
            <p:ph type="sldNum" sz="quarter" idx="15"/>
          </p:nvPr>
        </p:nvSpPr>
        <p:spPr/>
        <p:txBody>
          <a:bodyPr wrap="square" anchor="ctr">
            <a:normAutofit/>
          </a:bodyPr>
          <a:lstStyle/>
          <a:p>
            <a:pPr>
              <a:spcAft>
                <a:spcPts val="600"/>
              </a:spcAft>
              <a:defRPr lang="de-de"/>
            </a:pPr>
            <a:fld id="{0A669CC0-8EE7-336A-A9DE-783FD2905F2D}" type="slidenum">
              <a:rPr/>
              <a:pPr>
                <a:spcAft>
                  <a:spcPts val="600"/>
                </a:spcAft>
                <a:defRPr lang="de-de"/>
              </a:pPr>
              <a:t>4</a:t>
            </a:fld>
            <a:endParaRPr/>
          </a:p>
        </p:txBody>
      </p:sp>
      <p:sp>
        <p:nvSpPr>
          <p:cNvPr id="4" name="Fußzeilenplatzhalter 3"/>
          <p:cNvSpPr>
            <a:spLocks noGrp="1" noChangeArrowheads="1"/>
            <a:extLst>
              <a:ext uri="smNativeData">
                <pr:smNativeData xmlns="" xmlns:p14="http://schemas.microsoft.com/office/powerpoint/2010/main" xmlns:pr="smNativeData" val="SMDATA_13_mG0pXhMAAAAlAAAAZAAAAA0AAAAAAAAAAEgAAAAAAAAASAAAAAAAAAAB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CgWAAAMAAAAEAAAAAAAAAAAAAAAAAAAAAAAAAAeAAAAaAAAAAAAAAAAAAAAAAAAAAAAAAAAAAAAECcAABAnAAAAAAAAAAAAAAAAAAAAAAAAAAAAAAAAAAAAAAAAAAAAABQAAAAAAAAAwMD/AAAAAABkAAAAMgAAAAAAAABkAAAAAAAAAH9/fwAKAAAAHwAAAFQAAAAAUpMF////AQAAAAAAAAAAAAAAAAAAAAAAAAAAAAAAAAAAAAAAAAAAAAAAAn9/fwAAZb0DzMzMAMDA/wB/f38AAAAAAAAAAAAAAAAAAAAAAAAAAAAhAAAAGAAAABQAAAAEAQAA0icAACwhAAARKgAAEAAAACYAAAAIAAAAAAAAAAAAAAA="/>
              </a:ext>
            </a:extLst>
          </p:cNvSpPr>
          <p:nvPr>
            <p:ph type="ftr" sz="quarter" idx="16"/>
          </p:nvPr>
        </p:nvSpPr>
        <p:spPr/>
        <p:txBody>
          <a:bodyPr wrap="square" anchor="ctr">
            <a:normAutofit/>
          </a:bodyPr>
          <a:lstStyle/>
          <a:p>
            <a:pPr>
              <a:spcAft>
                <a:spcPts val="600"/>
              </a:spcAft>
              <a:defRPr lang="de-de"/>
            </a:pPr>
            <a:r>
              <a:rPr lang="en-US" dirty="0"/>
              <a:t>ROS in W3C </a:t>
            </a:r>
            <a:r>
              <a:rPr lang="en-US" dirty="0" err="1"/>
              <a:t>WoT</a:t>
            </a:r>
            <a:r>
              <a:rPr lang="en-US" dirty="0"/>
              <a:t> Final Presentation</a:t>
            </a:r>
            <a:r>
              <a:rPr dirty="0"/>
              <a:t> | </a:t>
            </a:r>
            <a:r>
              <a:rPr lang="de-DE" dirty="0"/>
              <a:t>Marcus Wolf Schmidt</a:t>
            </a:r>
            <a:endParaRPr dirty="0"/>
          </a:p>
        </p:txBody>
      </p:sp>
      <p:sp>
        <p:nvSpPr>
          <p:cNvPr id="14" name="Title 4">
            <a:extLst>
              <a:ext uri="{FF2B5EF4-FFF2-40B4-BE49-F238E27FC236}">
                <a16:creationId xmlns:a16="http://schemas.microsoft.com/office/drawing/2014/main" id="{E450D4CA-8599-4C94-BC6E-E58AB48E655D}"/>
              </a:ext>
            </a:extLst>
          </p:cNvPr>
          <p:cNvSpPr>
            <a:spLocks noGrp="1"/>
          </p:cNvSpPr>
          <p:nvPr>
            <p:ph type="title"/>
          </p:nvPr>
        </p:nvSpPr>
        <p:spPr/>
        <p:txBody>
          <a:bodyPr/>
          <a:lstStyle/>
          <a:p>
            <a:r>
              <a:rPr lang="en-US" u="sng" dirty="0">
                <a:solidFill>
                  <a:srgbClr val="0065BD"/>
                </a:solidFill>
              </a:rPr>
              <a:t>ROS Nodes</a:t>
            </a:r>
          </a:p>
        </p:txBody>
      </p:sp>
      <p:sp>
        <p:nvSpPr>
          <p:cNvPr id="22" name="Textfeld 21">
            <a:extLst>
              <a:ext uri="{FF2B5EF4-FFF2-40B4-BE49-F238E27FC236}">
                <a16:creationId xmlns:a16="http://schemas.microsoft.com/office/drawing/2014/main" id="{ACD399EA-2F41-4AE0-A932-779153B61F30}"/>
              </a:ext>
            </a:extLst>
          </p:cNvPr>
          <p:cNvSpPr txBox="1"/>
          <p:nvPr/>
        </p:nvSpPr>
        <p:spPr>
          <a:xfrm>
            <a:off x="3602180" y="2207753"/>
            <a:ext cx="5222733" cy="2862322"/>
          </a:xfrm>
          <a:prstGeom prst="rect">
            <a:avLst/>
          </a:prstGeom>
          <a:noFill/>
        </p:spPr>
        <p:txBody>
          <a:bodyPr wrap="square" rtlCol="0">
            <a:spAutoFit/>
          </a:bodyPr>
          <a:lstStyle/>
          <a:p>
            <a:r>
              <a:rPr lang="de-DE" sz="18000" dirty="0">
                <a:solidFill>
                  <a:srgbClr val="F2F8FC"/>
                </a:solidFill>
              </a:rPr>
              <a:t>ROS</a:t>
            </a:r>
          </a:p>
        </p:txBody>
      </p:sp>
      <p:sp>
        <p:nvSpPr>
          <p:cNvPr id="19" name="Ellipse 18">
            <a:extLst>
              <a:ext uri="{FF2B5EF4-FFF2-40B4-BE49-F238E27FC236}">
                <a16:creationId xmlns:a16="http://schemas.microsoft.com/office/drawing/2014/main" id="{70C49D0C-EBFA-4037-B562-A1C3E4C26B1C}"/>
              </a:ext>
            </a:extLst>
          </p:cNvPr>
          <p:cNvSpPr/>
          <p:nvPr/>
        </p:nvSpPr>
        <p:spPr>
          <a:xfrm>
            <a:off x="4807110" y="3885333"/>
            <a:ext cx="2573020" cy="1552408"/>
          </a:xfrm>
          <a:prstGeom prst="ellipse">
            <a:avLst/>
          </a:prstGeom>
          <a:noFill/>
          <a:ln w="76200"/>
        </p:spPr>
        <p:style>
          <a:lnRef idx="2">
            <a:schemeClr val="accent2"/>
          </a:lnRef>
          <a:fillRef idx="1">
            <a:schemeClr val="lt1"/>
          </a:fillRef>
          <a:effectRef idx="0">
            <a:schemeClr val="accent2"/>
          </a:effectRef>
          <a:fontRef idx="minor">
            <a:schemeClr val="dk1"/>
          </a:fontRef>
        </p:style>
        <p:txBody>
          <a:bodyPr rtlCol="0" anchor="ctr">
            <a:prstTxWarp prst="textNoShape">
              <a:avLst/>
            </a:prstTxWarp>
            <a:noAutofit/>
          </a:bodyPr>
          <a:lstStyle/>
          <a:p>
            <a:pPr algn="ctr"/>
            <a:r>
              <a:rPr lang="de-DE" sz="3200" b="1" dirty="0">
                <a:solidFill>
                  <a:srgbClr val="0065BD"/>
                </a:solidFill>
              </a:rPr>
              <a:t>Master</a:t>
            </a:r>
          </a:p>
        </p:txBody>
      </p:sp>
      <p:sp>
        <p:nvSpPr>
          <p:cNvPr id="18" name="Ellipse 17">
            <a:extLst>
              <a:ext uri="{FF2B5EF4-FFF2-40B4-BE49-F238E27FC236}">
                <a16:creationId xmlns:a16="http://schemas.microsoft.com/office/drawing/2014/main" id="{093D3112-B938-420A-8185-7D17B94339B6}"/>
              </a:ext>
            </a:extLst>
          </p:cNvPr>
          <p:cNvSpPr/>
          <p:nvPr/>
        </p:nvSpPr>
        <p:spPr>
          <a:xfrm>
            <a:off x="2246631" y="1840087"/>
            <a:ext cx="2573020" cy="1552408"/>
          </a:xfrm>
          <a:prstGeom prst="ellipse">
            <a:avLst/>
          </a:prstGeom>
          <a:noFill/>
          <a:ln w="76200"/>
        </p:spPr>
        <p:style>
          <a:lnRef idx="2">
            <a:schemeClr val="accent2"/>
          </a:lnRef>
          <a:fillRef idx="1">
            <a:schemeClr val="lt1"/>
          </a:fillRef>
          <a:effectRef idx="0">
            <a:schemeClr val="accent2"/>
          </a:effectRef>
          <a:fontRef idx="minor">
            <a:schemeClr val="dk1"/>
          </a:fontRef>
        </p:style>
        <p:txBody>
          <a:bodyPr rtlCol="0" anchor="ctr">
            <a:prstTxWarp prst="textNoShape">
              <a:avLst/>
            </a:prstTxWarp>
            <a:noAutofit/>
          </a:bodyPr>
          <a:lstStyle/>
          <a:p>
            <a:pPr algn="ctr"/>
            <a:r>
              <a:rPr lang="de-DE" sz="3200" b="1" dirty="0" err="1">
                <a:solidFill>
                  <a:srgbClr val="0065BD"/>
                </a:solidFill>
              </a:rPr>
              <a:t>Listener</a:t>
            </a:r>
            <a:endParaRPr lang="de-DE" sz="3200" b="1" dirty="0">
              <a:solidFill>
                <a:srgbClr val="0065BD"/>
              </a:solidFill>
            </a:endParaRPr>
          </a:p>
        </p:txBody>
      </p:sp>
      <p:sp>
        <p:nvSpPr>
          <p:cNvPr id="20" name="Ellipse 19">
            <a:extLst>
              <a:ext uri="{FF2B5EF4-FFF2-40B4-BE49-F238E27FC236}">
                <a16:creationId xmlns:a16="http://schemas.microsoft.com/office/drawing/2014/main" id="{479A5A22-1211-42E7-90AA-4BD62E42FD06}"/>
              </a:ext>
            </a:extLst>
          </p:cNvPr>
          <p:cNvSpPr/>
          <p:nvPr/>
        </p:nvSpPr>
        <p:spPr>
          <a:xfrm>
            <a:off x="7538403" y="1907882"/>
            <a:ext cx="2573020" cy="1552408"/>
          </a:xfrm>
          <a:prstGeom prst="ellipse">
            <a:avLst/>
          </a:prstGeom>
          <a:noFill/>
          <a:ln w="76200"/>
        </p:spPr>
        <p:style>
          <a:lnRef idx="2">
            <a:schemeClr val="accent2"/>
          </a:lnRef>
          <a:fillRef idx="1">
            <a:schemeClr val="lt1"/>
          </a:fillRef>
          <a:effectRef idx="0">
            <a:schemeClr val="accent2"/>
          </a:effectRef>
          <a:fontRef idx="minor">
            <a:schemeClr val="dk1"/>
          </a:fontRef>
        </p:style>
        <p:txBody>
          <a:bodyPr rtlCol="0" anchor="ctr">
            <a:prstTxWarp prst="textNoShape">
              <a:avLst/>
            </a:prstTxWarp>
            <a:noAutofit/>
          </a:bodyPr>
          <a:lstStyle/>
          <a:p>
            <a:pPr algn="ctr"/>
            <a:r>
              <a:rPr lang="de-DE" sz="3200" b="1" dirty="0" err="1">
                <a:solidFill>
                  <a:srgbClr val="0065BD"/>
                </a:solidFill>
              </a:rPr>
              <a:t>Talker</a:t>
            </a:r>
            <a:endParaRPr lang="de-DE" sz="3200" b="1" dirty="0">
              <a:solidFill>
                <a:srgbClr val="0065BD"/>
              </a:solidFill>
            </a:endParaRPr>
          </a:p>
        </p:txBody>
      </p:sp>
    </p:spTree>
    <p:extLst>
      <p:ext uri="{BB962C8B-B14F-4D97-AF65-F5344CB8AC3E}">
        <p14:creationId xmlns:p14="http://schemas.microsoft.com/office/powerpoint/2010/main" val="119992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noChangeArrowheads="1"/>
            <a:extLst>
              <a:ext uri="smNativeData">
                <pr:smNativeData xmlns="" xmlns:p14="http://schemas.microsoft.com/office/powerpoint/2010/main" xmlns:pr="smNativeData" val="SMDATA_13_mG0pXhMAAAAlAAAAZAAAAA0AAAAAAAAAAEgAAAAAAAAASAAAAAAAAAAB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HMbAAAMAAAAEAAAAAAAAAAAAAAAAAAAAAAAAAAeAAAAaAAAAAAAAAAAAAAAAAAAAAAAAAAAAAAAECcAABAnAAAAAAAAAAAAAAAAAAAAAAAAAAAAAAAAAAAAAAAAAAAAABQAAAAAAAAAwMD/AAAAAABkAAAAMgAAAAAAAABkAAAAAAAAAH9/fwAKAAAAHwAAAFQAAAAAUpMF////AQAAAAAAAAAAAAAAAAAAAAAAAAAAAAAAAAAAAAAAAAAAAAAAAn9/fwAAZb0DzMzMAMDA/wB/f38AAAAAAAAAAAAAAAAAAAAAAAAAAAAhAAAAGAAAABQAAAASIgAA0icAAEwnAAARKgAAEAAAACYAAAAIAAAAAAAAAAAAAAA="/>
              </a:ext>
            </a:extLst>
          </p:cNvSpPr>
          <p:nvPr>
            <p:ph type="sldNum" sz="quarter" idx="15"/>
          </p:nvPr>
        </p:nvSpPr>
        <p:spPr/>
        <p:txBody>
          <a:bodyPr wrap="square" anchor="ctr">
            <a:normAutofit/>
          </a:bodyPr>
          <a:lstStyle/>
          <a:p>
            <a:pPr>
              <a:spcAft>
                <a:spcPts val="600"/>
              </a:spcAft>
              <a:defRPr lang="de-de"/>
            </a:pPr>
            <a:fld id="{0A669CC0-8EE7-336A-A9DE-783FD2905F2D}" type="slidenum">
              <a:rPr/>
              <a:pPr>
                <a:spcAft>
                  <a:spcPts val="600"/>
                </a:spcAft>
                <a:defRPr lang="de-de"/>
              </a:pPr>
              <a:t>5</a:t>
            </a:fld>
            <a:endParaRPr/>
          </a:p>
        </p:txBody>
      </p:sp>
      <p:sp>
        <p:nvSpPr>
          <p:cNvPr id="4" name="Fußzeilenplatzhalter 3"/>
          <p:cNvSpPr>
            <a:spLocks noGrp="1" noChangeArrowheads="1"/>
            <a:extLst>
              <a:ext uri="smNativeData">
                <pr:smNativeData xmlns="" xmlns:p14="http://schemas.microsoft.com/office/powerpoint/2010/main" xmlns:pr="smNativeData" val="SMDATA_13_mG0pXhMAAAAlAAAAZAAAAA0AAAAAAAAAAEgAAAAAAAAASAAAAAAAAAAB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CgWAAAMAAAAEAAAAAAAAAAAAAAAAAAAAAAAAAAeAAAAaAAAAAAAAAAAAAAAAAAAAAAAAAAAAAAAECcAABAnAAAAAAAAAAAAAAAAAAAAAAAAAAAAAAAAAAAAAAAAAAAAABQAAAAAAAAAwMD/AAAAAABkAAAAMgAAAAAAAABkAAAAAAAAAH9/fwAKAAAAHwAAAFQAAAAAUpMF////AQAAAAAAAAAAAAAAAAAAAAAAAAAAAAAAAAAAAAAAAAAAAAAAAn9/fwAAZb0DzMzMAMDA/wB/f38AAAAAAAAAAAAAAAAAAAAAAAAAAAAhAAAAGAAAABQAAAAEAQAA0icAACwhAAARKgAAEAAAACYAAAAIAAAAAAAAAAAAAAA="/>
              </a:ext>
            </a:extLst>
          </p:cNvSpPr>
          <p:nvPr>
            <p:ph type="ftr" sz="quarter" idx="16"/>
          </p:nvPr>
        </p:nvSpPr>
        <p:spPr/>
        <p:txBody>
          <a:bodyPr wrap="square" anchor="ctr">
            <a:normAutofit/>
          </a:bodyPr>
          <a:lstStyle/>
          <a:p>
            <a:pPr>
              <a:spcAft>
                <a:spcPts val="600"/>
              </a:spcAft>
              <a:defRPr lang="de-de"/>
            </a:pPr>
            <a:r>
              <a:rPr lang="en-US" dirty="0"/>
              <a:t>ROS in W3C </a:t>
            </a:r>
            <a:r>
              <a:rPr lang="en-US" dirty="0" err="1"/>
              <a:t>WoT</a:t>
            </a:r>
            <a:r>
              <a:rPr lang="en-US" dirty="0"/>
              <a:t> Final Presentation</a:t>
            </a:r>
            <a:r>
              <a:rPr dirty="0"/>
              <a:t> | </a:t>
            </a:r>
            <a:r>
              <a:rPr lang="de-DE" dirty="0"/>
              <a:t>Marcus Wolf Schmidt</a:t>
            </a:r>
            <a:endParaRPr dirty="0"/>
          </a:p>
        </p:txBody>
      </p:sp>
      <p:sp>
        <p:nvSpPr>
          <p:cNvPr id="14" name="Title 4">
            <a:extLst>
              <a:ext uri="{FF2B5EF4-FFF2-40B4-BE49-F238E27FC236}">
                <a16:creationId xmlns:a16="http://schemas.microsoft.com/office/drawing/2014/main" id="{E450D4CA-8599-4C94-BC6E-E58AB48E655D}"/>
              </a:ext>
            </a:extLst>
          </p:cNvPr>
          <p:cNvSpPr>
            <a:spLocks noGrp="1"/>
          </p:cNvSpPr>
          <p:nvPr>
            <p:ph type="title"/>
          </p:nvPr>
        </p:nvSpPr>
        <p:spPr/>
        <p:txBody>
          <a:bodyPr/>
          <a:lstStyle/>
          <a:p>
            <a:r>
              <a:rPr lang="de-de" u="sng" dirty="0">
                <a:solidFill>
                  <a:srgbClr val="0065BD"/>
                </a:solidFill>
              </a:rPr>
              <a:t>ROS Master </a:t>
            </a:r>
            <a:r>
              <a:rPr lang="de-de" u="sng" dirty="0" err="1">
                <a:solidFill>
                  <a:srgbClr val="0065BD"/>
                </a:solidFill>
              </a:rPr>
              <a:t>Node</a:t>
            </a:r>
            <a:endParaRPr lang="en-US" u="sng" dirty="0">
              <a:solidFill>
                <a:srgbClr val="0065BD"/>
              </a:solidFill>
            </a:endParaRPr>
          </a:p>
        </p:txBody>
      </p:sp>
      <p:graphicFrame>
        <p:nvGraphicFramePr>
          <p:cNvPr id="8" name="Textfeld 1">
            <a:extLst>
              <a:ext uri="{FF2B5EF4-FFF2-40B4-BE49-F238E27FC236}">
                <a16:creationId xmlns:a16="http://schemas.microsoft.com/office/drawing/2014/main" id="{3E039D0C-CC1D-4175-9D75-4CCA11A6F05C}"/>
              </a:ext>
            </a:extLst>
          </p:cNvPr>
          <p:cNvGraphicFramePr/>
          <p:nvPr>
            <p:extLst>
              <p:ext uri="{D42A27DB-BD31-4B8C-83A1-F6EECF244321}">
                <p14:modId xmlns:p14="http://schemas.microsoft.com/office/powerpoint/2010/main" val="1120982295"/>
              </p:ext>
            </p:extLst>
          </p:nvPr>
        </p:nvGraphicFramePr>
        <p:xfrm>
          <a:off x="1764347" y="1104265"/>
          <a:ext cx="8663305" cy="46494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35374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noChangeArrowheads="1"/>
            <a:extLst>
              <a:ext uri="smNativeData">
                <pr:smNativeData xmlns="" xmlns:p14="http://schemas.microsoft.com/office/powerpoint/2010/main" xmlns:pr="smNativeData" val="SMDATA_13_mG0pXhMAAAAlAAAAZAAAAA0AAAAAAAAAAEgAAAAAAAAASAAAAAAAAAAB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HMbAAAMAAAAEAAAAAAAAAAAAAAAAAAAAAAAAAAeAAAAaAAAAAAAAAAAAAAAAAAAAAAAAAAAAAAAECcAABAnAAAAAAAAAAAAAAAAAAAAAAAAAAAAAAAAAAAAAAAAAAAAABQAAAAAAAAAwMD/AAAAAABkAAAAMgAAAAAAAABkAAAAAAAAAH9/fwAKAAAAHwAAAFQAAAAAUpMF////AQAAAAAAAAAAAAAAAAAAAAAAAAAAAAAAAAAAAAAAAAAAAAAAAn9/fwAAZb0DzMzMAMDA/wB/f38AAAAAAAAAAAAAAAAAAAAAAAAAAAAhAAAAGAAAABQAAAASIgAA0icAAEwnAAARKgAAEAAAACYAAAAIAAAAAAAAAAAAAAA="/>
              </a:ext>
            </a:extLst>
          </p:cNvSpPr>
          <p:nvPr>
            <p:ph type="sldNum" sz="quarter" idx="15"/>
          </p:nvPr>
        </p:nvSpPr>
        <p:spPr/>
        <p:txBody>
          <a:bodyPr wrap="square" anchor="ctr">
            <a:normAutofit/>
          </a:bodyPr>
          <a:lstStyle/>
          <a:p>
            <a:pPr>
              <a:spcAft>
                <a:spcPts val="600"/>
              </a:spcAft>
              <a:defRPr lang="de-de"/>
            </a:pPr>
            <a:fld id="{0A669CC0-8EE7-336A-A9DE-783FD2905F2D}" type="slidenum">
              <a:rPr/>
              <a:pPr>
                <a:spcAft>
                  <a:spcPts val="600"/>
                </a:spcAft>
                <a:defRPr lang="de-de"/>
              </a:pPr>
              <a:t>6</a:t>
            </a:fld>
            <a:endParaRPr/>
          </a:p>
        </p:txBody>
      </p:sp>
      <p:sp>
        <p:nvSpPr>
          <p:cNvPr id="4" name="Fußzeilenplatzhalter 3"/>
          <p:cNvSpPr>
            <a:spLocks noGrp="1" noChangeArrowheads="1"/>
            <a:extLst>
              <a:ext uri="smNativeData">
                <pr:smNativeData xmlns="" xmlns:p14="http://schemas.microsoft.com/office/powerpoint/2010/main" xmlns:pr="smNativeData" val="SMDATA_13_mG0pXhMAAAAlAAAAZAAAAA0AAAAAAAAAAEgAAAAAAAAASAAAAAAAAAAB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CgWAAAMAAAAEAAAAAAAAAAAAAAAAAAAAAAAAAAeAAAAaAAAAAAAAAAAAAAAAAAAAAAAAAAAAAAAECcAABAnAAAAAAAAAAAAAAAAAAAAAAAAAAAAAAAAAAAAAAAAAAAAABQAAAAAAAAAwMD/AAAAAABkAAAAMgAAAAAAAABkAAAAAAAAAH9/fwAKAAAAHwAAAFQAAAAAUpMF////AQAAAAAAAAAAAAAAAAAAAAAAAAAAAAAAAAAAAAAAAAAAAAAAAn9/fwAAZb0DzMzMAMDA/wB/f38AAAAAAAAAAAAAAAAAAAAAAAAAAAAhAAAAGAAAABQAAAAEAQAA0icAACwhAAARKgAAEAAAACYAAAAIAAAAAAAAAAAAAAA="/>
              </a:ext>
            </a:extLst>
          </p:cNvSpPr>
          <p:nvPr>
            <p:ph type="ftr" sz="quarter" idx="16"/>
          </p:nvPr>
        </p:nvSpPr>
        <p:spPr/>
        <p:txBody>
          <a:bodyPr wrap="square" anchor="ctr">
            <a:normAutofit/>
          </a:bodyPr>
          <a:lstStyle/>
          <a:p>
            <a:pPr>
              <a:spcAft>
                <a:spcPts val="600"/>
              </a:spcAft>
              <a:defRPr lang="de-de"/>
            </a:pPr>
            <a:r>
              <a:rPr lang="en-US" dirty="0"/>
              <a:t>ROS in W3C </a:t>
            </a:r>
            <a:r>
              <a:rPr lang="en-US" dirty="0" err="1"/>
              <a:t>WoT</a:t>
            </a:r>
            <a:r>
              <a:rPr lang="en-US" dirty="0"/>
              <a:t> Final Presentation</a:t>
            </a:r>
            <a:r>
              <a:rPr dirty="0"/>
              <a:t> | </a:t>
            </a:r>
            <a:r>
              <a:rPr lang="de-DE" dirty="0"/>
              <a:t>Marcus Wolf Schmidt</a:t>
            </a:r>
            <a:endParaRPr dirty="0"/>
          </a:p>
        </p:txBody>
      </p:sp>
      <p:sp>
        <p:nvSpPr>
          <p:cNvPr id="14" name="Title 4">
            <a:extLst>
              <a:ext uri="{FF2B5EF4-FFF2-40B4-BE49-F238E27FC236}">
                <a16:creationId xmlns:a16="http://schemas.microsoft.com/office/drawing/2014/main" id="{E450D4CA-8599-4C94-BC6E-E58AB48E655D}"/>
              </a:ext>
            </a:extLst>
          </p:cNvPr>
          <p:cNvSpPr>
            <a:spLocks noGrp="1"/>
          </p:cNvSpPr>
          <p:nvPr>
            <p:ph type="title"/>
          </p:nvPr>
        </p:nvSpPr>
        <p:spPr/>
        <p:txBody>
          <a:bodyPr/>
          <a:lstStyle/>
          <a:p>
            <a:r>
              <a:rPr lang="de-DE" u="sng" dirty="0">
                <a:solidFill>
                  <a:srgbClr val="0065BD"/>
                </a:solidFill>
              </a:rPr>
              <a:t>Simple </a:t>
            </a:r>
            <a:r>
              <a:rPr lang="de-de" u="sng" dirty="0">
                <a:solidFill>
                  <a:srgbClr val="0065BD"/>
                </a:solidFill>
              </a:rPr>
              <a:t>ROS Nodes</a:t>
            </a:r>
            <a:endParaRPr lang="en-US" u="sng" dirty="0">
              <a:solidFill>
                <a:srgbClr val="0065BD"/>
              </a:solidFill>
            </a:endParaRPr>
          </a:p>
        </p:txBody>
      </p:sp>
      <p:graphicFrame>
        <p:nvGraphicFramePr>
          <p:cNvPr id="8" name="Textfeld 1">
            <a:extLst>
              <a:ext uri="{FF2B5EF4-FFF2-40B4-BE49-F238E27FC236}">
                <a16:creationId xmlns:a16="http://schemas.microsoft.com/office/drawing/2014/main" id="{903D32EF-9101-44AD-BCCE-7DB9BC47512A}"/>
              </a:ext>
            </a:extLst>
          </p:cNvPr>
          <p:cNvGraphicFramePr/>
          <p:nvPr>
            <p:extLst>
              <p:ext uri="{D42A27DB-BD31-4B8C-83A1-F6EECF244321}">
                <p14:modId xmlns:p14="http://schemas.microsoft.com/office/powerpoint/2010/main" val="2658407553"/>
              </p:ext>
            </p:extLst>
          </p:nvPr>
        </p:nvGraphicFramePr>
        <p:xfrm>
          <a:off x="1764347" y="1104265"/>
          <a:ext cx="8663305" cy="46494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32231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noChangeArrowheads="1"/>
            <a:extLst>
              <a:ext uri="smNativeData">
                <pr:smNativeData xmlns="" xmlns:p14="http://schemas.microsoft.com/office/powerpoint/2010/main" xmlns:pr="smNativeData" val="SMDATA_13_mG0pXhMAAAAlAAAAZAAAAA0AAAAAAAAAAEgAAAAAAAAASAAAAAAAAAAB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HMbAAAMAAAAEAAAAAAAAAAAAAAAAAAAAAAAAAAeAAAAaAAAAAAAAAAAAAAAAAAAAAAAAAAAAAAAECcAABAnAAAAAAAAAAAAAAAAAAAAAAAAAAAAAAAAAAAAAAAAAAAAABQAAAAAAAAAwMD/AAAAAABkAAAAMgAAAAAAAABkAAAAAAAAAH9/fwAKAAAAHwAAAFQAAAAAUpMF////AQAAAAAAAAAAAAAAAAAAAAAAAAAAAAAAAAAAAAAAAAAAAAAAAn9/fwAAZb0DzMzMAMDA/wB/f38AAAAAAAAAAAAAAAAAAAAAAAAAAAAhAAAAGAAAABQAAAASIgAA0icAAEwnAAARKgAAEAAAACYAAAAIAAAAAAAAAAAAAAA="/>
              </a:ext>
            </a:extLst>
          </p:cNvSpPr>
          <p:nvPr>
            <p:ph type="sldNum" sz="quarter" idx="15"/>
          </p:nvPr>
        </p:nvSpPr>
        <p:spPr/>
        <p:txBody>
          <a:bodyPr wrap="square" anchor="ctr">
            <a:normAutofit/>
          </a:bodyPr>
          <a:lstStyle/>
          <a:p>
            <a:pPr>
              <a:spcAft>
                <a:spcPts val="600"/>
              </a:spcAft>
              <a:defRPr lang="de-de"/>
            </a:pPr>
            <a:fld id="{0A669CC0-8EE7-336A-A9DE-783FD2905F2D}" type="slidenum">
              <a:rPr/>
              <a:pPr>
                <a:spcAft>
                  <a:spcPts val="600"/>
                </a:spcAft>
                <a:defRPr lang="de-de"/>
              </a:pPr>
              <a:t>7</a:t>
            </a:fld>
            <a:endParaRPr/>
          </a:p>
        </p:txBody>
      </p:sp>
      <p:sp>
        <p:nvSpPr>
          <p:cNvPr id="4" name="Fußzeilenplatzhalter 3"/>
          <p:cNvSpPr>
            <a:spLocks noGrp="1" noChangeArrowheads="1"/>
            <a:extLst>
              <a:ext uri="smNativeData">
                <pr:smNativeData xmlns="" xmlns:p14="http://schemas.microsoft.com/office/powerpoint/2010/main" xmlns:pr="smNativeData" val="SMDATA_13_mG0pXhMAAAAlAAAAZAAAAA0AAAAAAAAAAEgAAAAAAAAASAAAAAAAAAAB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CgWAAAMAAAAEAAAAAAAAAAAAAAAAAAAAAAAAAAeAAAAaAAAAAAAAAAAAAAAAAAAAAAAAAAAAAAAECcAABAnAAAAAAAAAAAAAAAAAAAAAAAAAAAAAAAAAAAAAAAAAAAAABQAAAAAAAAAwMD/AAAAAABkAAAAMgAAAAAAAABkAAAAAAAAAH9/fwAKAAAAHwAAAFQAAAAAUpMF////AQAAAAAAAAAAAAAAAAAAAAAAAAAAAAAAAAAAAAAAAAAAAAAAAn9/fwAAZb0DzMzMAMDA/wB/f38AAAAAAAAAAAAAAAAAAAAAAAAAAAAhAAAAGAAAABQAAAAEAQAA0icAACwhAAARKgAAEAAAACYAAAAIAAAAAAAAAAAAAAA="/>
              </a:ext>
            </a:extLst>
          </p:cNvSpPr>
          <p:nvPr>
            <p:ph type="ftr" sz="quarter" idx="16"/>
          </p:nvPr>
        </p:nvSpPr>
        <p:spPr/>
        <p:txBody>
          <a:bodyPr wrap="square" anchor="ctr">
            <a:normAutofit/>
          </a:bodyPr>
          <a:lstStyle/>
          <a:p>
            <a:pPr>
              <a:spcAft>
                <a:spcPts val="600"/>
              </a:spcAft>
              <a:defRPr lang="de-de"/>
            </a:pPr>
            <a:r>
              <a:rPr lang="en-US" dirty="0"/>
              <a:t>ROS in W3C </a:t>
            </a:r>
            <a:r>
              <a:rPr lang="en-US" dirty="0" err="1"/>
              <a:t>WoT</a:t>
            </a:r>
            <a:r>
              <a:rPr lang="en-US" dirty="0"/>
              <a:t> Final Presentation</a:t>
            </a:r>
            <a:r>
              <a:rPr dirty="0"/>
              <a:t> | </a:t>
            </a:r>
            <a:r>
              <a:rPr lang="de-DE" dirty="0"/>
              <a:t>Marcus Wolf Schmidt</a:t>
            </a:r>
            <a:endParaRPr dirty="0"/>
          </a:p>
        </p:txBody>
      </p:sp>
      <p:sp>
        <p:nvSpPr>
          <p:cNvPr id="14" name="Title 4">
            <a:extLst>
              <a:ext uri="{FF2B5EF4-FFF2-40B4-BE49-F238E27FC236}">
                <a16:creationId xmlns:a16="http://schemas.microsoft.com/office/drawing/2014/main" id="{E450D4CA-8599-4C94-BC6E-E58AB48E655D}"/>
              </a:ext>
            </a:extLst>
          </p:cNvPr>
          <p:cNvSpPr>
            <a:spLocks noGrp="1"/>
          </p:cNvSpPr>
          <p:nvPr>
            <p:ph type="title"/>
          </p:nvPr>
        </p:nvSpPr>
        <p:spPr/>
        <p:txBody>
          <a:bodyPr/>
          <a:lstStyle/>
          <a:p>
            <a:r>
              <a:rPr lang="en-US" u="sng" dirty="0">
                <a:solidFill>
                  <a:srgbClr val="0065BD"/>
                </a:solidFill>
              </a:rPr>
              <a:t>ROS Architecture</a:t>
            </a:r>
          </a:p>
        </p:txBody>
      </p:sp>
      <p:graphicFrame>
        <p:nvGraphicFramePr>
          <p:cNvPr id="96" name="Objekt 95">
            <a:extLst>
              <a:ext uri="{FF2B5EF4-FFF2-40B4-BE49-F238E27FC236}">
                <a16:creationId xmlns:a16="http://schemas.microsoft.com/office/drawing/2014/main" id="{8A11C199-011B-499D-A4F6-C628A571FFFA}"/>
              </a:ext>
            </a:extLst>
          </p:cNvPr>
          <p:cNvGraphicFramePr>
            <a:graphicFrameLocks noChangeAspect="1"/>
          </p:cNvGraphicFramePr>
          <p:nvPr/>
        </p:nvGraphicFramePr>
        <p:xfrm>
          <a:off x="3048000" y="1397000"/>
          <a:ext cx="6096000" cy="4064000"/>
        </p:xfrm>
        <a:graphic>
          <a:graphicData uri="http://schemas.openxmlformats.org/presentationml/2006/ole">
            <mc:AlternateContent xmlns:mc="http://schemas.openxmlformats.org/markup-compatibility/2006">
              <mc:Choice xmlns:v="urn:schemas-microsoft-com:vml" Requires="v">
                <p:oleObj spid="_x0000_s13330" name="Acrobat Document" r:id="rId3" imgW="0" imgH="0" progId="AcroExch.Document.DC">
                  <p:embed/>
                </p:oleObj>
              </mc:Choice>
              <mc:Fallback>
                <p:oleObj name="Acrobat Document" r:id="rId3" imgW="0" imgH="0" progId="AcroExch.Document.DC">
                  <p:embed/>
                  <p:pic>
                    <p:nvPicPr>
                      <p:cNvPr id="10" name="Objekt 9">
                        <a:extLst>
                          <a:ext uri="{FF2B5EF4-FFF2-40B4-BE49-F238E27FC236}">
                            <a16:creationId xmlns:a16="http://schemas.microsoft.com/office/drawing/2014/main" id="{21DD4C80-F762-4E39-BB46-B8A3F770AA1D}"/>
                          </a:ext>
                        </a:extLst>
                      </p:cNvPr>
                      <p:cNvPicPr/>
                      <p:nvPr/>
                    </p:nvPicPr>
                    <p:blipFill/>
                    <p:spPr>
                      <a:xfrm>
                        <a:off x="3048000" y="1397000"/>
                        <a:ext cx="6096000" cy="4064000"/>
                      </a:xfrm>
                      <a:prstGeom prst="rect">
                        <a:avLst/>
                      </a:prstGeom>
                    </p:spPr>
                  </p:pic>
                </p:oleObj>
              </mc:Fallback>
            </mc:AlternateContent>
          </a:graphicData>
        </a:graphic>
      </p:graphicFrame>
      <p:graphicFrame>
        <p:nvGraphicFramePr>
          <p:cNvPr id="97" name="Objekt 96">
            <a:extLst>
              <a:ext uri="{FF2B5EF4-FFF2-40B4-BE49-F238E27FC236}">
                <a16:creationId xmlns:a16="http://schemas.microsoft.com/office/drawing/2014/main" id="{9D9CE477-1A9D-4DAB-9162-25C6A7C31F55}"/>
              </a:ext>
            </a:extLst>
          </p:cNvPr>
          <p:cNvGraphicFramePr>
            <a:graphicFrameLocks noChangeAspect="1"/>
          </p:cNvGraphicFramePr>
          <p:nvPr/>
        </p:nvGraphicFramePr>
        <p:xfrm>
          <a:off x="3048000" y="1397000"/>
          <a:ext cx="6096000" cy="4064000"/>
        </p:xfrm>
        <a:graphic>
          <a:graphicData uri="http://schemas.openxmlformats.org/presentationml/2006/ole">
            <mc:AlternateContent xmlns:mc="http://schemas.openxmlformats.org/markup-compatibility/2006">
              <mc:Choice xmlns:v="urn:schemas-microsoft-com:vml" Requires="v">
                <p:oleObj spid="_x0000_s13331" name="Acrobat Document" r:id="rId4" imgW="0" imgH="0" progId="AcroExch.Document.DC">
                  <p:embed/>
                </p:oleObj>
              </mc:Choice>
              <mc:Fallback>
                <p:oleObj name="Acrobat Document" r:id="rId4" imgW="0" imgH="0" progId="AcroExch.Document.DC">
                  <p:embed/>
                  <p:pic>
                    <p:nvPicPr>
                      <p:cNvPr id="11" name="Objekt 10">
                        <a:extLst>
                          <a:ext uri="{FF2B5EF4-FFF2-40B4-BE49-F238E27FC236}">
                            <a16:creationId xmlns:a16="http://schemas.microsoft.com/office/drawing/2014/main" id="{E0E0D4FB-126A-4D1E-AABE-1A268607E902}"/>
                          </a:ext>
                        </a:extLst>
                      </p:cNvPr>
                      <p:cNvPicPr/>
                      <p:nvPr/>
                    </p:nvPicPr>
                    <p:blipFill/>
                    <p:spPr>
                      <a:xfrm>
                        <a:off x="3048000" y="1397000"/>
                        <a:ext cx="6096000" cy="4064000"/>
                      </a:xfrm>
                      <a:prstGeom prst="rect">
                        <a:avLst/>
                      </a:prstGeom>
                    </p:spPr>
                  </p:pic>
                </p:oleObj>
              </mc:Fallback>
            </mc:AlternateContent>
          </a:graphicData>
        </a:graphic>
      </p:graphicFrame>
      <p:pic>
        <p:nvPicPr>
          <p:cNvPr id="98" name="Grafik 97">
            <a:extLst>
              <a:ext uri="{FF2B5EF4-FFF2-40B4-BE49-F238E27FC236}">
                <a16:creationId xmlns:a16="http://schemas.microsoft.com/office/drawing/2014/main" id="{6924C946-C5C9-4A43-A1F8-A954041EACC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048000" y="1171575"/>
            <a:ext cx="6096000" cy="4514850"/>
          </a:xfrm>
          <a:prstGeom prst="rect">
            <a:avLst/>
          </a:prstGeom>
        </p:spPr>
      </p:pic>
      <p:sp>
        <p:nvSpPr>
          <p:cNvPr id="99" name="Textfeld 98">
            <a:extLst>
              <a:ext uri="{FF2B5EF4-FFF2-40B4-BE49-F238E27FC236}">
                <a16:creationId xmlns:a16="http://schemas.microsoft.com/office/drawing/2014/main" id="{B1912EA8-650E-4925-900F-3058312F3738}"/>
              </a:ext>
            </a:extLst>
          </p:cNvPr>
          <p:cNvSpPr txBox="1"/>
          <p:nvPr/>
        </p:nvSpPr>
        <p:spPr>
          <a:xfrm>
            <a:off x="5966460" y="1135380"/>
            <a:ext cx="312906" cy="369332"/>
          </a:xfrm>
          <a:prstGeom prst="rect">
            <a:avLst/>
          </a:prstGeom>
          <a:noFill/>
        </p:spPr>
        <p:txBody>
          <a:bodyPr wrap="none" rtlCol="0">
            <a:spAutoFit/>
          </a:bodyPr>
          <a:lstStyle/>
          <a:p>
            <a:r>
              <a:rPr lang="de-DE" dirty="0"/>
              <a:t>a</a:t>
            </a:r>
          </a:p>
        </p:txBody>
      </p:sp>
      <p:sp>
        <p:nvSpPr>
          <p:cNvPr id="100" name="Textfeld 99">
            <a:extLst>
              <a:ext uri="{FF2B5EF4-FFF2-40B4-BE49-F238E27FC236}">
                <a16:creationId xmlns:a16="http://schemas.microsoft.com/office/drawing/2014/main" id="{1F469E88-6993-4D2F-A2FF-D8DB50FEBD75}"/>
              </a:ext>
            </a:extLst>
          </p:cNvPr>
          <p:cNvSpPr txBox="1"/>
          <p:nvPr/>
        </p:nvSpPr>
        <p:spPr>
          <a:xfrm>
            <a:off x="3070622" y="5341382"/>
            <a:ext cx="312906" cy="369332"/>
          </a:xfrm>
          <a:prstGeom prst="rect">
            <a:avLst/>
          </a:prstGeom>
          <a:noFill/>
        </p:spPr>
        <p:txBody>
          <a:bodyPr wrap="none" rtlCol="0">
            <a:spAutoFit/>
          </a:bodyPr>
          <a:lstStyle/>
          <a:p>
            <a:r>
              <a:rPr lang="de-DE" dirty="0"/>
              <a:t>b</a:t>
            </a:r>
          </a:p>
        </p:txBody>
      </p:sp>
      <p:sp>
        <p:nvSpPr>
          <p:cNvPr id="101" name="Textfeld 100">
            <a:extLst>
              <a:ext uri="{FF2B5EF4-FFF2-40B4-BE49-F238E27FC236}">
                <a16:creationId xmlns:a16="http://schemas.microsoft.com/office/drawing/2014/main" id="{588C7771-2CB0-4E2C-941F-933DA4731A64}"/>
              </a:ext>
            </a:extLst>
          </p:cNvPr>
          <p:cNvSpPr txBox="1"/>
          <p:nvPr/>
        </p:nvSpPr>
        <p:spPr>
          <a:xfrm>
            <a:off x="8832011" y="5329238"/>
            <a:ext cx="300082" cy="369332"/>
          </a:xfrm>
          <a:prstGeom prst="rect">
            <a:avLst/>
          </a:prstGeom>
          <a:noFill/>
        </p:spPr>
        <p:txBody>
          <a:bodyPr wrap="none" rtlCol="0">
            <a:spAutoFit/>
          </a:bodyPr>
          <a:lstStyle/>
          <a:p>
            <a:r>
              <a:rPr lang="de-DE" dirty="0"/>
              <a:t>c</a:t>
            </a:r>
          </a:p>
        </p:txBody>
      </p:sp>
      <p:sp>
        <p:nvSpPr>
          <p:cNvPr id="102" name="Textfeld 101">
            <a:extLst>
              <a:ext uri="{FF2B5EF4-FFF2-40B4-BE49-F238E27FC236}">
                <a16:creationId xmlns:a16="http://schemas.microsoft.com/office/drawing/2014/main" id="{94AF48A9-11D5-4EEC-8F52-906C9CB36FD9}"/>
              </a:ext>
            </a:extLst>
          </p:cNvPr>
          <p:cNvSpPr txBox="1"/>
          <p:nvPr/>
        </p:nvSpPr>
        <p:spPr>
          <a:xfrm>
            <a:off x="7207284" y="3162022"/>
            <a:ext cx="312906" cy="369332"/>
          </a:xfrm>
          <a:prstGeom prst="rect">
            <a:avLst/>
          </a:prstGeom>
          <a:noFill/>
        </p:spPr>
        <p:txBody>
          <a:bodyPr wrap="none" rtlCol="0">
            <a:spAutoFit/>
          </a:bodyPr>
          <a:lstStyle/>
          <a:p>
            <a:r>
              <a:rPr lang="de-DE" dirty="0"/>
              <a:t>1</a:t>
            </a:r>
          </a:p>
        </p:txBody>
      </p:sp>
      <p:sp>
        <p:nvSpPr>
          <p:cNvPr id="103" name="Textfeld 102">
            <a:extLst>
              <a:ext uri="{FF2B5EF4-FFF2-40B4-BE49-F238E27FC236}">
                <a16:creationId xmlns:a16="http://schemas.microsoft.com/office/drawing/2014/main" id="{D0B2385E-2607-48F4-9882-2499FEF7437D}"/>
              </a:ext>
            </a:extLst>
          </p:cNvPr>
          <p:cNvSpPr txBox="1"/>
          <p:nvPr/>
        </p:nvSpPr>
        <p:spPr>
          <a:xfrm>
            <a:off x="4737928" y="3059668"/>
            <a:ext cx="312906" cy="369332"/>
          </a:xfrm>
          <a:prstGeom prst="rect">
            <a:avLst/>
          </a:prstGeom>
          <a:noFill/>
        </p:spPr>
        <p:txBody>
          <a:bodyPr wrap="none" rtlCol="0">
            <a:spAutoFit/>
          </a:bodyPr>
          <a:lstStyle/>
          <a:p>
            <a:r>
              <a:rPr lang="de-DE" dirty="0"/>
              <a:t>2</a:t>
            </a:r>
          </a:p>
        </p:txBody>
      </p:sp>
      <p:sp>
        <p:nvSpPr>
          <p:cNvPr id="104" name="Textfeld 103">
            <a:extLst>
              <a:ext uri="{FF2B5EF4-FFF2-40B4-BE49-F238E27FC236}">
                <a16:creationId xmlns:a16="http://schemas.microsoft.com/office/drawing/2014/main" id="{C0B6190F-7C85-4A64-858A-A1DF7A13C278}"/>
              </a:ext>
            </a:extLst>
          </p:cNvPr>
          <p:cNvSpPr txBox="1"/>
          <p:nvPr/>
        </p:nvSpPr>
        <p:spPr>
          <a:xfrm>
            <a:off x="6547678" y="3914537"/>
            <a:ext cx="312906" cy="369332"/>
          </a:xfrm>
          <a:prstGeom prst="rect">
            <a:avLst/>
          </a:prstGeom>
          <a:noFill/>
        </p:spPr>
        <p:txBody>
          <a:bodyPr wrap="none" rtlCol="0">
            <a:spAutoFit/>
          </a:bodyPr>
          <a:lstStyle/>
          <a:p>
            <a:r>
              <a:rPr lang="de-DE" dirty="0"/>
              <a:t>3</a:t>
            </a:r>
          </a:p>
        </p:txBody>
      </p:sp>
      <p:sp>
        <p:nvSpPr>
          <p:cNvPr id="105" name="Textfeld 104">
            <a:extLst>
              <a:ext uri="{FF2B5EF4-FFF2-40B4-BE49-F238E27FC236}">
                <a16:creationId xmlns:a16="http://schemas.microsoft.com/office/drawing/2014/main" id="{4B117E23-52B1-4594-A6BF-DBBE1D5495F3}"/>
              </a:ext>
            </a:extLst>
          </p:cNvPr>
          <p:cNvSpPr txBox="1"/>
          <p:nvPr/>
        </p:nvSpPr>
        <p:spPr>
          <a:xfrm>
            <a:off x="5530885" y="4099203"/>
            <a:ext cx="312906" cy="369332"/>
          </a:xfrm>
          <a:prstGeom prst="rect">
            <a:avLst/>
          </a:prstGeom>
          <a:noFill/>
        </p:spPr>
        <p:txBody>
          <a:bodyPr wrap="none" rtlCol="0">
            <a:spAutoFit/>
          </a:bodyPr>
          <a:lstStyle/>
          <a:p>
            <a:r>
              <a:rPr lang="de-DE" dirty="0"/>
              <a:t>4</a:t>
            </a:r>
          </a:p>
        </p:txBody>
      </p:sp>
      <p:sp>
        <p:nvSpPr>
          <p:cNvPr id="106" name="Textfeld 105">
            <a:extLst>
              <a:ext uri="{FF2B5EF4-FFF2-40B4-BE49-F238E27FC236}">
                <a16:creationId xmlns:a16="http://schemas.microsoft.com/office/drawing/2014/main" id="{62DF5399-CD17-4982-9976-9998A2FC891B}"/>
              </a:ext>
            </a:extLst>
          </p:cNvPr>
          <p:cNvSpPr txBox="1"/>
          <p:nvPr/>
        </p:nvSpPr>
        <p:spPr>
          <a:xfrm>
            <a:off x="5951316" y="5245140"/>
            <a:ext cx="312906" cy="369332"/>
          </a:xfrm>
          <a:prstGeom prst="rect">
            <a:avLst/>
          </a:prstGeom>
          <a:noFill/>
        </p:spPr>
        <p:txBody>
          <a:bodyPr wrap="none" rtlCol="0">
            <a:spAutoFit/>
          </a:bodyPr>
          <a:lstStyle/>
          <a:p>
            <a:r>
              <a:rPr lang="de-DE" dirty="0"/>
              <a:t>5</a:t>
            </a:r>
          </a:p>
        </p:txBody>
      </p:sp>
      <mc:AlternateContent xmlns:mc="http://schemas.openxmlformats.org/markup-compatibility/2006" xmlns:p14="http://schemas.microsoft.com/office/powerpoint/2010/main">
        <mc:Choice Requires="p14">
          <p:contentPart p14:bwMode="auto" r:id="rId7">
            <p14:nvContentPartPr>
              <p14:cNvPr id="107" name="Freihand 106">
                <a:extLst>
                  <a:ext uri="{FF2B5EF4-FFF2-40B4-BE49-F238E27FC236}">
                    <a16:creationId xmlns:a16="http://schemas.microsoft.com/office/drawing/2014/main" id="{A03EBCBE-4FD3-44A0-BB26-7E007F785986}"/>
                  </a:ext>
                </a:extLst>
              </p14:cNvPr>
              <p14:cNvContentPartPr/>
              <p14:nvPr/>
            </p14:nvContentPartPr>
            <p14:xfrm>
              <a:off x="5213211" y="5604203"/>
              <a:ext cx="1800" cy="1080"/>
            </p14:xfrm>
          </p:contentPart>
        </mc:Choice>
        <mc:Fallback xmlns="">
          <p:pic>
            <p:nvPicPr>
              <p:cNvPr id="107" name="Freihand 106">
                <a:extLst>
                  <a:ext uri="{FF2B5EF4-FFF2-40B4-BE49-F238E27FC236}">
                    <a16:creationId xmlns:a16="http://schemas.microsoft.com/office/drawing/2014/main" id="{A03EBCBE-4FD3-44A0-BB26-7E007F785986}"/>
                  </a:ext>
                </a:extLst>
              </p:cNvPr>
              <p:cNvPicPr/>
              <p:nvPr/>
            </p:nvPicPr>
            <p:blipFill>
              <a:blip r:embed="rId8"/>
              <a:stretch>
                <a:fillRect/>
              </a:stretch>
            </p:blipFill>
            <p:spPr>
              <a:xfrm>
                <a:off x="5150211" y="5541563"/>
                <a:ext cx="127440" cy="1267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8" name="Freihand 107">
                <a:extLst>
                  <a:ext uri="{FF2B5EF4-FFF2-40B4-BE49-F238E27FC236}">
                    <a16:creationId xmlns:a16="http://schemas.microsoft.com/office/drawing/2014/main" id="{5DF38F75-0E10-4C98-860B-721B07FCE698}"/>
                  </a:ext>
                </a:extLst>
              </p14:cNvPr>
              <p14:cNvContentPartPr/>
              <p14:nvPr/>
            </p14:nvContentPartPr>
            <p14:xfrm>
              <a:off x="6003411" y="5602403"/>
              <a:ext cx="919440" cy="61200"/>
            </p14:xfrm>
          </p:contentPart>
        </mc:Choice>
        <mc:Fallback xmlns="">
          <p:pic>
            <p:nvPicPr>
              <p:cNvPr id="108" name="Freihand 107">
                <a:extLst>
                  <a:ext uri="{FF2B5EF4-FFF2-40B4-BE49-F238E27FC236}">
                    <a16:creationId xmlns:a16="http://schemas.microsoft.com/office/drawing/2014/main" id="{5DF38F75-0E10-4C98-860B-721B07FCE698}"/>
                  </a:ext>
                </a:extLst>
              </p:cNvPr>
              <p:cNvPicPr/>
              <p:nvPr/>
            </p:nvPicPr>
            <p:blipFill>
              <a:blip r:embed="rId10"/>
              <a:stretch>
                <a:fillRect/>
              </a:stretch>
            </p:blipFill>
            <p:spPr>
              <a:xfrm>
                <a:off x="5940411" y="5539403"/>
                <a:ext cx="1045080" cy="1868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9" name="Freihand 108">
                <a:extLst>
                  <a:ext uri="{FF2B5EF4-FFF2-40B4-BE49-F238E27FC236}">
                    <a16:creationId xmlns:a16="http://schemas.microsoft.com/office/drawing/2014/main" id="{46652DEC-6773-4026-AEF1-40EF52680A1B}"/>
                  </a:ext>
                </a:extLst>
              </p14:cNvPr>
              <p14:cNvContentPartPr/>
              <p14:nvPr/>
            </p14:nvContentPartPr>
            <p14:xfrm>
              <a:off x="6050066" y="5595015"/>
              <a:ext cx="92160" cy="25920"/>
            </p14:xfrm>
          </p:contentPart>
        </mc:Choice>
        <mc:Fallback xmlns="">
          <p:pic>
            <p:nvPicPr>
              <p:cNvPr id="109" name="Freihand 108">
                <a:extLst>
                  <a:ext uri="{FF2B5EF4-FFF2-40B4-BE49-F238E27FC236}">
                    <a16:creationId xmlns:a16="http://schemas.microsoft.com/office/drawing/2014/main" id="{46652DEC-6773-4026-AEF1-40EF52680A1B}"/>
                  </a:ext>
                </a:extLst>
              </p:cNvPr>
              <p:cNvPicPr/>
              <p:nvPr/>
            </p:nvPicPr>
            <p:blipFill>
              <a:blip r:embed="rId12"/>
              <a:stretch>
                <a:fillRect/>
              </a:stretch>
            </p:blipFill>
            <p:spPr>
              <a:xfrm>
                <a:off x="6045746" y="5590695"/>
                <a:ext cx="100800" cy="345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0" name="Freihand 109">
                <a:extLst>
                  <a:ext uri="{FF2B5EF4-FFF2-40B4-BE49-F238E27FC236}">
                    <a16:creationId xmlns:a16="http://schemas.microsoft.com/office/drawing/2014/main" id="{63B7D6AC-A3E5-4C35-8004-8BF2AE01F0E7}"/>
                  </a:ext>
                </a:extLst>
              </p14:cNvPr>
              <p14:cNvContentPartPr/>
              <p14:nvPr/>
            </p14:nvContentPartPr>
            <p14:xfrm>
              <a:off x="6042866" y="5602575"/>
              <a:ext cx="29520" cy="25560"/>
            </p14:xfrm>
          </p:contentPart>
        </mc:Choice>
        <mc:Fallback xmlns="">
          <p:pic>
            <p:nvPicPr>
              <p:cNvPr id="110" name="Freihand 109">
                <a:extLst>
                  <a:ext uri="{FF2B5EF4-FFF2-40B4-BE49-F238E27FC236}">
                    <a16:creationId xmlns:a16="http://schemas.microsoft.com/office/drawing/2014/main" id="{63B7D6AC-A3E5-4C35-8004-8BF2AE01F0E7}"/>
                  </a:ext>
                </a:extLst>
              </p:cNvPr>
              <p:cNvPicPr/>
              <p:nvPr/>
            </p:nvPicPr>
            <p:blipFill>
              <a:blip r:embed="rId14"/>
              <a:stretch>
                <a:fillRect/>
              </a:stretch>
            </p:blipFill>
            <p:spPr>
              <a:xfrm>
                <a:off x="6038546" y="5598255"/>
                <a:ext cx="38160" cy="342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11" name="Freihand 110">
                <a:extLst>
                  <a:ext uri="{FF2B5EF4-FFF2-40B4-BE49-F238E27FC236}">
                    <a16:creationId xmlns:a16="http://schemas.microsoft.com/office/drawing/2014/main" id="{D174111C-8C23-49B4-BF21-B9485B2DACBB}"/>
                  </a:ext>
                </a:extLst>
              </p14:cNvPr>
              <p14:cNvContentPartPr/>
              <p14:nvPr/>
            </p14:nvContentPartPr>
            <p14:xfrm>
              <a:off x="6041786" y="5596455"/>
              <a:ext cx="70200" cy="12240"/>
            </p14:xfrm>
          </p:contentPart>
        </mc:Choice>
        <mc:Fallback xmlns="">
          <p:pic>
            <p:nvPicPr>
              <p:cNvPr id="111" name="Freihand 110">
                <a:extLst>
                  <a:ext uri="{FF2B5EF4-FFF2-40B4-BE49-F238E27FC236}">
                    <a16:creationId xmlns:a16="http://schemas.microsoft.com/office/drawing/2014/main" id="{D174111C-8C23-49B4-BF21-B9485B2DACBB}"/>
                  </a:ext>
                </a:extLst>
              </p:cNvPr>
              <p:cNvPicPr/>
              <p:nvPr/>
            </p:nvPicPr>
            <p:blipFill>
              <a:blip r:embed="rId16"/>
              <a:stretch>
                <a:fillRect/>
              </a:stretch>
            </p:blipFill>
            <p:spPr>
              <a:xfrm>
                <a:off x="6037466" y="5592135"/>
                <a:ext cx="78840" cy="208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13" name="Freihand 112">
                <a:extLst>
                  <a:ext uri="{FF2B5EF4-FFF2-40B4-BE49-F238E27FC236}">
                    <a16:creationId xmlns:a16="http://schemas.microsoft.com/office/drawing/2014/main" id="{4E038834-C3E8-4B42-A4B8-B6CB3EB7D0AE}"/>
                  </a:ext>
                </a:extLst>
              </p14:cNvPr>
              <p14:cNvContentPartPr/>
              <p14:nvPr/>
            </p14:nvContentPartPr>
            <p14:xfrm>
              <a:off x="5530885" y="5794168"/>
              <a:ext cx="836640" cy="67320"/>
            </p14:xfrm>
          </p:contentPart>
        </mc:Choice>
        <mc:Fallback xmlns="">
          <p:pic>
            <p:nvPicPr>
              <p:cNvPr id="113" name="Freihand 112">
                <a:extLst>
                  <a:ext uri="{FF2B5EF4-FFF2-40B4-BE49-F238E27FC236}">
                    <a16:creationId xmlns:a16="http://schemas.microsoft.com/office/drawing/2014/main" id="{4E038834-C3E8-4B42-A4B8-B6CB3EB7D0AE}"/>
                  </a:ext>
                </a:extLst>
              </p:cNvPr>
              <p:cNvPicPr/>
              <p:nvPr/>
            </p:nvPicPr>
            <p:blipFill>
              <a:blip r:embed="rId18"/>
              <a:stretch>
                <a:fillRect/>
              </a:stretch>
            </p:blipFill>
            <p:spPr>
              <a:xfrm>
                <a:off x="5467885" y="5731168"/>
                <a:ext cx="962280" cy="1929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16" name="Freihand 115">
                <a:extLst>
                  <a:ext uri="{FF2B5EF4-FFF2-40B4-BE49-F238E27FC236}">
                    <a16:creationId xmlns:a16="http://schemas.microsoft.com/office/drawing/2014/main" id="{F783364E-F632-46B5-B2E4-924925FE38DF}"/>
                  </a:ext>
                </a:extLst>
              </p14:cNvPr>
              <p14:cNvContentPartPr/>
              <p14:nvPr/>
            </p14:nvContentPartPr>
            <p14:xfrm>
              <a:off x="5810325" y="2401290"/>
              <a:ext cx="658440" cy="101520"/>
            </p14:xfrm>
          </p:contentPart>
        </mc:Choice>
        <mc:Fallback xmlns="">
          <p:pic>
            <p:nvPicPr>
              <p:cNvPr id="116" name="Freihand 115">
                <a:extLst>
                  <a:ext uri="{FF2B5EF4-FFF2-40B4-BE49-F238E27FC236}">
                    <a16:creationId xmlns:a16="http://schemas.microsoft.com/office/drawing/2014/main" id="{F783364E-F632-46B5-B2E4-924925FE38DF}"/>
                  </a:ext>
                </a:extLst>
              </p:cNvPr>
              <p:cNvPicPr/>
              <p:nvPr/>
            </p:nvPicPr>
            <p:blipFill>
              <a:blip r:embed="rId20"/>
              <a:stretch>
                <a:fillRect/>
              </a:stretch>
            </p:blipFill>
            <p:spPr>
              <a:xfrm>
                <a:off x="5747685" y="2338290"/>
                <a:ext cx="784080" cy="2271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17" name="Freihand 116">
                <a:extLst>
                  <a:ext uri="{FF2B5EF4-FFF2-40B4-BE49-F238E27FC236}">
                    <a16:creationId xmlns:a16="http://schemas.microsoft.com/office/drawing/2014/main" id="{65AD23DE-377C-4ADC-9EB4-053ED0B8EE3D}"/>
                  </a:ext>
                </a:extLst>
              </p14:cNvPr>
              <p14:cNvContentPartPr/>
              <p14:nvPr/>
            </p14:nvContentPartPr>
            <p14:xfrm>
              <a:off x="5739765" y="1718010"/>
              <a:ext cx="672480" cy="128160"/>
            </p14:xfrm>
          </p:contentPart>
        </mc:Choice>
        <mc:Fallback xmlns="">
          <p:pic>
            <p:nvPicPr>
              <p:cNvPr id="117" name="Freihand 116">
                <a:extLst>
                  <a:ext uri="{FF2B5EF4-FFF2-40B4-BE49-F238E27FC236}">
                    <a16:creationId xmlns:a16="http://schemas.microsoft.com/office/drawing/2014/main" id="{65AD23DE-377C-4ADC-9EB4-053ED0B8EE3D}"/>
                  </a:ext>
                </a:extLst>
              </p:cNvPr>
              <p:cNvPicPr/>
              <p:nvPr/>
            </p:nvPicPr>
            <p:blipFill>
              <a:blip r:embed="rId22"/>
              <a:stretch>
                <a:fillRect/>
              </a:stretch>
            </p:blipFill>
            <p:spPr>
              <a:xfrm>
                <a:off x="5676765" y="1655370"/>
                <a:ext cx="798120" cy="2538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18" name="Freihand 117">
                <a:extLst>
                  <a:ext uri="{FF2B5EF4-FFF2-40B4-BE49-F238E27FC236}">
                    <a16:creationId xmlns:a16="http://schemas.microsoft.com/office/drawing/2014/main" id="{238EF112-620A-4309-ABB6-E4460C91F8D5}"/>
                  </a:ext>
                </a:extLst>
              </p14:cNvPr>
              <p14:cNvContentPartPr/>
              <p14:nvPr/>
            </p14:nvContentPartPr>
            <p14:xfrm>
              <a:off x="3786765" y="4581450"/>
              <a:ext cx="506160" cy="276480"/>
            </p14:xfrm>
          </p:contentPart>
        </mc:Choice>
        <mc:Fallback xmlns="">
          <p:pic>
            <p:nvPicPr>
              <p:cNvPr id="118" name="Freihand 117">
                <a:extLst>
                  <a:ext uri="{FF2B5EF4-FFF2-40B4-BE49-F238E27FC236}">
                    <a16:creationId xmlns:a16="http://schemas.microsoft.com/office/drawing/2014/main" id="{238EF112-620A-4309-ABB6-E4460C91F8D5}"/>
                  </a:ext>
                </a:extLst>
              </p:cNvPr>
              <p:cNvPicPr/>
              <p:nvPr/>
            </p:nvPicPr>
            <p:blipFill>
              <a:blip r:embed="rId24"/>
              <a:stretch>
                <a:fillRect/>
              </a:stretch>
            </p:blipFill>
            <p:spPr>
              <a:xfrm>
                <a:off x="3723765" y="4518450"/>
                <a:ext cx="631800" cy="4021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19" name="Freihand 118">
                <a:extLst>
                  <a:ext uri="{FF2B5EF4-FFF2-40B4-BE49-F238E27FC236}">
                    <a16:creationId xmlns:a16="http://schemas.microsoft.com/office/drawing/2014/main" id="{5A88C3DB-B8AF-48F9-A1E5-7539DC14267F}"/>
                  </a:ext>
                </a:extLst>
              </p14:cNvPr>
              <p14:cNvContentPartPr/>
              <p14:nvPr/>
            </p14:nvContentPartPr>
            <p14:xfrm>
              <a:off x="7805085" y="4565970"/>
              <a:ext cx="662760" cy="275040"/>
            </p14:xfrm>
          </p:contentPart>
        </mc:Choice>
        <mc:Fallback xmlns="">
          <p:pic>
            <p:nvPicPr>
              <p:cNvPr id="119" name="Freihand 118">
                <a:extLst>
                  <a:ext uri="{FF2B5EF4-FFF2-40B4-BE49-F238E27FC236}">
                    <a16:creationId xmlns:a16="http://schemas.microsoft.com/office/drawing/2014/main" id="{5A88C3DB-B8AF-48F9-A1E5-7539DC14267F}"/>
                  </a:ext>
                </a:extLst>
              </p:cNvPr>
              <p:cNvPicPr/>
              <p:nvPr/>
            </p:nvPicPr>
            <p:blipFill>
              <a:blip r:embed="rId26"/>
              <a:stretch>
                <a:fillRect/>
              </a:stretch>
            </p:blipFill>
            <p:spPr>
              <a:xfrm>
                <a:off x="7742085" y="4502970"/>
                <a:ext cx="788400" cy="400680"/>
              </a:xfrm>
              <a:prstGeom prst="rect">
                <a:avLst/>
              </a:prstGeom>
            </p:spPr>
          </p:pic>
        </mc:Fallback>
      </mc:AlternateContent>
      <p:sp>
        <p:nvSpPr>
          <p:cNvPr id="120" name="Textfeld 119">
            <a:extLst>
              <a:ext uri="{FF2B5EF4-FFF2-40B4-BE49-F238E27FC236}">
                <a16:creationId xmlns:a16="http://schemas.microsoft.com/office/drawing/2014/main" id="{312071ED-AB17-4A94-893D-29E4BEE3CDCD}"/>
              </a:ext>
            </a:extLst>
          </p:cNvPr>
          <p:cNvSpPr txBox="1"/>
          <p:nvPr/>
        </p:nvSpPr>
        <p:spPr>
          <a:xfrm>
            <a:off x="5559899" y="1597424"/>
            <a:ext cx="1159292" cy="369332"/>
          </a:xfrm>
          <a:prstGeom prst="rect">
            <a:avLst/>
          </a:prstGeom>
          <a:noFill/>
        </p:spPr>
        <p:txBody>
          <a:bodyPr wrap="none" rtlCol="0">
            <a:spAutoFit/>
          </a:bodyPr>
          <a:lstStyle/>
          <a:p>
            <a:r>
              <a:rPr lang="de-DE" b="1" dirty="0"/>
              <a:t>MASTER</a:t>
            </a:r>
          </a:p>
        </p:txBody>
      </p:sp>
      <p:sp>
        <p:nvSpPr>
          <p:cNvPr id="121" name="Textfeld 120">
            <a:extLst>
              <a:ext uri="{FF2B5EF4-FFF2-40B4-BE49-F238E27FC236}">
                <a16:creationId xmlns:a16="http://schemas.microsoft.com/office/drawing/2014/main" id="{0FE61917-B6F8-4C36-B4E7-CFF8F6AABD87}"/>
              </a:ext>
            </a:extLst>
          </p:cNvPr>
          <p:cNvSpPr txBox="1"/>
          <p:nvPr/>
        </p:nvSpPr>
        <p:spPr>
          <a:xfrm>
            <a:off x="5491971" y="2108160"/>
            <a:ext cx="1261884" cy="646331"/>
          </a:xfrm>
          <a:prstGeom prst="rect">
            <a:avLst/>
          </a:prstGeom>
          <a:noFill/>
        </p:spPr>
        <p:txBody>
          <a:bodyPr wrap="none" rtlCol="0">
            <a:spAutoFit/>
          </a:bodyPr>
          <a:lstStyle/>
          <a:p>
            <a:pPr algn="ctr"/>
            <a:r>
              <a:rPr lang="de-DE" dirty="0"/>
              <a:t>Parameter</a:t>
            </a:r>
          </a:p>
          <a:p>
            <a:pPr algn="ctr"/>
            <a:r>
              <a:rPr lang="de-DE" dirty="0"/>
              <a:t>Server</a:t>
            </a:r>
          </a:p>
        </p:txBody>
      </p:sp>
      <p:sp>
        <p:nvSpPr>
          <p:cNvPr id="122" name="Textfeld 121">
            <a:extLst>
              <a:ext uri="{FF2B5EF4-FFF2-40B4-BE49-F238E27FC236}">
                <a16:creationId xmlns:a16="http://schemas.microsoft.com/office/drawing/2014/main" id="{90618E20-6B7F-42FA-972F-1647A7F2439D}"/>
              </a:ext>
            </a:extLst>
          </p:cNvPr>
          <p:cNvSpPr txBox="1"/>
          <p:nvPr/>
        </p:nvSpPr>
        <p:spPr>
          <a:xfrm>
            <a:off x="3487995" y="4535024"/>
            <a:ext cx="1103700" cy="369332"/>
          </a:xfrm>
          <a:prstGeom prst="rect">
            <a:avLst/>
          </a:prstGeom>
          <a:noFill/>
        </p:spPr>
        <p:txBody>
          <a:bodyPr wrap="none" rtlCol="0">
            <a:spAutoFit/>
          </a:bodyPr>
          <a:lstStyle/>
          <a:p>
            <a:r>
              <a:rPr lang="de-DE" b="1" dirty="0"/>
              <a:t>TALKER</a:t>
            </a:r>
          </a:p>
        </p:txBody>
      </p:sp>
      <p:sp>
        <p:nvSpPr>
          <p:cNvPr id="123" name="Textfeld 122">
            <a:extLst>
              <a:ext uri="{FF2B5EF4-FFF2-40B4-BE49-F238E27FC236}">
                <a16:creationId xmlns:a16="http://schemas.microsoft.com/office/drawing/2014/main" id="{6FD54C7B-4EDA-4C91-B6DC-001E99072F13}"/>
              </a:ext>
            </a:extLst>
          </p:cNvPr>
          <p:cNvSpPr txBox="1"/>
          <p:nvPr/>
        </p:nvSpPr>
        <p:spPr>
          <a:xfrm>
            <a:off x="7518831" y="4532791"/>
            <a:ext cx="1313180" cy="369332"/>
          </a:xfrm>
          <a:prstGeom prst="rect">
            <a:avLst/>
          </a:prstGeom>
          <a:noFill/>
        </p:spPr>
        <p:txBody>
          <a:bodyPr wrap="none" rtlCol="0">
            <a:spAutoFit/>
          </a:bodyPr>
          <a:lstStyle/>
          <a:p>
            <a:r>
              <a:rPr lang="de-DE" b="1" dirty="0"/>
              <a:t>LISTENER</a:t>
            </a:r>
          </a:p>
        </p:txBody>
      </p:sp>
      <mc:AlternateContent xmlns:mc="http://schemas.openxmlformats.org/markup-compatibility/2006" xmlns:p14="http://schemas.microsoft.com/office/powerpoint/2010/main">
        <mc:Choice Requires="p14">
          <p:contentPart p14:bwMode="auto" r:id="rId27">
            <p14:nvContentPartPr>
              <p14:cNvPr id="5" name="Freihand 4">
                <a:extLst>
                  <a:ext uri="{FF2B5EF4-FFF2-40B4-BE49-F238E27FC236}">
                    <a16:creationId xmlns:a16="http://schemas.microsoft.com/office/drawing/2014/main" id="{BD24F50A-0F21-48B5-92B7-0CBA272A981B}"/>
                  </a:ext>
                </a:extLst>
              </p14:cNvPr>
              <p14:cNvContentPartPr/>
              <p14:nvPr/>
            </p14:nvContentPartPr>
            <p14:xfrm>
              <a:off x="5236775" y="5553825"/>
              <a:ext cx="736560" cy="108720"/>
            </p14:xfrm>
          </p:contentPart>
        </mc:Choice>
        <mc:Fallback xmlns="">
          <p:pic>
            <p:nvPicPr>
              <p:cNvPr id="5" name="Freihand 4">
                <a:extLst>
                  <a:ext uri="{FF2B5EF4-FFF2-40B4-BE49-F238E27FC236}">
                    <a16:creationId xmlns:a16="http://schemas.microsoft.com/office/drawing/2014/main" id="{BD24F50A-0F21-48B5-92B7-0CBA272A981B}"/>
                  </a:ext>
                </a:extLst>
              </p:cNvPr>
              <p:cNvPicPr/>
              <p:nvPr/>
            </p:nvPicPr>
            <p:blipFill>
              <a:blip r:embed="rId28"/>
              <a:stretch>
                <a:fillRect/>
              </a:stretch>
            </p:blipFill>
            <p:spPr>
              <a:xfrm>
                <a:off x="5173775" y="5490825"/>
                <a:ext cx="862200" cy="234360"/>
              </a:xfrm>
              <a:prstGeom prst="rect">
                <a:avLst/>
              </a:prstGeom>
            </p:spPr>
          </p:pic>
        </mc:Fallback>
      </mc:AlternateContent>
    </p:spTree>
    <p:extLst>
      <p:ext uri="{BB962C8B-B14F-4D97-AF65-F5344CB8AC3E}">
        <p14:creationId xmlns:p14="http://schemas.microsoft.com/office/powerpoint/2010/main" val="631793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noChangeArrowheads="1"/>
            <a:extLst>
              <a:ext uri="smNativeData">
                <pr:smNativeData xmlns="" xmlns:p14="http://schemas.microsoft.com/office/powerpoint/2010/main" xmlns:pr="smNativeData" val="SMDATA_13_mG0pXhMAAAAlAAAAZAAAAA0AAAAAAAAAAEgAAAAAAAAASAAAAAAAAAAB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HMbAAAMAAAAEAAAAAAAAAAAAAAAAAAAAAAAAAAeAAAAaAAAAAAAAAAAAAAAAAAAAAAAAAAAAAAAECcAABAnAAAAAAAAAAAAAAAAAAAAAAAAAAAAAAAAAAAAAAAAAAAAABQAAAAAAAAAwMD/AAAAAABkAAAAMgAAAAAAAABkAAAAAAAAAH9/fwAKAAAAHwAAAFQAAAAAUpMF////AQAAAAAAAAAAAAAAAAAAAAAAAAAAAAAAAAAAAAAAAAAAAAAAAn9/fwAAZb0DzMzMAMDA/wB/f38AAAAAAAAAAAAAAAAAAAAAAAAAAAAhAAAAGAAAABQAAAASIgAA0icAAEwnAAARKgAAEAAAACYAAAAIAAAAAAAAAAAAAAA="/>
              </a:ext>
            </a:extLst>
          </p:cNvSpPr>
          <p:nvPr>
            <p:ph type="sldNum" sz="quarter" idx="15"/>
          </p:nvPr>
        </p:nvSpPr>
        <p:spPr/>
        <p:txBody>
          <a:bodyPr wrap="square" anchor="ctr">
            <a:normAutofit/>
          </a:bodyPr>
          <a:lstStyle/>
          <a:p>
            <a:pPr>
              <a:spcAft>
                <a:spcPts val="600"/>
              </a:spcAft>
              <a:defRPr lang="de-de"/>
            </a:pPr>
            <a:fld id="{0A669CC0-8EE7-336A-A9DE-783FD2905F2D}" type="slidenum">
              <a:rPr/>
              <a:pPr>
                <a:spcAft>
                  <a:spcPts val="600"/>
                </a:spcAft>
                <a:defRPr lang="de-de"/>
              </a:pPr>
              <a:t>8</a:t>
            </a:fld>
            <a:endParaRPr/>
          </a:p>
        </p:txBody>
      </p:sp>
      <p:sp>
        <p:nvSpPr>
          <p:cNvPr id="4" name="Fußzeilenplatzhalter 3"/>
          <p:cNvSpPr>
            <a:spLocks noGrp="1" noChangeArrowheads="1"/>
            <a:extLst>
              <a:ext uri="smNativeData">
                <pr:smNativeData xmlns="" xmlns:p14="http://schemas.microsoft.com/office/powerpoint/2010/main" xmlns:pr="smNativeData" val="SMDATA_13_mG0pXhMAAAAlAAAAZAAAAA0AAAAAAAAAAEgAAAAAAAAASAAAAAAAAAAB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CgWAAAMAAAAEAAAAAAAAAAAAAAAAAAAAAAAAAAeAAAAaAAAAAAAAAAAAAAAAAAAAAAAAAAAAAAAECcAABAnAAAAAAAAAAAAAAAAAAAAAAAAAAAAAAAAAAAAAAAAAAAAABQAAAAAAAAAwMD/AAAAAABkAAAAMgAAAAAAAABkAAAAAAAAAH9/fwAKAAAAHwAAAFQAAAAAUpMF////AQAAAAAAAAAAAAAAAAAAAAAAAAAAAAAAAAAAAAAAAAAAAAAAAn9/fwAAZb0DzMzMAMDA/wB/f38AAAAAAAAAAAAAAAAAAAAAAAAAAAAhAAAAGAAAABQAAAAEAQAA0icAACwhAAARKgAAEAAAACYAAAAIAAAAAAAAAAAAAAA="/>
              </a:ext>
            </a:extLst>
          </p:cNvSpPr>
          <p:nvPr>
            <p:ph type="ftr" sz="quarter" idx="16"/>
          </p:nvPr>
        </p:nvSpPr>
        <p:spPr/>
        <p:txBody>
          <a:bodyPr wrap="square" anchor="ctr">
            <a:normAutofit/>
          </a:bodyPr>
          <a:lstStyle/>
          <a:p>
            <a:pPr>
              <a:spcAft>
                <a:spcPts val="600"/>
              </a:spcAft>
              <a:defRPr lang="de-de"/>
            </a:pPr>
            <a:r>
              <a:rPr lang="en-US" dirty="0"/>
              <a:t>ROS in W3C </a:t>
            </a:r>
            <a:r>
              <a:rPr lang="en-US" dirty="0" err="1"/>
              <a:t>WoT</a:t>
            </a:r>
            <a:r>
              <a:rPr lang="en-US" dirty="0"/>
              <a:t> Final Presentation</a:t>
            </a:r>
            <a:r>
              <a:rPr dirty="0"/>
              <a:t> | </a:t>
            </a:r>
            <a:r>
              <a:rPr lang="de-DE" dirty="0"/>
              <a:t>Marcus Wolf Schmidt</a:t>
            </a:r>
            <a:endParaRPr dirty="0"/>
          </a:p>
        </p:txBody>
      </p:sp>
      <p:sp>
        <p:nvSpPr>
          <p:cNvPr id="14" name="Title 4">
            <a:extLst>
              <a:ext uri="{FF2B5EF4-FFF2-40B4-BE49-F238E27FC236}">
                <a16:creationId xmlns:a16="http://schemas.microsoft.com/office/drawing/2014/main" id="{E450D4CA-8599-4C94-BC6E-E58AB48E655D}"/>
              </a:ext>
            </a:extLst>
          </p:cNvPr>
          <p:cNvSpPr>
            <a:spLocks noGrp="1"/>
          </p:cNvSpPr>
          <p:nvPr>
            <p:ph type="title"/>
          </p:nvPr>
        </p:nvSpPr>
        <p:spPr/>
        <p:txBody>
          <a:bodyPr/>
          <a:lstStyle/>
          <a:p>
            <a:r>
              <a:rPr lang="en-US" u="sng" dirty="0">
                <a:solidFill>
                  <a:srgbClr val="0065BD"/>
                </a:solidFill>
              </a:rPr>
              <a:t>ROS and the W3C </a:t>
            </a:r>
            <a:r>
              <a:rPr lang="en-US" u="sng" dirty="0" err="1">
                <a:solidFill>
                  <a:srgbClr val="0065BD"/>
                </a:solidFill>
              </a:rPr>
              <a:t>WoT</a:t>
            </a:r>
            <a:endParaRPr lang="en-US" u="sng" dirty="0">
              <a:solidFill>
                <a:srgbClr val="0065BD"/>
              </a:solidFill>
            </a:endParaRPr>
          </a:p>
        </p:txBody>
      </p:sp>
      <p:graphicFrame>
        <p:nvGraphicFramePr>
          <p:cNvPr id="6" name="Textfeld 1">
            <a:extLst>
              <a:ext uri="{FF2B5EF4-FFF2-40B4-BE49-F238E27FC236}">
                <a16:creationId xmlns:a16="http://schemas.microsoft.com/office/drawing/2014/main" id="{8ADB7247-27FA-46DC-91AB-6B7145623422}"/>
              </a:ext>
            </a:extLst>
          </p:cNvPr>
          <p:cNvGraphicFramePr/>
          <p:nvPr>
            <p:extLst>
              <p:ext uri="{D42A27DB-BD31-4B8C-83A1-F6EECF244321}">
                <p14:modId xmlns:p14="http://schemas.microsoft.com/office/powerpoint/2010/main" val="543807075"/>
              </p:ext>
            </p:extLst>
          </p:nvPr>
        </p:nvGraphicFramePr>
        <p:xfrm>
          <a:off x="1689101" y="811530"/>
          <a:ext cx="8828405" cy="55460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89623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noChangeArrowheads="1"/>
            <a:extLst>
              <a:ext uri="smNativeData">
                <pr:smNativeData xmlns="" xmlns:p14="http://schemas.microsoft.com/office/powerpoint/2010/main" xmlns:pr="smNativeData" val="SMDATA_13_mG0pXhMAAAAlAAAAZAAAAA0AAAAAAAAAAEgAAAAAAAAASAAAAAAAAAAB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HMbAAAMAAAAEAAAAAAAAAAAAAAAAAAAAAAAAAAeAAAAaAAAAAAAAAAAAAAAAAAAAAAAAAAAAAAAECcAABAnAAAAAAAAAAAAAAAAAAAAAAAAAAAAAAAAAAAAAAAAAAAAABQAAAAAAAAAwMD/AAAAAABkAAAAMgAAAAAAAABkAAAAAAAAAH9/fwAKAAAAHwAAAFQAAAAAUpMF////AQAAAAAAAAAAAAAAAAAAAAAAAAAAAAAAAAAAAAAAAAAAAAAAAn9/fwAAZb0DzMzMAMDA/wB/f38AAAAAAAAAAAAAAAAAAAAAAAAAAAAhAAAAGAAAABQAAAASIgAA0icAAEwnAAARKgAAEAAAACYAAAAIAAAAAAAAAAAAAAA="/>
              </a:ext>
            </a:extLst>
          </p:cNvSpPr>
          <p:nvPr>
            <p:ph type="sldNum" sz="quarter" idx="15"/>
          </p:nvPr>
        </p:nvSpPr>
        <p:spPr/>
        <p:txBody>
          <a:bodyPr wrap="square" anchor="ctr">
            <a:normAutofit/>
          </a:bodyPr>
          <a:lstStyle/>
          <a:p>
            <a:pPr>
              <a:spcAft>
                <a:spcPts val="600"/>
              </a:spcAft>
              <a:defRPr lang="de-de"/>
            </a:pPr>
            <a:fld id="{0A669CC0-8EE7-336A-A9DE-783FD2905F2D}" type="slidenum">
              <a:rPr/>
              <a:pPr>
                <a:spcAft>
                  <a:spcPts val="600"/>
                </a:spcAft>
                <a:defRPr lang="de-de"/>
              </a:pPr>
              <a:t>9</a:t>
            </a:fld>
            <a:endParaRPr/>
          </a:p>
        </p:txBody>
      </p:sp>
      <p:sp>
        <p:nvSpPr>
          <p:cNvPr id="4" name="Fußzeilenplatzhalter 3"/>
          <p:cNvSpPr>
            <a:spLocks noGrp="1" noChangeArrowheads="1"/>
            <a:extLst>
              <a:ext uri="smNativeData">
                <pr:smNativeData xmlns="" xmlns:p14="http://schemas.microsoft.com/office/powerpoint/2010/main" xmlns:pr="smNativeData" val="SMDATA_13_mG0pXhMAAAAlAAAAZAAAAA0AAAAAAAAAAEgAAAAAAAAASAAAAAAAAAABAAAAAAAAAAEAAABQAAAAAAAAAAAA4D8AAAAAAADgPwAAAAAAAOA/AAAAAAAA4D8AAAAAAADgPwAAAAAAAOA/AAAAAAAA4D8AAAAAAADgPwAAAAAAAOA/AAAAAAAA4D8CAAAAjAAAAAAAAAAAAAAAAFKT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Zb0KAAAAACgAAAAoAAAAZAAAAGQAAAAAAAAAzMzMAAAAAABQAAAAUAAAAGQAAABkAAAAAAAAABcAAAAUAAAAAAAAAAAAAAD/fwAA/38AAAAAAAAJAAAABAAAACgWAAAMAAAAEAAAAAAAAAAAAAAAAAAAAAAAAAAeAAAAaAAAAAAAAAAAAAAAAAAAAAAAAAAAAAAAECcAABAnAAAAAAAAAAAAAAAAAAAAAAAAAAAAAAAAAAAAAAAAAAAAABQAAAAAAAAAwMD/AAAAAABkAAAAMgAAAAAAAABkAAAAAAAAAH9/fwAKAAAAHwAAAFQAAAAAUpMF////AQAAAAAAAAAAAAAAAAAAAAAAAAAAAAAAAAAAAAAAAAAAAAAAAn9/fwAAZb0DzMzMAMDA/wB/f38AAAAAAAAAAAAAAAAAAAAAAAAAAAAhAAAAGAAAABQAAAAEAQAA0icAACwhAAARKgAAEAAAACYAAAAIAAAAAAAAAAAAAAA="/>
              </a:ext>
            </a:extLst>
          </p:cNvSpPr>
          <p:nvPr>
            <p:ph type="ftr" sz="quarter" idx="16"/>
          </p:nvPr>
        </p:nvSpPr>
        <p:spPr/>
        <p:txBody>
          <a:bodyPr wrap="square" anchor="ctr">
            <a:normAutofit/>
          </a:bodyPr>
          <a:lstStyle/>
          <a:p>
            <a:pPr>
              <a:spcAft>
                <a:spcPts val="600"/>
              </a:spcAft>
              <a:defRPr lang="de-de"/>
            </a:pPr>
            <a:r>
              <a:rPr lang="en-US" dirty="0"/>
              <a:t>ROS in W3C </a:t>
            </a:r>
            <a:r>
              <a:rPr lang="en-US" dirty="0" err="1"/>
              <a:t>WoT</a:t>
            </a:r>
            <a:r>
              <a:rPr lang="en-US" dirty="0"/>
              <a:t> Final Presentation</a:t>
            </a:r>
            <a:r>
              <a:rPr dirty="0"/>
              <a:t> | </a:t>
            </a:r>
            <a:r>
              <a:rPr lang="de-DE" dirty="0"/>
              <a:t>Marcus Wolf Schmidt</a:t>
            </a:r>
            <a:endParaRPr dirty="0"/>
          </a:p>
        </p:txBody>
      </p:sp>
      <p:sp>
        <p:nvSpPr>
          <p:cNvPr id="14" name="Title 4">
            <a:extLst>
              <a:ext uri="{FF2B5EF4-FFF2-40B4-BE49-F238E27FC236}">
                <a16:creationId xmlns:a16="http://schemas.microsoft.com/office/drawing/2014/main" id="{E450D4CA-8599-4C94-BC6E-E58AB48E655D}"/>
              </a:ext>
            </a:extLst>
          </p:cNvPr>
          <p:cNvSpPr>
            <a:spLocks noGrp="1"/>
          </p:cNvSpPr>
          <p:nvPr>
            <p:ph type="title"/>
          </p:nvPr>
        </p:nvSpPr>
        <p:spPr/>
        <p:txBody>
          <a:bodyPr/>
          <a:lstStyle/>
          <a:p>
            <a:r>
              <a:rPr lang="en-US" u="sng" dirty="0">
                <a:solidFill>
                  <a:srgbClr val="0065BD"/>
                </a:solidFill>
              </a:rPr>
              <a:t>W3C </a:t>
            </a:r>
            <a:r>
              <a:rPr lang="en-US" u="sng" dirty="0" err="1">
                <a:solidFill>
                  <a:srgbClr val="0065BD"/>
                </a:solidFill>
              </a:rPr>
              <a:t>WoT</a:t>
            </a:r>
            <a:r>
              <a:rPr lang="en-US" u="sng" dirty="0">
                <a:solidFill>
                  <a:srgbClr val="0065BD"/>
                </a:solidFill>
              </a:rPr>
              <a:t> Thing Description</a:t>
            </a:r>
          </a:p>
        </p:txBody>
      </p:sp>
      <p:sp>
        <p:nvSpPr>
          <p:cNvPr id="5" name="Rechteck: abgerundete Ecken 4">
            <a:extLst>
              <a:ext uri="{FF2B5EF4-FFF2-40B4-BE49-F238E27FC236}">
                <a16:creationId xmlns:a16="http://schemas.microsoft.com/office/drawing/2014/main" id="{D3D2B64D-F21A-4801-A756-661345230138}"/>
              </a:ext>
            </a:extLst>
          </p:cNvPr>
          <p:cNvSpPr/>
          <p:nvPr/>
        </p:nvSpPr>
        <p:spPr>
          <a:xfrm>
            <a:off x="1745773" y="3975356"/>
            <a:ext cx="8697913" cy="1976240"/>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prstTxWarp prst="textNoShape">
              <a:avLst/>
            </a:prstTxWarp>
            <a:noAutofit/>
          </a:bodyPr>
          <a:lstStyle/>
          <a:p>
            <a:pPr algn="ctr"/>
            <a:endParaRPr lang="de-DE" b="1" dirty="0"/>
          </a:p>
          <a:p>
            <a:pPr algn="ctr"/>
            <a:endParaRPr lang="de-DE" b="1" dirty="0"/>
          </a:p>
          <a:p>
            <a:pPr algn="ctr"/>
            <a:endParaRPr lang="de-DE" b="1" dirty="0"/>
          </a:p>
          <a:p>
            <a:pPr algn="ctr"/>
            <a:endParaRPr lang="de-DE" b="1" dirty="0"/>
          </a:p>
          <a:p>
            <a:pPr algn="ctr"/>
            <a:endParaRPr lang="de-DE" b="1" dirty="0"/>
          </a:p>
          <a:p>
            <a:pPr algn="ctr"/>
            <a:endParaRPr lang="de-DE" b="1" dirty="0"/>
          </a:p>
          <a:p>
            <a:pPr algn="ctr"/>
            <a:r>
              <a:rPr lang="de-DE" b="1" dirty="0"/>
              <a:t>ROS Mapping</a:t>
            </a:r>
            <a:endParaRPr lang="de-DE" dirty="0"/>
          </a:p>
        </p:txBody>
      </p:sp>
      <p:sp>
        <p:nvSpPr>
          <p:cNvPr id="6" name="Rechteck: abgerundete Ecken 5">
            <a:extLst>
              <a:ext uri="{FF2B5EF4-FFF2-40B4-BE49-F238E27FC236}">
                <a16:creationId xmlns:a16="http://schemas.microsoft.com/office/drawing/2014/main" id="{D53DB0D3-60D8-4B90-B13B-CC93174F2487}"/>
              </a:ext>
            </a:extLst>
          </p:cNvPr>
          <p:cNvSpPr/>
          <p:nvPr/>
        </p:nvSpPr>
        <p:spPr>
          <a:xfrm>
            <a:off x="1745773" y="924123"/>
            <a:ext cx="8697913" cy="1976240"/>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prstTxWarp prst="textNoShape">
              <a:avLst/>
            </a:prstTxWarp>
            <a:noAutofit/>
          </a:bodyPr>
          <a:lstStyle/>
          <a:p>
            <a:pPr algn="ctr"/>
            <a:r>
              <a:rPr lang="de-DE" b="1" dirty="0"/>
              <a:t>Thing Description</a:t>
            </a:r>
          </a:p>
          <a:p>
            <a:pPr algn="ctr"/>
            <a:endParaRPr lang="de-DE" dirty="0"/>
          </a:p>
          <a:p>
            <a:pPr algn="ctr"/>
            <a:endParaRPr lang="de-DE" dirty="0"/>
          </a:p>
          <a:p>
            <a:pPr algn="ctr"/>
            <a:endParaRPr lang="de-DE" dirty="0"/>
          </a:p>
          <a:p>
            <a:pPr algn="ctr"/>
            <a:endParaRPr lang="de-DE" dirty="0"/>
          </a:p>
          <a:p>
            <a:pPr algn="ctr"/>
            <a:endParaRPr lang="de-DE" dirty="0"/>
          </a:p>
          <a:p>
            <a:pPr algn="ctr"/>
            <a:endParaRPr lang="de-DE" dirty="0"/>
          </a:p>
        </p:txBody>
      </p:sp>
      <p:sp>
        <p:nvSpPr>
          <p:cNvPr id="7" name="Rechteck: abgerundete Ecken 6">
            <a:extLst>
              <a:ext uri="{FF2B5EF4-FFF2-40B4-BE49-F238E27FC236}">
                <a16:creationId xmlns:a16="http://schemas.microsoft.com/office/drawing/2014/main" id="{6D236369-173C-4BF6-A84D-66F03C65E8C5}"/>
              </a:ext>
            </a:extLst>
          </p:cNvPr>
          <p:cNvSpPr/>
          <p:nvPr/>
        </p:nvSpPr>
        <p:spPr>
          <a:xfrm>
            <a:off x="2040398" y="1369311"/>
            <a:ext cx="2310481" cy="1166628"/>
          </a:xfrm>
          <a:prstGeom prst="roundRect">
            <a:avLst>
              <a:gd name="adj" fmla="val 10000"/>
            </a:avLst>
          </a:prstGeom>
          <a:solidFill>
            <a:schemeClr val="bg2"/>
          </a:solidFill>
        </p:spPr>
        <p:style>
          <a:lnRef idx="2">
            <a:schemeClr val="accent2"/>
          </a:lnRef>
          <a:fillRef idx="1">
            <a:schemeClr val="lt1"/>
          </a:fillRef>
          <a:effectRef idx="0">
            <a:schemeClr val="accent2"/>
          </a:effectRef>
          <a:fontRef idx="minor">
            <a:schemeClr val="dk1"/>
          </a:fontRef>
        </p:style>
        <p:txBody>
          <a:bodyPr/>
          <a:lstStyle/>
          <a:p>
            <a:pPr algn="ctr"/>
            <a:endParaRPr lang="de-DE" dirty="0"/>
          </a:p>
          <a:p>
            <a:pPr algn="ctr"/>
            <a:r>
              <a:rPr lang="de-DE" dirty="0" err="1"/>
              <a:t>readproperty</a:t>
            </a:r>
            <a:endParaRPr lang="de-DE" dirty="0"/>
          </a:p>
          <a:p>
            <a:pPr algn="ctr"/>
            <a:r>
              <a:rPr lang="de-DE" dirty="0" err="1"/>
              <a:t>writeproperty</a:t>
            </a:r>
            <a:endParaRPr lang="de-DE" dirty="0"/>
          </a:p>
        </p:txBody>
      </p:sp>
      <p:sp>
        <p:nvSpPr>
          <p:cNvPr id="8" name="Rechteck: abgerundete Ecken 7">
            <a:extLst>
              <a:ext uri="{FF2B5EF4-FFF2-40B4-BE49-F238E27FC236}">
                <a16:creationId xmlns:a16="http://schemas.microsoft.com/office/drawing/2014/main" id="{66069492-CFD7-44FA-B525-5BE584183D40}"/>
              </a:ext>
            </a:extLst>
          </p:cNvPr>
          <p:cNvSpPr/>
          <p:nvPr/>
        </p:nvSpPr>
        <p:spPr>
          <a:xfrm>
            <a:off x="4940760" y="1369311"/>
            <a:ext cx="2310481" cy="1166628"/>
          </a:xfrm>
          <a:prstGeom prst="roundRect">
            <a:avLst>
              <a:gd name="adj" fmla="val 10000"/>
            </a:avLst>
          </a:prstGeom>
          <a:solidFill>
            <a:schemeClr val="bg2"/>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de-DE" dirty="0"/>
          </a:p>
          <a:p>
            <a:pPr algn="ctr"/>
            <a:r>
              <a:rPr lang="de-DE" dirty="0" err="1"/>
              <a:t>invokeaction</a:t>
            </a:r>
            <a:endParaRPr lang="de-DE" dirty="0"/>
          </a:p>
        </p:txBody>
      </p:sp>
      <p:sp>
        <p:nvSpPr>
          <p:cNvPr id="9" name="Rechteck: abgerundete Ecken 8">
            <a:extLst>
              <a:ext uri="{FF2B5EF4-FFF2-40B4-BE49-F238E27FC236}">
                <a16:creationId xmlns:a16="http://schemas.microsoft.com/office/drawing/2014/main" id="{893348EB-20C6-4EDD-81C4-E501D5DFD56E}"/>
              </a:ext>
            </a:extLst>
          </p:cNvPr>
          <p:cNvSpPr/>
          <p:nvPr/>
        </p:nvSpPr>
        <p:spPr>
          <a:xfrm>
            <a:off x="7841123" y="1369311"/>
            <a:ext cx="2310481" cy="1166628"/>
          </a:xfrm>
          <a:prstGeom prst="roundRect">
            <a:avLst>
              <a:gd name="adj" fmla="val 10000"/>
            </a:avLst>
          </a:prstGeom>
          <a:solidFill>
            <a:srgbClr val="0065BD"/>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de-DE" dirty="0"/>
          </a:p>
          <a:p>
            <a:pPr algn="ctr"/>
            <a:r>
              <a:rPr lang="de-DE" dirty="0" err="1"/>
              <a:t>subscribeevent</a:t>
            </a:r>
            <a:endParaRPr lang="de-DE" dirty="0"/>
          </a:p>
          <a:p>
            <a:pPr algn="ctr"/>
            <a:r>
              <a:rPr lang="de-DE" dirty="0" err="1"/>
              <a:t>observeproperty</a:t>
            </a:r>
            <a:endParaRPr lang="de-DE" dirty="0"/>
          </a:p>
        </p:txBody>
      </p:sp>
      <p:sp>
        <p:nvSpPr>
          <p:cNvPr id="10" name="Pfeil: nach oben und unten 9">
            <a:extLst>
              <a:ext uri="{FF2B5EF4-FFF2-40B4-BE49-F238E27FC236}">
                <a16:creationId xmlns:a16="http://schemas.microsoft.com/office/drawing/2014/main" id="{FFF5A2C4-7D5E-4359-A75E-E0AD40D0A428}"/>
              </a:ext>
            </a:extLst>
          </p:cNvPr>
          <p:cNvSpPr/>
          <p:nvPr/>
        </p:nvSpPr>
        <p:spPr>
          <a:xfrm>
            <a:off x="2981325" y="3003232"/>
            <a:ext cx="428625" cy="909638"/>
          </a:xfrm>
          <a:prstGeom prst="upDownArrow">
            <a:avLst/>
          </a:prstGeom>
          <a:ln/>
        </p:spPr>
        <p:style>
          <a:lnRef idx="2">
            <a:schemeClr val="accent2"/>
          </a:lnRef>
          <a:fillRef idx="1">
            <a:schemeClr val="lt1"/>
          </a:fillRef>
          <a:effectRef idx="0">
            <a:schemeClr val="accent2"/>
          </a:effectRef>
          <a:fontRef idx="minor">
            <a:schemeClr val="dk1"/>
          </a:fontRef>
        </p:style>
        <p:txBody>
          <a:bodyPr rtlCol="0" anchor="ctr">
            <a:prstTxWarp prst="textNoShape">
              <a:avLst/>
            </a:prstTxWarp>
            <a:noAutofit/>
          </a:bodyPr>
          <a:lstStyle/>
          <a:p>
            <a:pPr algn="ctr"/>
            <a:endParaRPr lang="de-DE"/>
          </a:p>
        </p:txBody>
      </p:sp>
      <p:sp>
        <p:nvSpPr>
          <p:cNvPr id="11" name="Pfeil: nach oben und unten 10">
            <a:extLst>
              <a:ext uri="{FF2B5EF4-FFF2-40B4-BE49-F238E27FC236}">
                <a16:creationId xmlns:a16="http://schemas.microsoft.com/office/drawing/2014/main" id="{8D5B68B7-32C8-40D2-8E06-8EFA3672B5EF}"/>
              </a:ext>
            </a:extLst>
          </p:cNvPr>
          <p:cNvSpPr/>
          <p:nvPr/>
        </p:nvSpPr>
        <p:spPr>
          <a:xfrm>
            <a:off x="5880418" y="3003232"/>
            <a:ext cx="428625" cy="909638"/>
          </a:xfrm>
          <a:prstGeom prst="upDownArrow">
            <a:avLst/>
          </a:prstGeom>
          <a:ln/>
        </p:spPr>
        <p:style>
          <a:lnRef idx="2">
            <a:schemeClr val="accent2"/>
          </a:lnRef>
          <a:fillRef idx="1">
            <a:schemeClr val="lt1"/>
          </a:fillRef>
          <a:effectRef idx="0">
            <a:schemeClr val="accent2"/>
          </a:effectRef>
          <a:fontRef idx="minor">
            <a:schemeClr val="dk1"/>
          </a:fontRef>
        </p:style>
        <p:txBody>
          <a:bodyPr rtlCol="0" anchor="ctr">
            <a:prstTxWarp prst="textNoShape">
              <a:avLst/>
            </a:prstTxWarp>
            <a:noAutofit/>
          </a:bodyPr>
          <a:lstStyle/>
          <a:p>
            <a:pPr algn="ctr"/>
            <a:endParaRPr lang="de-DE"/>
          </a:p>
        </p:txBody>
      </p:sp>
      <p:sp>
        <p:nvSpPr>
          <p:cNvPr id="12" name="Pfeil: nach oben und unten 11">
            <a:extLst>
              <a:ext uri="{FF2B5EF4-FFF2-40B4-BE49-F238E27FC236}">
                <a16:creationId xmlns:a16="http://schemas.microsoft.com/office/drawing/2014/main" id="{3F4302E0-88C0-4B2D-8678-04CF909AB139}"/>
              </a:ext>
            </a:extLst>
          </p:cNvPr>
          <p:cNvSpPr/>
          <p:nvPr/>
        </p:nvSpPr>
        <p:spPr>
          <a:xfrm>
            <a:off x="8779511" y="3003232"/>
            <a:ext cx="428625" cy="909638"/>
          </a:xfrm>
          <a:prstGeom prst="upDownArrow">
            <a:avLst/>
          </a:prstGeom>
          <a:ln/>
        </p:spPr>
        <p:style>
          <a:lnRef idx="2">
            <a:schemeClr val="accent2"/>
          </a:lnRef>
          <a:fillRef idx="1">
            <a:schemeClr val="lt1"/>
          </a:fillRef>
          <a:effectRef idx="0">
            <a:schemeClr val="accent2"/>
          </a:effectRef>
          <a:fontRef idx="minor">
            <a:schemeClr val="dk1"/>
          </a:fontRef>
        </p:style>
        <p:txBody>
          <a:bodyPr rtlCol="0" anchor="ctr">
            <a:prstTxWarp prst="textNoShape">
              <a:avLst/>
            </a:prstTxWarp>
            <a:noAutofit/>
          </a:bodyPr>
          <a:lstStyle/>
          <a:p>
            <a:pPr algn="ctr"/>
            <a:endParaRPr lang="de-DE"/>
          </a:p>
        </p:txBody>
      </p:sp>
      <p:sp>
        <p:nvSpPr>
          <p:cNvPr id="13" name="Rechteck: abgerundete Ecken 12">
            <a:extLst>
              <a:ext uri="{FF2B5EF4-FFF2-40B4-BE49-F238E27FC236}">
                <a16:creationId xmlns:a16="http://schemas.microsoft.com/office/drawing/2014/main" id="{4BE1B050-FBAD-4150-A686-A38AC2B43E48}"/>
              </a:ext>
            </a:extLst>
          </p:cNvPr>
          <p:cNvSpPr/>
          <p:nvPr/>
        </p:nvSpPr>
        <p:spPr>
          <a:xfrm>
            <a:off x="2040396" y="4380163"/>
            <a:ext cx="2310481" cy="1166628"/>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de-DE" dirty="0"/>
          </a:p>
          <a:p>
            <a:r>
              <a:rPr lang="de-DE" dirty="0"/>
              <a:t>	Parameter	Server</a:t>
            </a:r>
            <a:endParaRPr lang="en-US" dirty="0"/>
          </a:p>
          <a:p>
            <a:endParaRPr lang="de-DE" dirty="0"/>
          </a:p>
        </p:txBody>
      </p:sp>
      <p:sp>
        <p:nvSpPr>
          <p:cNvPr id="15" name="Rechteck: abgerundete Ecken 14">
            <a:extLst>
              <a:ext uri="{FF2B5EF4-FFF2-40B4-BE49-F238E27FC236}">
                <a16:creationId xmlns:a16="http://schemas.microsoft.com/office/drawing/2014/main" id="{8A71F20C-78B2-4F9D-9DB8-8738D54F7F07}"/>
              </a:ext>
            </a:extLst>
          </p:cNvPr>
          <p:cNvSpPr/>
          <p:nvPr/>
        </p:nvSpPr>
        <p:spPr>
          <a:xfrm>
            <a:off x="4940760" y="4380163"/>
            <a:ext cx="2310481" cy="1166628"/>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de-DE" dirty="0"/>
          </a:p>
          <a:p>
            <a:r>
              <a:rPr lang="de-DE" dirty="0"/>
              <a:t>	</a:t>
            </a:r>
          </a:p>
        </p:txBody>
      </p:sp>
      <p:sp>
        <p:nvSpPr>
          <p:cNvPr id="16" name="Rechteck: abgerundete Ecken 15">
            <a:extLst>
              <a:ext uri="{FF2B5EF4-FFF2-40B4-BE49-F238E27FC236}">
                <a16:creationId xmlns:a16="http://schemas.microsoft.com/office/drawing/2014/main" id="{B957CD30-0C7E-41FD-9366-5D4C16D5FB59}"/>
              </a:ext>
            </a:extLst>
          </p:cNvPr>
          <p:cNvSpPr/>
          <p:nvPr/>
        </p:nvSpPr>
        <p:spPr>
          <a:xfrm>
            <a:off x="7841123" y="4380163"/>
            <a:ext cx="2310481" cy="1166628"/>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de-DE" dirty="0"/>
          </a:p>
          <a:p>
            <a:r>
              <a:rPr lang="de-DE" dirty="0"/>
              <a:t>	</a:t>
            </a:r>
          </a:p>
        </p:txBody>
      </p:sp>
      <p:sp>
        <p:nvSpPr>
          <p:cNvPr id="17" name="Rechteck 16" descr="Datenbank">
            <a:extLst>
              <a:ext uri="{FF2B5EF4-FFF2-40B4-BE49-F238E27FC236}">
                <a16:creationId xmlns:a16="http://schemas.microsoft.com/office/drawing/2014/main" id="{66916299-A1AE-49A6-804F-55FBAC1056AC}"/>
              </a:ext>
            </a:extLst>
          </p:cNvPr>
          <p:cNvSpPr/>
          <p:nvPr/>
        </p:nvSpPr>
        <p:spPr>
          <a:xfrm>
            <a:off x="2184253" y="4642655"/>
            <a:ext cx="641645" cy="641645"/>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18" name="Rechteck 17" descr="Ohr">
            <a:extLst>
              <a:ext uri="{FF2B5EF4-FFF2-40B4-BE49-F238E27FC236}">
                <a16:creationId xmlns:a16="http://schemas.microsoft.com/office/drawing/2014/main" id="{6F3F6ABC-AA10-4767-8D18-D5B0248A84EB}"/>
              </a:ext>
            </a:extLst>
          </p:cNvPr>
          <p:cNvSpPr/>
          <p:nvPr/>
        </p:nvSpPr>
        <p:spPr>
          <a:xfrm>
            <a:off x="7951640" y="4642655"/>
            <a:ext cx="641645" cy="641645"/>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19" name="Rechteck 18" descr="Volumen">
            <a:extLst>
              <a:ext uri="{FF2B5EF4-FFF2-40B4-BE49-F238E27FC236}">
                <a16:creationId xmlns:a16="http://schemas.microsoft.com/office/drawing/2014/main" id="{FCF41BD7-5932-43FD-B79F-60C73404606B}"/>
              </a:ext>
            </a:extLst>
          </p:cNvPr>
          <p:cNvSpPr/>
          <p:nvPr/>
        </p:nvSpPr>
        <p:spPr>
          <a:xfrm>
            <a:off x="5098903" y="4642655"/>
            <a:ext cx="641645" cy="641645"/>
          </a:xfrm>
          <a:prstGeom prst="rect">
            <a:avLst/>
          </a:prstGeom>
          <a:blipFill>
            <a:blip r:embed="rId6">
              <a:extLst>
                <a:ext uri="{96DAC541-7B7A-43D3-8B79-37D633B846F1}">
                  <asvg:svgBlip xmlns:asvg="http://schemas.microsoft.com/office/drawing/2016/SVG/main" r:embed="rId7"/>
                </a:ext>
              </a:extLst>
            </a:blip>
            <a:srcRect/>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 name="Textfeld 1">
            <a:extLst>
              <a:ext uri="{FF2B5EF4-FFF2-40B4-BE49-F238E27FC236}">
                <a16:creationId xmlns:a16="http://schemas.microsoft.com/office/drawing/2014/main" id="{769FD407-EC54-4979-BF22-4851FC1DC384}"/>
              </a:ext>
            </a:extLst>
          </p:cNvPr>
          <p:cNvSpPr txBox="1"/>
          <p:nvPr/>
        </p:nvSpPr>
        <p:spPr>
          <a:xfrm>
            <a:off x="8703802" y="4778810"/>
            <a:ext cx="1627708" cy="369332"/>
          </a:xfrm>
          <a:prstGeom prst="rect">
            <a:avLst/>
          </a:prstGeom>
          <a:noFill/>
        </p:spPr>
        <p:txBody>
          <a:bodyPr wrap="square" rtlCol="0">
            <a:spAutoFit/>
          </a:bodyPr>
          <a:lstStyle/>
          <a:p>
            <a:r>
              <a:rPr lang="de-DE" dirty="0"/>
              <a:t>Subscriber</a:t>
            </a:r>
          </a:p>
        </p:txBody>
      </p:sp>
      <p:sp>
        <p:nvSpPr>
          <p:cNvPr id="20" name="Textfeld 19">
            <a:extLst>
              <a:ext uri="{FF2B5EF4-FFF2-40B4-BE49-F238E27FC236}">
                <a16:creationId xmlns:a16="http://schemas.microsoft.com/office/drawing/2014/main" id="{FE94CF16-C711-4BFB-ABE1-1196CA2378C7}"/>
              </a:ext>
            </a:extLst>
          </p:cNvPr>
          <p:cNvSpPr txBox="1"/>
          <p:nvPr/>
        </p:nvSpPr>
        <p:spPr>
          <a:xfrm>
            <a:off x="5851065" y="4778810"/>
            <a:ext cx="1627708" cy="369332"/>
          </a:xfrm>
          <a:prstGeom prst="rect">
            <a:avLst/>
          </a:prstGeom>
          <a:noFill/>
        </p:spPr>
        <p:txBody>
          <a:bodyPr wrap="square" rtlCol="0">
            <a:spAutoFit/>
          </a:bodyPr>
          <a:lstStyle/>
          <a:p>
            <a:r>
              <a:rPr lang="de-DE" dirty="0"/>
              <a:t>Publisher</a:t>
            </a:r>
          </a:p>
        </p:txBody>
      </p:sp>
    </p:spTree>
    <p:extLst>
      <p:ext uri="{BB962C8B-B14F-4D97-AF65-F5344CB8AC3E}">
        <p14:creationId xmlns:p14="http://schemas.microsoft.com/office/powerpoint/2010/main" val="2075858552"/>
      </p:ext>
    </p:extLst>
  </p:cSld>
  <p:clrMapOvr>
    <a:masterClrMapping/>
  </p:clrMapOvr>
</p:sld>
</file>

<file path=ppt/theme/theme1.xml><?xml version="1.0" encoding="utf-8"?>
<a:theme xmlns:a="http://schemas.openxmlformats.org/drawingml/2006/main" name="Presentation">
  <a:themeElements>
    <a:clrScheme name="Presentation 1">
      <a:dk1>
        <a:srgbClr val="000000"/>
      </a:dk1>
      <a:lt1>
        <a:srgbClr val="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Presentatio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noFill/>
        </a:ln>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resentation">
  <a:themeElements>
    <a:clrScheme name="Presentation 1">
      <a:dk1>
        <a:srgbClr val="000000"/>
      </a:dk1>
      <a:lt1>
        <a:srgbClr val="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Presentatio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noFill/>
        </a:ln>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Presentation">
  <a:themeElements>
    <a:clrScheme name="Presentation 1">
      <a:dk1>
        <a:srgbClr val="000000"/>
      </a:dk1>
      <a:lt1>
        <a:srgbClr val="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Presentatio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noFill/>
        </a:ln>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Presentation">
  <a:themeElements>
    <a:clrScheme name="Presentation 1">
      <a:dk1>
        <a:srgbClr val="000000"/>
      </a:dk1>
      <a:lt1>
        <a:srgbClr val="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Presentatio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noFill/>
        </a:ln>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Presentation">
  <a:themeElements>
    <a:clrScheme name="Presentation 1">
      <a:dk1>
        <a:srgbClr val="000000"/>
      </a:dk1>
      <a:lt1>
        <a:srgbClr val="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Presentatio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noFill/>
        </a:ln>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Presentation">
  <a:themeElements>
    <a:clrScheme name="Presentation 1">
      <a:dk1>
        <a:srgbClr val="000000"/>
      </a:dk1>
      <a:lt1>
        <a:srgbClr val="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Presentatio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noFill/>
        </a:ln>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Presentation">
  <a:themeElements>
    <a:clrScheme name="Presentation 1">
      <a:dk1>
        <a:srgbClr val="000000"/>
      </a:dk1>
      <a:lt1>
        <a:srgbClr val="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Presentatio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noFill/>
        </a:ln>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Presentation">
  <a:themeElements>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resentatio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noFill/>
        </a:ln>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Presentation">
  <a:themeElements>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resentatio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noFill/>
        </a:ln>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0</TotalTime>
  <Words>1141</Words>
  <Application>Microsoft Office PowerPoint</Application>
  <PresentationFormat>Breitbild</PresentationFormat>
  <Paragraphs>224</Paragraphs>
  <Slides>19</Slides>
  <Notes>0</Notes>
  <HiddenSlides>0</HiddenSlides>
  <MMClips>0</MMClips>
  <ScaleCrop>false</ScaleCrop>
  <HeadingPairs>
    <vt:vector size="8" baseType="variant">
      <vt:variant>
        <vt:lpstr>Verwendete Schriftarten</vt:lpstr>
      </vt:variant>
      <vt:variant>
        <vt:i4>5</vt:i4>
      </vt:variant>
      <vt:variant>
        <vt:lpstr>Design</vt:lpstr>
      </vt:variant>
      <vt:variant>
        <vt:i4>7</vt:i4>
      </vt:variant>
      <vt:variant>
        <vt:lpstr>Eingebettete OLE-Server</vt:lpstr>
      </vt:variant>
      <vt:variant>
        <vt:i4>1</vt:i4>
      </vt:variant>
      <vt:variant>
        <vt:lpstr>Folientitel</vt:lpstr>
      </vt:variant>
      <vt:variant>
        <vt:i4>19</vt:i4>
      </vt:variant>
    </vt:vector>
  </HeadingPairs>
  <TitlesOfParts>
    <vt:vector size="32" baseType="lpstr">
      <vt:lpstr>Arial</vt:lpstr>
      <vt:lpstr>Calibri</vt:lpstr>
      <vt:lpstr>Courier New</vt:lpstr>
      <vt:lpstr>Symbol</vt:lpstr>
      <vt:lpstr>Wingdings</vt:lpstr>
      <vt:lpstr>Presentation</vt:lpstr>
      <vt:lpstr>Presentation</vt:lpstr>
      <vt:lpstr>Presentation</vt:lpstr>
      <vt:lpstr>Presentation</vt:lpstr>
      <vt:lpstr>Presentation</vt:lpstr>
      <vt:lpstr>Presentation</vt:lpstr>
      <vt:lpstr>Presentation</vt:lpstr>
      <vt:lpstr>Acrobat Document</vt:lpstr>
      <vt:lpstr> Evaluation of ROS as an Addition to the W3C WoT   by Marcus Wolf Schmidt   July 3rd, 2020 W3C WoT Binding Templates Task Force Weekly Call</vt:lpstr>
      <vt:lpstr>PowerPoint-Präsentation</vt:lpstr>
      <vt:lpstr>Robot Operating System (ROS)</vt:lpstr>
      <vt:lpstr>ROS Nodes</vt:lpstr>
      <vt:lpstr>ROS Master Node</vt:lpstr>
      <vt:lpstr>Simple ROS Nodes</vt:lpstr>
      <vt:lpstr>ROS Architecture</vt:lpstr>
      <vt:lpstr>ROS and the W3C WoT</vt:lpstr>
      <vt:lpstr>W3C WoT Thing Description</vt:lpstr>
      <vt:lpstr>What about Services</vt:lpstr>
      <vt:lpstr>Thing Description Vocabulary</vt:lpstr>
      <vt:lpstr>Vocabulary Table</vt:lpstr>
      <vt:lpstr>Vocabulary Mapping</vt:lpstr>
      <vt:lpstr>PowerPoint-Präsentation</vt:lpstr>
      <vt:lpstr>Discussion Results (added after presenting)</vt:lpstr>
      <vt:lpstr>Discussion Results</vt:lpstr>
      <vt:lpstr>Discussion Results: Example TD</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Forschungs Praxis  Final Presentation  Evaluation of ROS as an Addition to the W3C WoT  by Marcus Wolf Schmidt   June 27th, 2020</dc:title>
  <dc:creator>Marcus Schmidt</dc:creator>
  <cp:lastModifiedBy>Marcus Schmidt</cp:lastModifiedBy>
  <cp:revision>41</cp:revision>
  <cp:lastPrinted>2020-07-08T13:53:03Z</cp:lastPrinted>
  <dcterms:created xsi:type="dcterms:W3CDTF">2020-06-29T00:01:42Z</dcterms:created>
  <dcterms:modified xsi:type="dcterms:W3CDTF">2020-07-22T10:00:08Z</dcterms:modified>
</cp:coreProperties>
</file>