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AF3-8F69-4025-A513-300F5CE6E171}" type="datetimeFigureOut">
              <a:rPr lang="de-DE" smtClean="0"/>
              <a:pPr/>
              <a:t>20.05.2016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2143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sp>
        <p:nvSpPr>
          <p:cNvPr id="11" name="雲 41"/>
          <p:cNvSpPr/>
          <p:nvPr/>
        </p:nvSpPr>
        <p:spPr bwMode="gray">
          <a:xfrm>
            <a:off x="1043608" y="1052736"/>
            <a:ext cx="3656521" cy="2448272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72" name="Gruppieren 71"/>
          <p:cNvGrpSpPr/>
          <p:nvPr/>
        </p:nvGrpSpPr>
        <p:grpSpPr>
          <a:xfrm>
            <a:off x="1907705" y="4324220"/>
            <a:ext cx="1061260" cy="1080120"/>
            <a:chOff x="518985" y="3732127"/>
            <a:chExt cx="1009825" cy="1562178"/>
          </a:xfrm>
        </p:grpSpPr>
        <p:sp>
          <p:nvSpPr>
            <p:cNvPr id="73" name="角丸四角形 6"/>
            <p:cNvSpPr/>
            <p:nvPr/>
          </p:nvSpPr>
          <p:spPr bwMode="auto">
            <a:xfrm>
              <a:off x="518985" y="3732127"/>
              <a:ext cx="1009825" cy="1562178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5" name="角丸四角形 24"/>
            <p:cNvSpPr/>
            <p:nvPr/>
          </p:nvSpPr>
          <p:spPr bwMode="auto">
            <a:xfrm>
              <a:off x="595428" y="4955588"/>
              <a:ext cx="856939" cy="246333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prstClr val="black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lang="ja-JP" altLang="en-US" sz="600" dirty="0" smtClean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6" name="角丸四角形 21"/>
            <p:cNvSpPr/>
            <p:nvPr/>
          </p:nvSpPr>
          <p:spPr bwMode="auto">
            <a:xfrm>
              <a:off x="595497" y="4695415"/>
              <a:ext cx="856800" cy="22479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lang="ja-JP" altLang="en-US" sz="60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lang="ja-JP" altLang="en-US" sz="60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7" name="縦巻き 49"/>
            <p:cNvSpPr/>
            <p:nvPr/>
          </p:nvSpPr>
          <p:spPr bwMode="auto">
            <a:xfrm>
              <a:off x="595497" y="4050828"/>
              <a:ext cx="856800" cy="229507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8" name="角丸四角形 21"/>
            <p:cNvSpPr/>
            <p:nvPr/>
          </p:nvSpPr>
          <p:spPr bwMode="auto">
            <a:xfrm>
              <a:off x="595497" y="4406495"/>
              <a:ext cx="856800" cy="253546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Runtime Environment</a:t>
              </a:r>
              <a:endParaRPr lang="ja-JP" altLang="en-US" sz="60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cxnSp>
          <p:nvCxnSpPr>
            <p:cNvPr id="79" name="直線矢印コネクタ 40"/>
            <p:cNvCxnSpPr/>
            <p:nvPr/>
          </p:nvCxnSpPr>
          <p:spPr bwMode="auto">
            <a:xfrm>
              <a:off x="1023897" y="4253745"/>
              <a:ext cx="0" cy="17507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</p:grpSp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grpSp>
        <p:nvGrpSpPr>
          <p:cNvPr id="105" name="Gruppieren 104"/>
          <p:cNvGrpSpPr/>
          <p:nvPr/>
        </p:nvGrpSpPr>
        <p:grpSpPr>
          <a:xfrm>
            <a:off x="5660284" y="2365208"/>
            <a:ext cx="1190046" cy="1025651"/>
            <a:chOff x="2828012" y="3702859"/>
            <a:chExt cx="1838118" cy="1584197"/>
          </a:xfrm>
        </p:grpSpPr>
        <p:sp>
          <p:nvSpPr>
            <p:cNvPr id="106" name="角丸四角形 6"/>
            <p:cNvSpPr/>
            <p:nvPr/>
          </p:nvSpPr>
          <p:spPr bwMode="auto">
            <a:xfrm>
              <a:off x="2828012" y="3702859"/>
              <a:ext cx="1838118" cy="1584197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Servient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角丸四角形 24"/>
            <p:cNvSpPr/>
            <p:nvPr/>
          </p:nvSpPr>
          <p:spPr bwMode="auto">
            <a:xfrm>
              <a:off x="2912999" y="4942119"/>
              <a:ext cx="1668143" cy="2463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角丸四角形 21"/>
            <p:cNvSpPr/>
            <p:nvPr/>
          </p:nvSpPr>
          <p:spPr bwMode="auto">
            <a:xfrm>
              <a:off x="2912999" y="4688348"/>
              <a:ext cx="1668143" cy="215195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2912999" y="4059961"/>
              <a:ext cx="1668143" cy="210107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2" name="角丸四角形 21"/>
            <p:cNvSpPr/>
            <p:nvPr/>
          </p:nvSpPr>
          <p:spPr bwMode="auto">
            <a:xfrm>
              <a:off x="2912999" y="4396227"/>
              <a:ext cx="1668143" cy="253545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Runtime Environment</a:t>
              </a:r>
              <a:endParaRPr lang="ja-JP" altLang="en-US" sz="60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cxnSp>
          <p:nvCxnSpPr>
            <p:cNvPr id="113" name="直線矢印コネクタ 72"/>
            <p:cNvCxnSpPr/>
            <p:nvPr/>
          </p:nvCxnSpPr>
          <p:spPr bwMode="auto">
            <a:xfrm>
              <a:off x="4182163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  <p:cxnSp>
          <p:nvCxnSpPr>
            <p:cNvPr id="114" name="直線矢印コネクタ 75"/>
            <p:cNvCxnSpPr/>
            <p:nvPr/>
          </p:nvCxnSpPr>
          <p:spPr bwMode="auto">
            <a:xfrm>
              <a:off x="3318068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</p:grpSp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Servient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42119"/>
              <a:ext cx="1668143" cy="2463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688348"/>
              <a:ext cx="1668143" cy="215195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9961"/>
              <a:ext cx="1668143" cy="210107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3" name="角丸四角形 21"/>
            <p:cNvSpPr/>
            <p:nvPr/>
          </p:nvSpPr>
          <p:spPr bwMode="auto">
            <a:xfrm>
              <a:off x="2912999" y="4396227"/>
              <a:ext cx="1668143" cy="253545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Runtime Environment</a:t>
              </a:r>
              <a:endParaRPr lang="ja-JP" altLang="en-US" sz="60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cxnSp>
          <p:nvCxnSpPr>
            <p:cNvPr id="124" name="直線矢印コネクタ 72"/>
            <p:cNvCxnSpPr/>
            <p:nvPr/>
          </p:nvCxnSpPr>
          <p:spPr bwMode="auto">
            <a:xfrm>
              <a:off x="4182163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  <p:cxnSp>
          <p:nvCxnSpPr>
            <p:cNvPr id="125" name="直線矢印コネクタ 75"/>
            <p:cNvCxnSpPr/>
            <p:nvPr/>
          </p:nvCxnSpPr>
          <p:spPr bwMode="auto">
            <a:xfrm>
              <a:off x="3318068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 smtClean="0"/>
              <a:t> / Device </a:t>
            </a:r>
            <a:r>
              <a:rPr lang="de-DE" dirty="0" err="1" smtClean="0"/>
              <a:t>Shadow</a:t>
            </a:r>
            <a:endParaRPr lang="de-DE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64088" y="1403484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Integration Hubs</a:t>
            </a:r>
            <a:endParaRPr lang="de-DE" dirty="0"/>
          </a:p>
        </p:txBody>
      </p:sp>
      <p:sp>
        <p:nvSpPr>
          <p:cNvPr id="163" name="Textfeld 162"/>
          <p:cNvSpPr txBox="1"/>
          <p:nvPr/>
        </p:nvSpPr>
        <p:spPr>
          <a:xfrm>
            <a:off x="5364088" y="5473864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Thing-</a:t>
            </a:r>
            <a:r>
              <a:rPr lang="de-DE" dirty="0" err="1" smtClean="0"/>
              <a:t>to</a:t>
            </a:r>
            <a:r>
              <a:rPr lang="de-DE" dirty="0" smtClean="0"/>
              <a:t>-Thing Interaction</a:t>
            </a:r>
            <a:endParaRPr lang="de-DE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 Integration</a:t>
            </a:r>
            <a:endParaRPr lang="de-DE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柱 111"/>
          <p:cNvSpPr/>
          <p:nvPr/>
        </p:nvSpPr>
        <p:spPr bwMode="gray">
          <a:xfrm>
            <a:off x="6084168" y="4974323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4211960" y="3358733"/>
            <a:ext cx="108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Semantic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49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Standardized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Scripting APIs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/>
          <p:cNvGrpSpPr/>
          <p:nvPr/>
        </p:nvGrpSpPr>
        <p:grpSpPr>
          <a:xfrm>
            <a:off x="6512051" y="4398259"/>
            <a:ext cx="1190046" cy="1025651"/>
            <a:chOff x="2828012" y="3702859"/>
            <a:chExt cx="1838118" cy="1584197"/>
          </a:xfrm>
        </p:grpSpPr>
        <p:sp>
          <p:nvSpPr>
            <p:cNvPr id="177" name="角丸四角形 6"/>
            <p:cNvSpPr/>
            <p:nvPr/>
          </p:nvSpPr>
          <p:spPr bwMode="auto">
            <a:xfrm>
              <a:off x="2828012" y="3702859"/>
              <a:ext cx="1838118" cy="1584197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Servient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78" name="角丸四角形 24"/>
            <p:cNvSpPr/>
            <p:nvPr/>
          </p:nvSpPr>
          <p:spPr bwMode="auto">
            <a:xfrm>
              <a:off x="2912999" y="4942119"/>
              <a:ext cx="1668143" cy="2463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80" name="角丸四角形 21"/>
            <p:cNvSpPr/>
            <p:nvPr/>
          </p:nvSpPr>
          <p:spPr bwMode="auto">
            <a:xfrm>
              <a:off x="2912999" y="4688348"/>
              <a:ext cx="1668143" cy="215195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84" name="縦巻き 49"/>
            <p:cNvSpPr/>
            <p:nvPr/>
          </p:nvSpPr>
          <p:spPr bwMode="auto">
            <a:xfrm>
              <a:off x="2912999" y="4059961"/>
              <a:ext cx="1668143" cy="210107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kumimoji="0" lang="ja-JP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85" name="角丸四角形 21"/>
            <p:cNvSpPr/>
            <p:nvPr/>
          </p:nvSpPr>
          <p:spPr bwMode="auto">
            <a:xfrm>
              <a:off x="2912999" y="4396227"/>
              <a:ext cx="1668143" cy="253545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ja-JP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Runtime Environment</a:t>
              </a:r>
              <a:endParaRPr lang="ja-JP" altLang="en-US" sz="60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cxnSp>
          <p:nvCxnSpPr>
            <p:cNvPr id="186" name="直線矢印コネクタ 72"/>
            <p:cNvCxnSpPr/>
            <p:nvPr/>
          </p:nvCxnSpPr>
          <p:spPr bwMode="auto">
            <a:xfrm>
              <a:off x="4182163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  <p:cxnSp>
          <p:nvCxnSpPr>
            <p:cNvPr id="187" name="直線矢印コネクタ 75"/>
            <p:cNvCxnSpPr/>
            <p:nvPr/>
          </p:nvCxnSpPr>
          <p:spPr bwMode="auto">
            <a:xfrm>
              <a:off x="3318068" y="4209096"/>
              <a:ext cx="0" cy="21739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</p:cxnSp>
      </p:grp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131840" y="4934818"/>
            <a:ext cx="16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Complementing</a:t>
            </a:r>
            <a:endParaRPr lang="de-DE" dirty="0" smtClean="0"/>
          </a:p>
          <a:p>
            <a:pPr algn="r"/>
            <a:r>
              <a:rPr lang="de-DE" dirty="0" err="1" smtClean="0"/>
              <a:t>Existing</a:t>
            </a:r>
            <a:r>
              <a:rPr lang="de-DE" dirty="0" smtClean="0"/>
              <a:t> Devices</a:t>
            </a:r>
          </a:p>
          <a:p>
            <a:pPr algn="r"/>
            <a:r>
              <a:rPr lang="de-DE" dirty="0" smtClean="0"/>
              <a:t>and </a:t>
            </a:r>
            <a:r>
              <a:rPr lang="de-DE" dirty="0" err="1" smtClean="0"/>
              <a:t>Platforms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512912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z0010w1v</cp:lastModifiedBy>
  <cp:revision>52</cp:revision>
  <cp:lastPrinted>2016-05-19T05:37:27Z</cp:lastPrinted>
  <dcterms:created xsi:type="dcterms:W3CDTF">2016-05-18T11:28:42Z</dcterms:created>
  <dcterms:modified xsi:type="dcterms:W3CDTF">2016-05-20T13:48:32Z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