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356" r:id="rId4"/>
    <p:sldId id="357" r:id="rId5"/>
    <p:sldId id="358" r:id="rId6"/>
    <p:sldId id="351" r:id="rId7"/>
    <p:sldId id="377" r:id="rId8"/>
    <p:sldId id="37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97"/>
    <p:restoredTop sz="96857"/>
  </p:normalViewPr>
  <p:slideViewPr>
    <p:cSldViewPr snapToGrid="0" snapToObjects="1">
      <p:cViewPr varScale="1">
        <p:scale>
          <a:sx n="119" d="100"/>
          <a:sy n="119" d="100"/>
        </p:scale>
        <p:origin x="208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90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2020-10-07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2020-10-07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2020-10-07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2020-10-07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2020-10-07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2020-10-07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2020-10-07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2020-10-07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2020-10-07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2020-10-07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usec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architecture/blob/master/REQUIREMENTS/requirements-template.md" TargetMode="External"/><Relationship Id="rId2" Type="http://schemas.openxmlformats.org/officeDocument/2006/relationships/hyperlink" Target="https://github.com/w3c/wot-architecture/tree/master/REQUIREMEN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architectu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-architecture/tree/master/" TargetMode="External"/><Relationship Id="rId4" Type="http://schemas.openxmlformats.org/officeDocument/2006/relationships/hyperlink" Target="https://github.com/w3c/wot-useca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Use Cases and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Michael.Lagally@Oracle.com</a:t>
            </a:r>
            <a:endParaRPr lang="en-US" dirty="0"/>
          </a:p>
          <a:p>
            <a:r>
              <a:rPr lang="en-US" dirty="0"/>
              <a:t>7.10.2020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A1B7A9-8F98-0044-A809-4CA018BE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70CBEE-CA06-5B4E-AAE0-FFBE20062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3F3647-89FB-2C46-A7FB-8152BD71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2020-10-07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53029-F8A6-5042-8C26-2F290810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1C34F-3963-D84D-B4EA-2E54BAE5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245E2E-F09F-A448-A57A-975C0C45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IG TF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FF317-54F6-784D-834C-5F5994F65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Objective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-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relevant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domains</a:t>
            </a: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W3C </a:t>
            </a:r>
            <a:r>
              <a:rPr lang="de-DE" dirty="0" err="1"/>
              <a:t>groups</a:t>
            </a:r>
            <a:r>
              <a:rPr lang="de-DE" dirty="0"/>
              <a:t> </a:t>
            </a:r>
          </a:p>
          <a:p>
            <a:pPr>
              <a:buFontTx/>
              <a:buChar char="-"/>
            </a:pP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relevant </a:t>
            </a:r>
            <a:r>
              <a:rPr lang="de-DE" dirty="0" err="1"/>
              <a:t>stakeholders</a:t>
            </a: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Publication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„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TF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A71C-3F7E-EA4A-9B4B-9F527294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E4651-FCA8-AD4C-8339-B24225A9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0DFF-57C8-E340-99FD-103B2BA680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6FF544-6719-3945-AD6B-58B23E90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Work </a:t>
            </a:r>
            <a:r>
              <a:rPr lang="de-DE" sz="4000" dirty="0" err="1"/>
              <a:t>split</a:t>
            </a:r>
            <a:r>
              <a:rPr lang="de-DE" sz="4000" dirty="0"/>
              <a:t>:</a:t>
            </a:r>
            <a:br>
              <a:rPr lang="de-DE" sz="4000" dirty="0"/>
            </a:br>
            <a:r>
              <a:rPr lang="de-DE" sz="4000" dirty="0" err="1"/>
              <a:t>Architecture</a:t>
            </a:r>
            <a:r>
              <a:rPr lang="de-DE" sz="4000" dirty="0"/>
              <a:t> </a:t>
            </a:r>
            <a:r>
              <a:rPr lang="de-DE" sz="4000" dirty="0" err="1"/>
              <a:t>and</a:t>
            </a:r>
            <a:r>
              <a:rPr lang="de-DE" sz="4000" dirty="0"/>
              <a:t> </a:t>
            </a:r>
            <a:r>
              <a:rPr lang="de-DE" sz="4000" dirty="0" err="1"/>
              <a:t>Use</a:t>
            </a:r>
            <a:r>
              <a:rPr lang="de-DE" sz="4000" dirty="0"/>
              <a:t> Case TF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0AE91C-5253-124A-9A0C-BAAD9619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fork</a:t>
            </a:r>
            <a:r>
              <a:rPr lang="de-DE" dirty="0"/>
              <a:t> a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 IG Task </a:t>
            </a:r>
            <a:r>
              <a:rPr lang="de-DE" dirty="0" err="1"/>
              <a:t>force</a:t>
            </a:r>
            <a:endParaRPr lang="de-DE" dirty="0"/>
          </a:p>
          <a:p>
            <a:pPr marL="457200" lvl="1" indent="0">
              <a:buNone/>
            </a:pPr>
            <a:r>
              <a:rPr lang="de-DE" dirty="0" err="1"/>
              <a:t>Objectives</a:t>
            </a:r>
            <a:r>
              <a:rPr lang="de-DE" dirty="0"/>
              <a:t>: Capture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Open </a:t>
            </a:r>
            <a:r>
              <a:rPr lang="de-DE" dirty="0" err="1"/>
              <a:t>to</a:t>
            </a:r>
            <a:r>
              <a:rPr lang="de-DE" dirty="0"/>
              <a:t> all IG </a:t>
            </a:r>
            <a:r>
              <a:rPr lang="de-DE" dirty="0" err="1"/>
              <a:t>members</a:t>
            </a:r>
            <a:r>
              <a:rPr lang="de-DE" dirty="0"/>
              <a:t>, </a:t>
            </a:r>
            <a:r>
              <a:rPr lang="de-DE" dirty="0" err="1"/>
              <a:t>community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force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guests</a:t>
            </a:r>
            <a:endParaRPr lang="de-DE" dirty="0"/>
          </a:p>
          <a:p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handed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: </a:t>
            </a:r>
            <a:r>
              <a:rPr lang="de-DE" u="sng" dirty="0">
                <a:solidFill>
                  <a:schemeClr val="hlink"/>
                </a:solidFill>
                <a:hlinkClick r:id="rId2"/>
              </a:rPr>
              <a:t>https://github.com/w3c/wot-usecases</a:t>
            </a:r>
            <a:endParaRPr lang="de-DE" u="sng" dirty="0">
              <a:solidFill>
                <a:schemeClr val="hlink"/>
              </a:solidFill>
            </a:endParaRPr>
          </a:p>
          <a:p>
            <a:pPr marL="0" indent="0">
              <a:buNone/>
            </a:pPr>
            <a:endParaRPr lang="de-DE" u="sng" dirty="0">
              <a:solidFill>
                <a:schemeClr val="hlink"/>
              </a:solidFill>
            </a:endParaRPr>
          </a:p>
          <a:p>
            <a:r>
              <a:rPr lang="de-DE" dirty="0"/>
              <a:t>All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ben</a:t>
            </a:r>
            <a:r>
              <a:rPr lang="de-DE" dirty="0"/>
              <a:t>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repo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will </a:t>
            </a:r>
            <a:r>
              <a:rPr lang="de-DE" dirty="0" err="1"/>
              <a:t>remain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Task Force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D80BA-65F3-7041-B1CE-73620B69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33F37-C60F-DF48-9844-666DF49F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D649-B815-E74F-AB97-8E69CBB3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2020-10-07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7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2E2D8DF-9667-214C-8491-7518C8662EC0}"/>
              </a:ext>
            </a:extLst>
          </p:cNvPr>
          <p:cNvSpPr/>
          <p:nvPr/>
        </p:nvSpPr>
        <p:spPr>
          <a:xfrm>
            <a:off x="158560" y="1768137"/>
            <a:ext cx="3989990" cy="43836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Use</a:t>
            </a:r>
            <a:r>
              <a:rPr lang="de-DE" dirty="0"/>
              <a:t> Case TF (IG)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5BD44E-B1C6-2E4C-A090-48DC1867FB7C}"/>
              </a:ext>
            </a:extLst>
          </p:cNvPr>
          <p:cNvSpPr/>
          <p:nvPr/>
        </p:nvSpPr>
        <p:spPr>
          <a:xfrm>
            <a:off x="4181292" y="1773703"/>
            <a:ext cx="5361325" cy="4383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Architecture</a:t>
            </a:r>
            <a:r>
              <a:rPr lang="de-DE" dirty="0"/>
              <a:t> TF (WG)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1267F-02BD-E84D-8B34-7B053E6A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/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42ED12-10F3-154B-ADB3-328886B50E38}"/>
              </a:ext>
            </a:extLst>
          </p:cNvPr>
          <p:cNvSpPr/>
          <p:nvPr/>
        </p:nvSpPr>
        <p:spPr>
          <a:xfrm>
            <a:off x="844829" y="31573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AEB442-CD33-9C4D-B0E5-74288D5C7C34}"/>
              </a:ext>
            </a:extLst>
          </p:cNvPr>
          <p:cNvSpPr/>
          <p:nvPr/>
        </p:nvSpPr>
        <p:spPr>
          <a:xfrm>
            <a:off x="5050736" y="2684192"/>
            <a:ext cx="1752600" cy="7293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Gaps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9C490-5FF0-CA46-A692-42C9FB658DB4}"/>
              </a:ext>
            </a:extLst>
          </p:cNvPr>
          <p:cNvSpPr/>
          <p:nvPr/>
        </p:nvSpPr>
        <p:spPr>
          <a:xfrm>
            <a:off x="5050736" y="3768424"/>
            <a:ext cx="1752600" cy="7293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New Building 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2B43B8-8D78-7F4A-A649-4754182ACEE2}"/>
              </a:ext>
            </a:extLst>
          </p:cNvPr>
          <p:cNvSpPr/>
          <p:nvPr/>
        </p:nvSpPr>
        <p:spPr>
          <a:xfrm>
            <a:off x="7384773" y="28459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3F5AC-0073-694F-98E2-F098A4FC912D}"/>
              </a:ext>
            </a:extLst>
          </p:cNvPr>
          <p:cNvSpPr/>
          <p:nvPr/>
        </p:nvSpPr>
        <p:spPr>
          <a:xfrm>
            <a:off x="9838079" y="2676230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2F3C2D-804F-C84A-A6C2-70E4DCD79957}"/>
              </a:ext>
            </a:extLst>
          </p:cNvPr>
          <p:cNvSpPr/>
          <p:nvPr/>
        </p:nvSpPr>
        <p:spPr>
          <a:xfrm>
            <a:off x="9828141" y="5451202"/>
            <a:ext cx="1517377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54CF63-96E3-1B42-9446-359D2387089A}"/>
              </a:ext>
            </a:extLst>
          </p:cNvPr>
          <p:cNvSpPr/>
          <p:nvPr/>
        </p:nvSpPr>
        <p:spPr>
          <a:xfrm>
            <a:off x="3636066" y="2219892"/>
            <a:ext cx="1073425" cy="353187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de-DE" sz="1600" dirty="0"/>
              <a:t>Shortlist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05E6D-11A9-D147-8382-C3EC5D27D3A7}"/>
              </a:ext>
            </a:extLst>
          </p:cNvPr>
          <p:cNvSpPr/>
          <p:nvPr/>
        </p:nvSpPr>
        <p:spPr>
          <a:xfrm>
            <a:off x="997229" y="33097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Case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3E554-7C7F-B448-903E-7E15386E0332}"/>
              </a:ext>
            </a:extLst>
          </p:cNvPr>
          <p:cNvSpPr/>
          <p:nvPr/>
        </p:nvSpPr>
        <p:spPr>
          <a:xfrm>
            <a:off x="1149629" y="34621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Case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350B7-9057-CD4F-890B-33212EDD7943}"/>
              </a:ext>
            </a:extLst>
          </p:cNvPr>
          <p:cNvSpPr/>
          <p:nvPr/>
        </p:nvSpPr>
        <p:spPr>
          <a:xfrm>
            <a:off x="1302029" y="36145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Case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89BF5B-576E-BF49-954B-E51C66115D44}"/>
              </a:ext>
            </a:extLst>
          </p:cNvPr>
          <p:cNvCxnSpPr>
            <a:cxnSpLocks/>
          </p:cNvCxnSpPr>
          <p:nvPr/>
        </p:nvCxnSpPr>
        <p:spPr>
          <a:xfrm>
            <a:off x="3075339" y="3972578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2539D1-3772-E64C-A886-1C01819A4B79}"/>
              </a:ext>
            </a:extLst>
          </p:cNvPr>
          <p:cNvCxnSpPr>
            <a:cxnSpLocks/>
          </p:cNvCxnSpPr>
          <p:nvPr/>
        </p:nvCxnSpPr>
        <p:spPr>
          <a:xfrm>
            <a:off x="4474553" y="4126470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D218EF-53A0-F644-8A6D-F7EFC4899ED5}"/>
              </a:ext>
            </a:extLst>
          </p:cNvPr>
          <p:cNvCxnSpPr>
            <a:cxnSpLocks/>
          </p:cNvCxnSpPr>
          <p:nvPr/>
        </p:nvCxnSpPr>
        <p:spPr>
          <a:xfrm>
            <a:off x="4465986" y="3057416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6A257-B768-8E4D-AED4-AEAA617CBE6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803336" y="3064041"/>
            <a:ext cx="581437" cy="14653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6FB0E-F267-904A-A5AE-80511FC7BC65}"/>
              </a:ext>
            </a:extLst>
          </p:cNvPr>
          <p:cNvSpPr/>
          <p:nvPr/>
        </p:nvSpPr>
        <p:spPr>
          <a:xfrm>
            <a:off x="7537173" y="2987209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95938-3696-F048-B6AA-700DCC76501B}"/>
              </a:ext>
            </a:extLst>
          </p:cNvPr>
          <p:cNvSpPr/>
          <p:nvPr/>
        </p:nvSpPr>
        <p:spPr>
          <a:xfrm>
            <a:off x="7689573" y="31507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F38906-D10C-9F4A-8306-653F3F3BCB78}"/>
              </a:ext>
            </a:extLst>
          </p:cNvPr>
          <p:cNvSpPr/>
          <p:nvPr/>
        </p:nvSpPr>
        <p:spPr>
          <a:xfrm>
            <a:off x="7841973" y="33031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7B7DC-A34A-3A46-A46F-A107B88E1CD6}"/>
              </a:ext>
            </a:extLst>
          </p:cNvPr>
          <p:cNvSpPr/>
          <p:nvPr/>
        </p:nvSpPr>
        <p:spPr>
          <a:xfrm>
            <a:off x="7994373" y="34555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Requirement</a:t>
            </a:r>
            <a:endParaRPr lang="de-DE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D57A7E-183B-3848-9381-A2D91916DEB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803336" y="3512222"/>
            <a:ext cx="940898" cy="620873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A0725-31C2-494E-8BA4-E7DACD998C09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9409043" y="3057418"/>
            <a:ext cx="438978" cy="76275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DFA57-7987-4748-B147-E6A5FD2EFB69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9409043" y="3820176"/>
            <a:ext cx="419098" cy="145333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3EBA2FF-2379-A149-AD2E-BBAD87F6673F}"/>
              </a:ext>
            </a:extLst>
          </p:cNvPr>
          <p:cNvSpPr/>
          <p:nvPr/>
        </p:nvSpPr>
        <p:spPr>
          <a:xfrm>
            <a:off x="9828141" y="1768137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Security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8EA79-E511-434D-B7B3-A2C79DF42541}"/>
              </a:ext>
            </a:extLst>
          </p:cNvPr>
          <p:cNvSpPr/>
          <p:nvPr/>
        </p:nvSpPr>
        <p:spPr>
          <a:xfrm>
            <a:off x="9848021" y="4554923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Discovery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887718-8E6D-B341-978A-185C3F38A02B}"/>
              </a:ext>
            </a:extLst>
          </p:cNvPr>
          <p:cNvSpPr/>
          <p:nvPr/>
        </p:nvSpPr>
        <p:spPr>
          <a:xfrm>
            <a:off x="9828141" y="3600838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Scripting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949123-FDFE-B447-A635-3096C3662F87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V="1">
            <a:off x="9409043" y="2132808"/>
            <a:ext cx="419098" cy="168736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6E2D83-45C5-FC4B-921F-057907E862F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405728" y="3858462"/>
            <a:ext cx="442293" cy="1061132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C79AAB-2791-8C44-A255-44E90108755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409043" y="3820176"/>
            <a:ext cx="438978" cy="2177227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72A14-B705-5F42-B5F9-EE21E5711D8E}"/>
              </a:ext>
            </a:extLst>
          </p:cNvPr>
          <p:cNvSpPr/>
          <p:nvPr/>
        </p:nvSpPr>
        <p:spPr>
          <a:xfrm>
            <a:off x="5063993" y="4892487"/>
            <a:ext cx="1752600" cy="7293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System </a:t>
            </a:r>
            <a:r>
              <a:rPr lang="de-DE" sz="1600" dirty="0" err="1"/>
              <a:t>Architecture</a:t>
            </a:r>
            <a:r>
              <a:rPr lang="de-DE" sz="1600" dirty="0"/>
              <a:t> / </a:t>
            </a:r>
            <a:r>
              <a:rPr lang="de-DE" sz="1600" dirty="0" err="1"/>
              <a:t>Configuration</a:t>
            </a:r>
            <a:endParaRPr lang="de-DE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EF2562-1F05-324B-A58B-05B2AD9344C8}"/>
              </a:ext>
            </a:extLst>
          </p:cNvPr>
          <p:cNvCxnSpPr>
            <a:cxnSpLocks/>
          </p:cNvCxnSpPr>
          <p:nvPr/>
        </p:nvCxnSpPr>
        <p:spPr>
          <a:xfrm>
            <a:off x="4488032" y="5257158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DCFF77F-0646-DE4D-AFE3-A5A84AA3555F}"/>
              </a:ext>
            </a:extLst>
          </p:cNvPr>
          <p:cNvSpPr txBox="1"/>
          <p:nvPr/>
        </p:nvSpPr>
        <p:spPr>
          <a:xfrm>
            <a:off x="9639783" y="6347481"/>
            <a:ext cx="193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WoT</a:t>
            </a:r>
            <a:r>
              <a:rPr lang="de-DE" b="1" dirty="0"/>
              <a:t> </a:t>
            </a:r>
            <a:r>
              <a:rPr lang="de-DE" b="1" dirty="0" err="1"/>
              <a:t>Deliverables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86470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06AB-01E7-AD4F-9492-9C61E245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</a:t>
            </a:r>
            <a:r>
              <a:rPr lang="de-DE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C52D-022A-3044-8E62-246F6830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confirmed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(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)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at: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https://github.com/w3c/wot-architecture/tree/master/REQUIREMENTS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Template: </a:t>
            </a:r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github.com</a:t>
            </a:r>
            <a:r>
              <a:rPr lang="de-DE" dirty="0">
                <a:hlinkClick r:id="rId3"/>
              </a:rPr>
              <a:t>/w3c/</a:t>
            </a:r>
            <a:r>
              <a:rPr lang="de-DE" dirty="0" err="1">
                <a:hlinkClick r:id="rId3"/>
              </a:rPr>
              <a:t>wot-architecture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blob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master</a:t>
            </a:r>
            <a:r>
              <a:rPr lang="de-DE" dirty="0">
                <a:hlinkClick r:id="rId3"/>
              </a:rPr>
              <a:t>/REQUIREMENTS/</a:t>
            </a:r>
            <a:r>
              <a:rPr lang="de-DE" dirty="0" err="1">
                <a:hlinkClick r:id="rId3"/>
              </a:rPr>
              <a:t>requirements-template.md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13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2791-6EE0-9146-A615-2992F348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Liaisons / </a:t>
            </a:r>
            <a:r>
              <a:rPr lang="de-DE" dirty="0" err="1"/>
              <a:t>Collaboration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external</a:t>
            </a:r>
            <a:r>
              <a:rPr lang="de-DE" dirty="0"/>
              <a:t> SDOs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BED3D-871F-EC4B-A66B-387F4594E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0D9E-D830-2843-ACF7-1CF85923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2020-10-07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90F6-4807-7F4A-BAB8-995327C1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EF75-F01D-DD4D-886E-E6401E60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EF77AB-796A-8742-AA27-74085E4C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ITU-T SG-20 Web </a:t>
            </a:r>
            <a:r>
              <a:rPr lang="de-DE" dirty="0" err="1"/>
              <a:t>of</a:t>
            </a:r>
            <a:r>
              <a:rPr lang="de-DE" dirty="0"/>
              <a:t> Things – Liaison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D19444-4A7E-5D46-8452-9792DDC1F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EE5AB-99D6-9941-8355-4CA0A2B2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723F-57EA-4C47-97B9-92AFDEEF85DC}" type="datetime1">
              <a:rPr lang="en-CA" smtClean="0"/>
              <a:t>2020-10-07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7726D-4C3C-DD49-B877-8A6828D5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8BD9F-6E7C-F649-8AF0-7A92C9AA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8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References</a:t>
            </a:r>
            <a:endParaRPr dirty="0"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u="sng" dirty="0">
                <a:solidFill>
                  <a:schemeClr val="hlink"/>
                </a:solidFill>
                <a:hlinkClick r:id="rId3"/>
              </a:rPr>
              <a:t>https://github.com/w3c/wot-architecture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u="sng" dirty="0">
                <a:solidFill>
                  <a:schemeClr val="hlink"/>
                </a:solidFill>
                <a:hlinkClick r:id="rId4"/>
              </a:rPr>
              <a:t>https://github.com/w3c/wot-usecases</a:t>
            </a:r>
            <a:endParaRPr lang="de-DE" u="sng" dirty="0">
              <a:solidFill>
                <a:schemeClr val="hlink"/>
              </a:solidFill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Document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u="sng" dirty="0">
                <a:solidFill>
                  <a:schemeClr val="hlink"/>
                </a:solidFill>
                <a:hlinkClick r:id="rId5"/>
              </a:rPr>
              <a:t>https://github.com/w3c/wot-architecture/tree/master/</a:t>
            </a:r>
            <a:r>
              <a:rPr lang="de-DE" u="sng" dirty="0">
                <a:solidFill>
                  <a:schemeClr val="hlink"/>
                </a:solidFill>
              </a:rPr>
              <a:t>REQUIREMENTS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35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T-Template" id="{90537F6B-6AA6-4E4A-9ACF-5B7471C57440}" vid="{4CB42938-CC47-3C47-A00B-995216699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2034</TotalTime>
  <Words>355</Words>
  <Application>Microsoft Macintosh PowerPoint</Application>
  <PresentationFormat>Widescreen</PresentationFormat>
  <Paragraphs>103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Architecture Use Cases and Requirements</vt:lpstr>
      <vt:lpstr>Use Cases</vt:lpstr>
      <vt:lpstr>Use Case IG TF</vt:lpstr>
      <vt:lpstr>Work split: Architecture and Use Case TF</vt:lpstr>
      <vt:lpstr>Use Case / Requirements Process</vt:lpstr>
      <vt:lpstr>Requirement Analysis</vt:lpstr>
      <vt:lpstr>Liaisons / Collaboration with external SDOs</vt:lpstr>
      <vt:lpstr>ITU-T SG-20 Web of Things – Liaison Statement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Lagally</dc:creator>
  <cp:lastModifiedBy>Michael Lagally</cp:lastModifiedBy>
  <cp:revision>47</cp:revision>
  <cp:lastPrinted>2020-06-25T15:21:17Z</cp:lastPrinted>
  <dcterms:created xsi:type="dcterms:W3CDTF">2020-06-23T12:33:54Z</dcterms:created>
  <dcterms:modified xsi:type="dcterms:W3CDTF">2020-10-08T14:40:03Z</dcterms:modified>
</cp:coreProperties>
</file>