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60" r:id="rId3"/>
    <p:sldId id="262" r:id="rId4"/>
    <p:sldId id="263" r:id="rId5"/>
    <p:sldId id="264" r:id="rId6"/>
    <p:sldId id="265" r:id="rId7"/>
    <p:sldId id="266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y Taylor" initials="GT" lastIdx="1" clrIdx="0">
    <p:extLst>
      <p:ext uri="{19B8F6BF-5375-455C-9EA6-DF929625EA0E}">
        <p15:presenceInfo xmlns:p15="http://schemas.microsoft.com/office/powerpoint/2012/main" userId="9502695dd0aa9c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81004"/>
  </p:normalViewPr>
  <p:slideViewPr>
    <p:cSldViewPr snapToGrid="0" snapToObjects="1">
      <p:cViewPr varScale="1">
        <p:scale>
          <a:sx n="147" d="100"/>
          <a:sy n="147" d="100"/>
        </p:scale>
        <p:origin x="135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8B2C4-DD7A-7A43-85CA-4C0ADF85118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E9CFC-1CBD-7A47-9FB4-5BF3FEA9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8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D9742-E77E-304C-88F4-FDD915F49A90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F8339-C618-FB4F-9C9D-903D0F32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581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8339-C618-FB4F-9C9D-903D0F3267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3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Conexxus: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Conexxus: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Conexxus: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6888" y="474224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err="1"/>
              <a:t>Conexxus</a:t>
            </a:r>
            <a:r>
              <a:rPr lang="en-US" dirty="0"/>
              <a:t>: Presentation Title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565" y="4742243"/>
            <a:ext cx="53632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82178D6-F691-6846-880E-8CFC83BAD9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Conexxus: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Conexxus: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4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Conexxus: 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6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Conexxus: 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5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Conexxus: 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Conexxus: 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9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Conexxus: 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Conexxus: 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6888" y="474224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err="1"/>
              <a:t>Conexxus</a:t>
            </a:r>
            <a:r>
              <a:rPr lang="en-US" dirty="0"/>
              <a:t>: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565" y="4742243"/>
            <a:ext cx="53632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82178D6-F691-6846-880E-8CFC83BAD9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onexxus_Logo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3447" y="6104643"/>
            <a:ext cx="2233355" cy="521960"/>
          </a:xfrm>
          <a:prstGeom prst="rect">
            <a:avLst/>
          </a:prstGeom>
        </p:spPr>
      </p:pic>
      <p:pic>
        <p:nvPicPr>
          <p:cNvPr id="8" name="Picture 7" descr="Conexxus_Logo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5847" y="6257043"/>
            <a:ext cx="2233355" cy="521960"/>
          </a:xfrm>
          <a:prstGeom prst="rect">
            <a:avLst/>
          </a:prstGeom>
        </p:spPr>
      </p:pic>
      <p:pic>
        <p:nvPicPr>
          <p:cNvPr id="9" name="Picture 8" descr="Conexxus_Logo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8247" y="6409443"/>
            <a:ext cx="2233355" cy="521960"/>
          </a:xfrm>
          <a:prstGeom prst="rect">
            <a:avLst/>
          </a:prstGeom>
        </p:spPr>
      </p:pic>
      <p:pic>
        <p:nvPicPr>
          <p:cNvPr id="10" name="Picture 9" descr="Conexxus_Logo.jpg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3693" y="4589787"/>
            <a:ext cx="1888281" cy="441312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42248" y="5908256"/>
            <a:ext cx="8232577" cy="11341"/>
          </a:xfrm>
          <a:prstGeom prst="line">
            <a:avLst/>
          </a:prstGeom>
          <a:ln w="6350" cap="rnd">
            <a:solidFill>
              <a:schemeClr val="bg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4413834"/>
            <a:ext cx="8229602" cy="0"/>
          </a:xfrm>
          <a:prstGeom prst="line">
            <a:avLst/>
          </a:prstGeom>
          <a:ln w="63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nexxus_GradientGraphic_PP2-03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617"/>
            <a:ext cx="9144000" cy="4425696"/>
          </a:xfrm>
          <a:prstGeom prst="rect">
            <a:avLst/>
          </a:prstGeom>
        </p:spPr>
      </p:pic>
      <p:pic>
        <p:nvPicPr>
          <p:cNvPr id="8" name="Picture 7" descr="Conexxus_Logo.jp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3693" y="4589787"/>
            <a:ext cx="1888281" cy="441312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6888" y="474224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err="1"/>
              <a:t>Conexxus</a:t>
            </a:r>
            <a:r>
              <a:rPr lang="en-US" dirty="0"/>
              <a:t>: Presentation Title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565" y="4742243"/>
            <a:ext cx="53632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82178D6-F691-6846-880E-8CFC83BAD9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2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br>
              <a:rPr lang="en-US" dirty="0"/>
            </a:br>
            <a:r>
              <a:rPr lang="en-US" sz="3200" i="1" dirty="0"/>
              <a:t>Retail Pseudo-devices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30, 2021</a:t>
            </a:r>
          </a:p>
        </p:txBody>
      </p:sp>
    </p:spTree>
    <p:extLst>
      <p:ext uri="{BB962C8B-B14F-4D97-AF65-F5344CB8AC3E}">
        <p14:creationId xmlns:p14="http://schemas.microsoft.com/office/powerpoint/2010/main" val="89772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AE55-5DB0-404D-A015-9CF83B30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WoT</a:t>
            </a:r>
            <a:r>
              <a:rPr lang="en-US" dirty="0"/>
              <a:t> and “Pseudo-devices”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AD12-4503-4D01-9F8A-3EF1CE17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>
            <a:normAutofit/>
          </a:bodyPr>
          <a:lstStyle/>
          <a:p>
            <a:r>
              <a:rPr lang="en-US" sz="2300" dirty="0"/>
              <a:t>“Pseudo-devices”:</a:t>
            </a:r>
          </a:p>
          <a:p>
            <a:pPr lvl="1"/>
            <a:r>
              <a:rPr lang="en-US" sz="1900" dirty="0"/>
              <a:t>Are normally fed data from video or audio input streams</a:t>
            </a:r>
          </a:p>
          <a:p>
            <a:pPr lvl="1"/>
            <a:r>
              <a:rPr lang="en-US" sz="1900" dirty="0"/>
              <a:t>Substitute computation resources for discrete devices</a:t>
            </a:r>
          </a:p>
          <a:p>
            <a:pPr lvl="1"/>
            <a:r>
              <a:rPr lang="en-US" sz="1900" dirty="0"/>
              <a:t>Allow a single stream to serve many purposes</a:t>
            </a:r>
          </a:p>
          <a:p>
            <a:pPr lvl="1"/>
            <a:r>
              <a:rPr lang="en-US" sz="1900" dirty="0"/>
              <a:t>Allow event clients to use standard interfaces</a:t>
            </a:r>
          </a:p>
          <a:p>
            <a:pPr lvl="1"/>
            <a:r>
              <a:rPr lang="en-US" sz="1900" dirty="0"/>
              <a:t>Often rely on high-performance edge computing</a:t>
            </a:r>
          </a:p>
          <a:p>
            <a:pPr lvl="1"/>
            <a:r>
              <a:rPr lang="en-US" sz="1900" dirty="0"/>
              <a:t>May improve privacy of data streams if kept local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A5DBD-2D0E-4CF4-8551-5B585DCB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565" y="4742243"/>
            <a:ext cx="284809" cy="273844"/>
          </a:xfrm>
        </p:spPr>
        <p:txBody>
          <a:bodyPr/>
          <a:lstStyle/>
          <a:p>
            <a:fld id="{B82178D6-F691-6846-880E-8CFC83BAD9D1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D39388-EEE1-4A4C-8EB0-A480C6B6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6888" y="4742243"/>
            <a:ext cx="3565112" cy="273844"/>
          </a:xfrm>
        </p:spPr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: Pseudo-devices</a:t>
            </a:r>
          </a:p>
        </p:txBody>
      </p:sp>
    </p:spTree>
    <p:extLst>
      <p:ext uri="{BB962C8B-B14F-4D97-AF65-F5344CB8AC3E}">
        <p14:creationId xmlns:p14="http://schemas.microsoft.com/office/powerpoint/2010/main" val="425633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C515-FB36-9F4A-9241-17E92843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Schematic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C0161-5537-1946-8F45-50BF11BB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C350-EEB3-E544-B26B-59D49D1D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6888" y="4742243"/>
            <a:ext cx="3565112" cy="273844"/>
          </a:xfrm>
        </p:spPr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: Pseudo-devices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CAFC61-AE37-5E44-9549-51913D7D7976}"/>
              </a:ext>
            </a:extLst>
          </p:cNvPr>
          <p:cNvSpPr/>
          <p:nvPr/>
        </p:nvSpPr>
        <p:spPr>
          <a:xfrm>
            <a:off x="1381357" y="2681075"/>
            <a:ext cx="757646" cy="44413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AD0615DB-A74A-7344-9CF9-F0C56A54EB4D}"/>
              </a:ext>
            </a:extLst>
          </p:cNvPr>
          <p:cNvSpPr/>
          <p:nvPr/>
        </p:nvSpPr>
        <p:spPr>
          <a:xfrm rot="5400000">
            <a:off x="980762" y="2724618"/>
            <a:ext cx="426720" cy="37446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A7D5D-1B67-9247-82E5-E6F87CF37B5C}"/>
              </a:ext>
            </a:extLst>
          </p:cNvPr>
          <p:cNvSpPr/>
          <p:nvPr/>
        </p:nvSpPr>
        <p:spPr>
          <a:xfrm>
            <a:off x="4118026" y="2459823"/>
            <a:ext cx="1162594" cy="857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60A1AD-4CCA-3D41-90FE-2B79AC6FDA59}"/>
              </a:ext>
            </a:extLst>
          </p:cNvPr>
          <p:cNvSpPr/>
          <p:nvPr/>
        </p:nvSpPr>
        <p:spPr>
          <a:xfrm>
            <a:off x="6545539" y="2459823"/>
            <a:ext cx="1162594" cy="42862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91BFCE-2D41-5440-8A2F-0CCAB36053CE}"/>
              </a:ext>
            </a:extLst>
          </p:cNvPr>
          <p:cNvSpPr/>
          <p:nvPr/>
        </p:nvSpPr>
        <p:spPr>
          <a:xfrm>
            <a:off x="6697939" y="2612223"/>
            <a:ext cx="1162594" cy="42862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E0A82-A3DF-EF45-9A41-A135013655B4}"/>
              </a:ext>
            </a:extLst>
          </p:cNvPr>
          <p:cNvSpPr/>
          <p:nvPr/>
        </p:nvSpPr>
        <p:spPr>
          <a:xfrm>
            <a:off x="6850339" y="2764623"/>
            <a:ext cx="1162594" cy="42862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1685F3-C336-5D49-9AC8-1291CABFFFEA}"/>
              </a:ext>
            </a:extLst>
          </p:cNvPr>
          <p:cNvSpPr/>
          <p:nvPr/>
        </p:nvSpPr>
        <p:spPr>
          <a:xfrm>
            <a:off x="7002739" y="2917023"/>
            <a:ext cx="1162594" cy="42862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E7B433-5E54-9F49-ACF5-5CA1B5FC836E}"/>
              </a:ext>
            </a:extLst>
          </p:cNvPr>
          <p:cNvCxnSpPr/>
          <p:nvPr/>
        </p:nvCxnSpPr>
        <p:spPr>
          <a:xfrm>
            <a:off x="2548308" y="2888448"/>
            <a:ext cx="128886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76559D-785E-3A47-8E9A-E410268E285C}"/>
              </a:ext>
            </a:extLst>
          </p:cNvPr>
          <p:cNvSpPr txBox="1"/>
          <p:nvPr/>
        </p:nvSpPr>
        <p:spPr>
          <a:xfrm>
            <a:off x="2785613" y="2903143"/>
            <a:ext cx="923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Stream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C2932B-332D-744D-8412-22135E58DB2E}"/>
              </a:ext>
            </a:extLst>
          </p:cNvPr>
          <p:cNvCxnSpPr>
            <a:cxnSpLocks/>
          </p:cNvCxnSpPr>
          <p:nvPr/>
        </p:nvCxnSpPr>
        <p:spPr>
          <a:xfrm>
            <a:off x="5350287" y="2612223"/>
            <a:ext cx="109945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22D149-C240-5A4F-82FA-5F0A9489171A}"/>
              </a:ext>
            </a:extLst>
          </p:cNvPr>
          <p:cNvSpPr txBox="1"/>
          <p:nvPr/>
        </p:nvSpPr>
        <p:spPr>
          <a:xfrm>
            <a:off x="5640895" y="3149645"/>
            <a:ext cx="923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WoT</a:t>
            </a:r>
            <a:endParaRPr lang="en-US" sz="1600" i="1" dirty="0"/>
          </a:p>
          <a:p>
            <a:r>
              <a:rPr lang="en-US" sz="1600" i="1" dirty="0"/>
              <a:t>Façade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D43C06-1BE8-314A-96B6-AD026FFF4778}"/>
              </a:ext>
            </a:extLst>
          </p:cNvPr>
          <p:cNvCxnSpPr>
            <a:cxnSpLocks/>
          </p:cNvCxnSpPr>
          <p:nvPr/>
        </p:nvCxnSpPr>
        <p:spPr>
          <a:xfrm>
            <a:off x="5350287" y="2787951"/>
            <a:ext cx="109945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3D6325-32E4-EA41-9AA7-7AA8697217E9}"/>
              </a:ext>
            </a:extLst>
          </p:cNvPr>
          <p:cNvCxnSpPr>
            <a:cxnSpLocks/>
          </p:cNvCxnSpPr>
          <p:nvPr/>
        </p:nvCxnSpPr>
        <p:spPr>
          <a:xfrm>
            <a:off x="5350287" y="2980632"/>
            <a:ext cx="109945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B5C3C8-959E-294D-AF1F-F99D115D3FF0}"/>
              </a:ext>
            </a:extLst>
          </p:cNvPr>
          <p:cNvCxnSpPr>
            <a:cxnSpLocks/>
          </p:cNvCxnSpPr>
          <p:nvPr/>
        </p:nvCxnSpPr>
        <p:spPr>
          <a:xfrm>
            <a:off x="5350287" y="3155428"/>
            <a:ext cx="109945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63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C515-FB36-9F4A-9241-17E92843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TD: Cooler Door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C0161-5537-1946-8F45-50BF11BB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C350-EEB3-E544-B26B-59D49D1D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6888" y="4742243"/>
            <a:ext cx="3565112" cy="273844"/>
          </a:xfrm>
        </p:spPr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: Pseudo-devices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50477-E212-E643-8EB2-10548C5A7EDB}"/>
              </a:ext>
            </a:extLst>
          </p:cNvPr>
          <p:cNvSpPr txBox="1"/>
          <p:nvPr/>
        </p:nvSpPr>
        <p:spPr>
          <a:xfrm>
            <a:off x="1193376" y="950017"/>
            <a:ext cx="5094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title: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CoolerVaultDoorSensorThingDescription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description: A cooler door interface that cooler door open situations.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properties: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sensorOnline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initialSensorStateOn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eventCounter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observationPeriod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eventCounterLimit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maximumDoorOpenLimit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maintenanceNeeded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coolerVaultDoorSensorName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batteryState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actions: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resetSensor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events: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outOfResource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maintenanceEvent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doorOpenPastLimit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doorIsOpen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batteryLow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52507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C515-FB36-9F4A-9241-17E92843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TD: </a:t>
            </a:r>
            <a:r>
              <a:rPr lang="en-US" dirty="0" err="1"/>
              <a:t>EStop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C0161-5537-1946-8F45-50BF11BB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C350-EEB3-E544-B26B-59D49D1D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6888" y="4742243"/>
            <a:ext cx="3565112" cy="273844"/>
          </a:xfrm>
        </p:spPr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: Pseudo-devices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50477-E212-E643-8EB2-10548C5A7EDB}"/>
              </a:ext>
            </a:extLst>
          </p:cNvPr>
          <p:cNvSpPr txBox="1"/>
          <p:nvPr/>
        </p:nvSpPr>
        <p:spPr>
          <a:xfrm>
            <a:off x="1193376" y="950017"/>
            <a:ext cx="50942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title: Smart-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EStop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description: A smart Estop that signals loss of dispenser operations. 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properties: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eStopState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eventCounter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maintenanceNeeded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eStopName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initialState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actions: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resetEStop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events: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outOfResource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maintenanceEvent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stopEvent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8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C515-FB36-9F4A-9241-17E92843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Pseudo-devices in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C0161-5537-1946-8F45-50BF11BB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C350-EEB3-E544-B26B-59D49D1D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6888" y="4742243"/>
            <a:ext cx="3565112" cy="273844"/>
          </a:xfrm>
        </p:spPr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: Pseudo-devices</a:t>
            </a:r>
          </a:p>
        </p:txBody>
      </p:sp>
      <p:pic>
        <p:nvPicPr>
          <p:cNvPr id="7" name="Picture 6" descr="Timeline&#10;&#10;Description automatically generated with low confidence">
            <a:extLst>
              <a:ext uri="{FF2B5EF4-FFF2-40B4-BE49-F238E27FC236}">
                <a16:creationId xmlns:a16="http://schemas.microsoft.com/office/drawing/2014/main" id="{7C3460DB-0707-5B45-858E-45838E648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39" y="1063229"/>
            <a:ext cx="6095569" cy="33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1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exxus">
      <a:dk1>
        <a:srgbClr val="55565A"/>
      </a:dk1>
      <a:lt1>
        <a:sysClr val="window" lastClr="FFFFFF"/>
      </a:lt1>
      <a:dk2>
        <a:srgbClr val="F38B00"/>
      </a:dk2>
      <a:lt2>
        <a:srgbClr val="B7ADA5"/>
      </a:lt2>
      <a:accent1>
        <a:srgbClr val="FFC627"/>
      </a:accent1>
      <a:accent2>
        <a:srgbClr val="FF5959"/>
      </a:accent2>
      <a:accent3>
        <a:srgbClr val="7F9C91"/>
      </a:accent3>
      <a:accent4>
        <a:srgbClr val="8064A2"/>
      </a:accent4>
      <a:accent5>
        <a:srgbClr val="004987"/>
      </a:accent5>
      <a:accent6>
        <a:srgbClr val="57C1E8"/>
      </a:accent6>
      <a:hlink>
        <a:srgbClr val="F38B00"/>
      </a:hlink>
      <a:folHlink>
        <a:srgbClr val="FFC6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7961</TotalTime>
  <Words>231</Words>
  <Application>Microsoft Macintosh PowerPoint</Application>
  <PresentationFormat>On-screen Show (16:9)</PresentationFormat>
  <Paragraphs>74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Georgia</vt:lpstr>
      <vt:lpstr>Office Theme</vt:lpstr>
      <vt:lpstr>Title Slide</vt:lpstr>
      <vt:lpstr>W3C WoT Retail Pseudo-devices </vt:lpstr>
      <vt:lpstr>WoT and “Pseudo-devices” </vt:lpstr>
      <vt:lpstr>Simple Schematic</vt:lpstr>
      <vt:lpstr>TD: Cooler Door</vt:lpstr>
      <vt:lpstr>TD: EStop</vt:lpstr>
      <vt:lpstr>Pseudo-devices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Doxa Workstation 1</dc:creator>
  <cp:lastModifiedBy>David Ezell</cp:lastModifiedBy>
  <cp:revision>73</cp:revision>
  <dcterms:created xsi:type="dcterms:W3CDTF">2014-03-07T17:23:46Z</dcterms:created>
  <dcterms:modified xsi:type="dcterms:W3CDTF">2021-11-30T14:00:03Z</dcterms:modified>
</cp:coreProperties>
</file>