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60" r:id="rId3"/>
    <p:sldId id="262" r:id="rId4"/>
    <p:sldId id="263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y Taylor" initials="GT" lastIdx="1" clrIdx="0">
    <p:extLst>
      <p:ext uri="{19B8F6BF-5375-455C-9EA6-DF929625EA0E}">
        <p15:presenceInfo xmlns:p15="http://schemas.microsoft.com/office/powerpoint/2012/main" userId="9502695dd0aa9c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0"/>
    <p:restoredTop sz="78076"/>
  </p:normalViewPr>
  <p:slideViewPr>
    <p:cSldViewPr snapToGrid="0" snapToObjects="1">
      <p:cViewPr varScale="1">
        <p:scale>
          <a:sx n="89" d="100"/>
          <a:sy n="89" d="100"/>
        </p:scale>
        <p:origin x="176" y="5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B2C4-DD7A-7A43-85CA-4C0ADF851182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E9CFC-1CBD-7A47-9FB4-5BF3FEA91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8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D9742-E77E-304C-88F4-FDD915F49A90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F8339-C618-FB4F-9C9D-903D0F326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8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8339-C618-FB4F-9C9D-903D0F3267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3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F8339-C618-FB4F-9C9D-903D0F326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6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6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5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9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Conexxus: 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3447" y="6104643"/>
            <a:ext cx="2233355" cy="521960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5847" y="6257043"/>
            <a:ext cx="2233355" cy="521960"/>
          </a:xfrm>
          <a:prstGeom prst="rect">
            <a:avLst/>
          </a:prstGeom>
        </p:spPr>
      </p:pic>
      <p:pic>
        <p:nvPicPr>
          <p:cNvPr id="9" name="Picture 8" descr="Conexxus_Logo.jpg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8247" y="6409443"/>
            <a:ext cx="2233355" cy="521960"/>
          </a:xfrm>
          <a:prstGeom prst="rect">
            <a:avLst/>
          </a:prstGeom>
        </p:spPr>
      </p:pic>
      <p:pic>
        <p:nvPicPr>
          <p:cNvPr id="10" name="Picture 9" descr="Conexxus_Logo.jpg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42248" y="5908256"/>
            <a:ext cx="8232577" cy="11341"/>
          </a:xfrm>
          <a:prstGeom prst="line">
            <a:avLst/>
          </a:prstGeom>
          <a:ln w="6350" cap="rnd">
            <a:solidFill>
              <a:schemeClr val="bg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57200" y="4413834"/>
            <a:ext cx="8229602" cy="0"/>
          </a:xfrm>
          <a:prstGeom prst="line">
            <a:avLst/>
          </a:prstGeom>
          <a:ln w="635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nexxus_GradientGraphic_PP2-03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617"/>
            <a:ext cx="9144000" cy="4425696"/>
          </a:xfrm>
          <a:prstGeom prst="rect">
            <a:avLst/>
          </a:prstGeom>
        </p:spPr>
      </p:pic>
      <p:pic>
        <p:nvPicPr>
          <p:cNvPr id="8" name="Picture 7" descr="Conexxus_Logo.jp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3693" y="4589787"/>
            <a:ext cx="1888281" cy="441312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6888" y="474224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 err="1"/>
              <a:t>Conexxus</a:t>
            </a:r>
            <a:r>
              <a:rPr lang="en-US" dirty="0"/>
              <a:t>: Presentation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565" y="4742243"/>
            <a:ext cx="53632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B82178D6-F691-6846-880E-8CFC83BAD9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2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Conexxus IoT User Stories</a:t>
            </a:r>
            <a:br>
              <a:rPr lang="en-US" dirty="0"/>
            </a:br>
            <a:r>
              <a:rPr lang="en-US" sz="3200" i="1" dirty="0"/>
              <a:t>Priorities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November 9, 2021</a:t>
            </a:r>
          </a:p>
        </p:txBody>
      </p:sp>
    </p:spTree>
    <p:extLst>
      <p:ext uri="{BB962C8B-B14F-4D97-AF65-F5344CB8AC3E}">
        <p14:creationId xmlns:p14="http://schemas.microsoft.com/office/powerpoint/2010/main" val="89772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E55-5DB0-404D-A015-9CF83B3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Device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AD12-4503-4D01-9F8A-3EF1CE17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allStopButton</a:t>
            </a:r>
            <a:r>
              <a:rPr lang="en-US" sz="2100" dirty="0"/>
              <a:t> (experience)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doorSensor</a:t>
            </a:r>
            <a:r>
              <a:rPr lang="en-US" sz="2100" dirty="0"/>
              <a:t>  (security, heat-map, food safety)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freezer , </a:t>
            </a:r>
            <a:r>
              <a:rPr lang="en-US" sz="2100" dirty="0" err="1"/>
              <a:t>kitchenRefrigerator</a:t>
            </a:r>
            <a:r>
              <a:rPr lang="en-US" sz="2100" dirty="0"/>
              <a:t> (food safety)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restroom device (safety)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lighting, </a:t>
            </a:r>
            <a:r>
              <a:rPr lang="en-US" sz="2100" dirty="0" err="1"/>
              <a:t>canopyLightingControl</a:t>
            </a:r>
            <a:r>
              <a:rPr lang="en-US" sz="2100" dirty="0"/>
              <a:t> (experience, security)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 err="1"/>
              <a:t>fountainDrinkIceMachine</a:t>
            </a:r>
            <a:r>
              <a:rPr lang="en-US" sz="2100" dirty="0"/>
              <a:t> (experience, profit)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camera (basic data)</a:t>
            </a:r>
          </a:p>
          <a:p>
            <a:endParaRPr lang="en-US" sz="23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A5DBD-2D0E-4CF4-8551-5B585DCB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565" y="4742243"/>
            <a:ext cx="284809" cy="273844"/>
          </a:xfrm>
        </p:spPr>
        <p:txBody>
          <a:bodyPr/>
          <a:lstStyle/>
          <a:p>
            <a:fld id="{B82178D6-F691-6846-880E-8CFC83BAD9D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D39388-EEE1-4A4C-8EB0-A480C6B6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6888" y="4742243"/>
            <a:ext cx="3565112" cy="273844"/>
          </a:xfrm>
        </p:spPr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– User Stories, Priorities</a:t>
            </a:r>
          </a:p>
        </p:txBody>
      </p:sp>
    </p:spTree>
    <p:extLst>
      <p:ext uri="{BB962C8B-B14F-4D97-AF65-F5344CB8AC3E}">
        <p14:creationId xmlns:p14="http://schemas.microsoft.com/office/powerpoint/2010/main" val="425633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AE55-5DB0-404D-A015-9CF83B30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comparison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8D39388-EEE1-4A4C-8EB0-A480C6B6A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W3C </a:t>
            </a:r>
            <a:r>
              <a:rPr lang="en-US" dirty="0" err="1"/>
              <a:t>WoT</a:t>
            </a:r>
            <a:r>
              <a:rPr lang="en-US" dirty="0"/>
              <a:t> – User Stories, Priorities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A5DBD-2D0E-4CF4-8551-5B585DCB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178D6-F691-6846-880E-8CFC83BAD9D1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46F23-0658-A949-B78E-79361F5D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212850"/>
            <a:ext cx="79375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exxus">
      <a:dk1>
        <a:srgbClr val="55565A"/>
      </a:dk1>
      <a:lt1>
        <a:sysClr val="window" lastClr="FFFFFF"/>
      </a:lt1>
      <a:dk2>
        <a:srgbClr val="F38B00"/>
      </a:dk2>
      <a:lt2>
        <a:srgbClr val="B7ADA5"/>
      </a:lt2>
      <a:accent1>
        <a:srgbClr val="FFC627"/>
      </a:accent1>
      <a:accent2>
        <a:srgbClr val="FF5959"/>
      </a:accent2>
      <a:accent3>
        <a:srgbClr val="7F9C91"/>
      </a:accent3>
      <a:accent4>
        <a:srgbClr val="8064A2"/>
      </a:accent4>
      <a:accent5>
        <a:srgbClr val="004987"/>
      </a:accent5>
      <a:accent6>
        <a:srgbClr val="57C1E8"/>
      </a:accent6>
      <a:hlink>
        <a:srgbClr val="F38B00"/>
      </a:hlink>
      <a:folHlink>
        <a:srgbClr val="FFC6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78</Words>
  <Application>Microsoft Macintosh PowerPoint</Application>
  <PresentationFormat>On-screen Show (16:9)</PresentationFormat>
  <Paragraphs>17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Georgia</vt:lpstr>
      <vt:lpstr>Office Theme</vt:lpstr>
      <vt:lpstr>Title Slide</vt:lpstr>
      <vt:lpstr>Conexxus IoT User Stories Priorities </vt:lpstr>
      <vt:lpstr>Top Device User Stories</vt:lpstr>
      <vt:lpstr>Device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Doxa Workstation 1</dc:creator>
  <cp:lastModifiedBy>David Ezell</cp:lastModifiedBy>
  <cp:revision>69</cp:revision>
  <dcterms:created xsi:type="dcterms:W3CDTF">2014-03-07T17:23:46Z</dcterms:created>
  <dcterms:modified xsi:type="dcterms:W3CDTF">2021-11-15T21:41:51Z</dcterms:modified>
</cp:coreProperties>
</file>