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Tuesday Oct 26 (2h55m)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WG/IG: Wednesday Oct 27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Architecture, Profile, Scripting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r>
              <a:rPr lang="en-CA" b="1" dirty="0"/>
              <a:t>0h10m – Architecture (30m)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0h40m – Architecture (1h)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1h40m - Break (10m)</a:t>
            </a:r>
          </a:p>
          <a:p>
            <a:r>
              <a:rPr lang="en-CA" b="1" dirty="0"/>
              <a:t>1h50m – Scripting – Daniel (45m)</a:t>
            </a:r>
          </a:p>
          <a:p>
            <a:r>
              <a:rPr lang="en-CA" b="1" dirty="0"/>
              <a:t>2h35m – Marketing – Fady (20m)</a:t>
            </a:r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9396142" y="2405647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726AE-7E33-B24D-8C58-5EC1C00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– Minutes and Speaker/Question Queue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35F9F-438A-1142-B166-590CC1A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IRC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q+</a:t>
            </a:r>
            <a:r>
              <a:rPr lang="en-US" dirty="0"/>
              <a:t> command to put you on the speaker / question queue</a:t>
            </a:r>
          </a:p>
          <a:p>
            <a:r>
              <a:rPr lang="en-US" dirty="0"/>
              <a:t>Use </a:t>
            </a:r>
            <a:r>
              <a:rPr lang="en-US" b="1" dirty="0"/>
              <a:t>q-</a:t>
            </a:r>
            <a:r>
              <a:rPr lang="en-US" dirty="0"/>
              <a:t> command to remove you from the queue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F13C3-B842-9147-918B-AF8B625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DA483-CB05-234A-AFA2-1651081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F8C300-A1EC-FD4A-BA8C-DE85B130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478</Words>
  <Application>Microsoft Macintosh PowerPoint</Application>
  <PresentationFormat>Breitbild</PresentationFormat>
  <Paragraphs>76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WG/IG: Wednesday Oct 27 (2h55m)  Architecture, Profile, Scripting and Marketing</vt:lpstr>
      <vt:lpstr>W3C Interest Group - Patent Policy</vt:lpstr>
      <vt:lpstr>IRC – Minutes and Speaker/Question Queue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46</cp:revision>
  <dcterms:created xsi:type="dcterms:W3CDTF">2021-03-09T15:46:26Z</dcterms:created>
  <dcterms:modified xsi:type="dcterms:W3CDTF">2021-10-27T09:36:20Z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