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>
        <p:scale>
          <a:sx n="153" d="100"/>
          <a:sy n="153" d="100"/>
        </p:scale>
        <p:origin x="112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ol, Michael" userId="9022b910-48f5-4b36-ad75-783e2c5f7356" providerId="ADAL" clId="{56C0B3B8-6BD2-4A7F-A324-E0A90EA7C30C}"/>
    <pc:docChg chg="custSel addSld modSld">
      <pc:chgData name="Mccool, Michael" userId="9022b910-48f5-4b36-ad75-783e2c5f7356" providerId="ADAL" clId="{56C0B3B8-6BD2-4A7F-A324-E0A90EA7C30C}" dt="2023-09-12T18:51:27.790" v="368" actId="20577"/>
      <pc:docMkLst>
        <pc:docMk/>
      </pc:docMkLst>
      <pc:sldChg chg="modSp mod">
        <pc:chgData name="Mccool, Michael" userId="9022b910-48f5-4b36-ad75-783e2c5f7356" providerId="ADAL" clId="{56C0B3B8-6BD2-4A7F-A324-E0A90EA7C30C}" dt="2023-09-12T18:47:12.779" v="43" actId="20577"/>
        <pc:sldMkLst>
          <pc:docMk/>
          <pc:sldMk cId="172328536" sldId="256"/>
        </pc:sldMkLst>
        <pc:spChg chg="mod">
          <ac:chgData name="Mccool, Michael" userId="9022b910-48f5-4b36-ad75-783e2c5f7356" providerId="ADAL" clId="{56C0B3B8-6BD2-4A7F-A324-E0A90EA7C30C}" dt="2023-09-12T18:46:57.515" v="12" actId="20577"/>
          <ac:spMkLst>
            <pc:docMk/>
            <pc:sldMk cId="172328536" sldId="256"/>
            <ac:spMk id="2" creationId="{F0887674-345B-6D45-8433-396169D87CDD}"/>
          </ac:spMkLst>
        </pc:spChg>
        <pc:spChg chg="mod">
          <ac:chgData name="Mccool, Michael" userId="9022b910-48f5-4b36-ad75-783e2c5f7356" providerId="ADAL" clId="{56C0B3B8-6BD2-4A7F-A324-E0A90EA7C30C}" dt="2023-09-12T18:47:12.779" v="43" actId="20577"/>
          <ac:spMkLst>
            <pc:docMk/>
            <pc:sldMk cId="172328536" sldId="256"/>
            <ac:spMk id="3" creationId="{C0E957DB-7468-C943-8F4B-9FE90A3CB8D2}"/>
          </ac:spMkLst>
        </pc:spChg>
      </pc:sldChg>
      <pc:sldChg chg="modSp mod">
        <pc:chgData name="Mccool, Michael" userId="9022b910-48f5-4b36-ad75-783e2c5f7356" providerId="ADAL" clId="{56C0B3B8-6BD2-4A7F-A324-E0A90EA7C30C}" dt="2023-09-12T18:50:49.131" v="336" actId="20577"/>
        <pc:sldMkLst>
          <pc:docMk/>
          <pc:sldMk cId="2239956326" sldId="257"/>
        </pc:sldMkLst>
        <pc:spChg chg="mod">
          <ac:chgData name="Mccool, Michael" userId="9022b910-48f5-4b36-ad75-783e2c5f7356" providerId="ADAL" clId="{56C0B3B8-6BD2-4A7F-A324-E0A90EA7C30C}" dt="2023-09-12T18:47:20.713" v="49" actId="20577"/>
          <ac:spMkLst>
            <pc:docMk/>
            <pc:sldMk cId="2239956326" sldId="257"/>
            <ac:spMk id="2" creationId="{85BC194C-11B4-DF4D-BD5B-07A74B9C6240}"/>
          </ac:spMkLst>
        </pc:spChg>
        <pc:spChg chg="mod">
          <ac:chgData name="Mccool, Michael" userId="9022b910-48f5-4b36-ad75-783e2c5f7356" providerId="ADAL" clId="{56C0B3B8-6BD2-4A7F-A324-E0A90EA7C30C}" dt="2023-09-12T18:50:49.131" v="336" actId="20577"/>
          <ac:spMkLst>
            <pc:docMk/>
            <pc:sldMk cId="2239956326" sldId="257"/>
            <ac:spMk id="3" creationId="{73D7B15A-EE83-6C46-B3BF-DD4FF849D320}"/>
          </ac:spMkLst>
        </pc:spChg>
      </pc:sldChg>
      <pc:sldChg chg="modSp new mod">
        <pc:chgData name="Mccool, Michael" userId="9022b910-48f5-4b36-ad75-783e2c5f7356" providerId="ADAL" clId="{56C0B3B8-6BD2-4A7F-A324-E0A90EA7C30C}" dt="2023-09-12T18:51:27.790" v="368" actId="20577"/>
        <pc:sldMkLst>
          <pc:docMk/>
          <pc:sldMk cId="2230018471" sldId="258"/>
        </pc:sldMkLst>
        <pc:spChg chg="mod">
          <ac:chgData name="Mccool, Michael" userId="9022b910-48f5-4b36-ad75-783e2c5f7356" providerId="ADAL" clId="{56C0B3B8-6BD2-4A7F-A324-E0A90EA7C30C}" dt="2023-09-12T18:51:17.165" v="355" actId="20577"/>
          <ac:spMkLst>
            <pc:docMk/>
            <pc:sldMk cId="2230018471" sldId="258"/>
            <ac:spMk id="2" creationId="{145A7288-B4D6-5BF6-9B59-662546413FF4}"/>
          </ac:spMkLst>
        </pc:spChg>
        <pc:spChg chg="mod">
          <ac:chgData name="Mccool, Michael" userId="9022b910-48f5-4b36-ad75-783e2c5f7356" providerId="ADAL" clId="{56C0B3B8-6BD2-4A7F-A324-E0A90EA7C30C}" dt="2023-09-12T18:51:27.790" v="368" actId="20577"/>
          <ac:spMkLst>
            <pc:docMk/>
            <pc:sldMk cId="2230018471" sldId="258"/>
            <ac:spMk id="4" creationId="{2DFFBCDB-8CC9-F47E-B4B7-D1D25788E3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2023-09-12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2023-09-12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2023-09-12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2023-09-12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2023-09-12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2023-09-12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2023-09-12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2023-09-12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2023-09-12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2023-09-12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2023-09-12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usecases/issues/22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212938"/>
            <a:ext cx="10515600" cy="1392589"/>
          </a:xfrm>
        </p:spPr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5608"/>
            <a:ext cx="9144000" cy="11373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14 September 2023</a:t>
            </a:r>
          </a:p>
          <a:p>
            <a:r>
              <a:rPr lang="en-US" dirty="0"/>
              <a:t>TPAC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General intro to WoT accessibility from Accessible Platform Architectures (APA) members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2"/>
              </a:rPr>
              <a:t>Use cases (GitHub issue, links to APA's Research Questions TF's wiki)</a:t>
            </a:r>
            <a:endParaRPr lang="en-US" b="0" i="0" u="none" strike="noStrike" dirty="0">
              <a:solidFill>
                <a:srgbClr val="3366BB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What can IoT do to support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accessibiltity</a:t>
            </a: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lvl="1"/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What can WoT enable in its current charter?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Onboarding, Web Dashboards, etc</a:t>
            </a: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.</a:t>
            </a:r>
            <a:endParaRPr lang="en-US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see Accessibility Considerations in Arch 1.1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Applications of LLMs in IoT</a:t>
            </a:r>
          </a:p>
          <a:p>
            <a:pPr lvl="1"/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Generation of TDs </a:t>
            </a: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and TMs from natural language descriptions</a:t>
            </a:r>
          </a:p>
          <a:p>
            <a:pPr lvl="1"/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Natural language interfaces to control devices and get status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Accessibility Considerations sections for other WoT deliverables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2023-09-12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7288-B4D6-5BF6-9B59-6625464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07CA2-FD59-187E-765B-26FF41107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FBCDB-8CC9-F47E-B4B7-D1D25788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BE4A6-0CBF-EC34-EB4F-0A01BC52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A92814-EB9F-4FC6-77C3-7E16746D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1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</Template>
  <TotalTime>5</TotalTime>
  <Words>140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Accessibility</vt:lpstr>
      <vt:lpstr>Agenda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1</cp:revision>
  <dcterms:created xsi:type="dcterms:W3CDTF">2023-09-12T18:46:11Z</dcterms:created>
  <dcterms:modified xsi:type="dcterms:W3CDTF">2023-09-12T18:51:32Z</dcterms:modified>
</cp:coreProperties>
</file>