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2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0173CD29-A8AE-4C5F-9763-0736895CCAB7}"/>
    <pc:docChg chg="custSel addSld modSld">
      <pc:chgData name="Mccool, Michael" userId="9022b910-48f5-4b36-ad75-783e2c5f7356" providerId="ADAL" clId="{0173CD29-A8AE-4C5F-9763-0736895CCAB7}" dt="2023-09-14T15:26:03.760" v="288" actId="5793"/>
      <pc:docMkLst>
        <pc:docMk/>
      </pc:docMkLst>
      <pc:sldChg chg="modSp new mod">
        <pc:chgData name="Mccool, Michael" userId="9022b910-48f5-4b36-ad75-783e2c5f7356" providerId="ADAL" clId="{0173CD29-A8AE-4C5F-9763-0736895CCAB7}" dt="2023-09-14T15:26:03.760" v="288" actId="5793"/>
        <pc:sldMkLst>
          <pc:docMk/>
          <pc:sldMk cId="136376090" sldId="263"/>
        </pc:sldMkLst>
        <pc:spChg chg="mod">
          <ac:chgData name="Mccool, Michael" userId="9022b910-48f5-4b36-ad75-783e2c5f7356" providerId="ADAL" clId="{0173CD29-A8AE-4C5F-9763-0736895CCAB7}" dt="2023-09-14T15:20:43.538" v="29" actId="20577"/>
          <ac:spMkLst>
            <pc:docMk/>
            <pc:sldMk cId="136376090" sldId="263"/>
            <ac:spMk id="2" creationId="{41B988A3-4226-5ADE-FE6E-2E34AEE56B8A}"/>
          </ac:spMkLst>
        </pc:spChg>
        <pc:spChg chg="mod">
          <ac:chgData name="Mccool, Michael" userId="9022b910-48f5-4b36-ad75-783e2c5f7356" providerId="ADAL" clId="{0173CD29-A8AE-4C5F-9763-0736895CCAB7}" dt="2023-09-14T15:26:03.760" v="288" actId="5793"/>
          <ac:spMkLst>
            <pc:docMk/>
            <pc:sldMk cId="136376090" sldId="263"/>
            <ac:spMk id="3" creationId="{DAD476A7-9580-7D17-B1EF-C34E16566B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/2023_WoT_TPAC_Agenda#Discove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usecases/" TargetMode="External"/><Relationship Id="rId2" Type="http://schemas.openxmlformats.org/officeDocument/2006/relationships/hyperlink" Target="https://github.com/w3c/wot-discovery/blob/main/requirements.m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.org/TR/wot-usecases/#discovery" TargetMode="External"/><Relationship Id="rId5" Type="http://schemas.openxmlformats.org/officeDocument/2006/relationships/hyperlink" Target="https://www.w3.org/TR/wot-usecases/#sec-requirements-search-and-discovery" TargetMode="External"/><Relationship Id="rId4" Type="http://schemas.openxmlformats.org/officeDocument/2006/relationships/hyperlink" Target="https://www.w3.org/TR/wot-usecases/#Discove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planning/Discovery/work-items.md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467" TargetMode="External"/><Relationship Id="rId7" Type="http://schemas.openxmlformats.org/officeDocument/2006/relationships/hyperlink" Target="https://github.com/w3c/did-spec-registries/pull/486/files" TargetMode="External"/><Relationship Id="rId2" Type="http://schemas.openxmlformats.org/officeDocument/2006/relationships/hyperlink" Target="https://github.com/w3c/wot-discovery/issues/40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w3c/wot-discovery/pull/511" TargetMode="External"/><Relationship Id="rId5" Type="http://schemas.openxmlformats.org/officeDocument/2006/relationships/hyperlink" Target="https://github.com/w3c/wot-discovery/pull/512" TargetMode="External"/><Relationship Id="rId4" Type="http://schemas.openxmlformats.org/officeDocument/2006/relationships/hyperlink" Target="https://github.com/w3c/wot-discovery/issues/50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blob/main/requirements.m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14 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Agenda (wiki)</a:t>
            </a:r>
            <a:r>
              <a:rPr lang="en-US" dirty="0"/>
              <a:t> – 30m (20m presentation, 10m discussion)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Use Cases and Requirements (10m)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Work Items (5m)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Publication Finalization (5m)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Discussion: Proposed Plan (10m)</a:t>
            </a: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Last charter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not fully satisfied: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Support various forms of query, including keyword, template, and semantic queries (currently: no mandatory query language)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Support spatial and sub-net limited queries (currently: no spatial queries)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Use Cases and Requirements Document</a:t>
            </a:r>
            <a:endParaRPr lang="en-US" b="0" i="0" u="none" strike="noStrike" dirty="0">
              <a:solidFill>
                <a:srgbClr val="3366BB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Multiple mentions, but no complete requirements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 connection from requirements to use cases</a:t>
            </a: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Horizontal “Use Case”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5"/>
              </a:rPr>
              <a:t>Functional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high level requirements</a:t>
            </a: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6"/>
              </a:rPr>
              <a:t>Technical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detailed requirements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Planned </a:t>
            </a:r>
            <a:r>
              <a:rPr lang="en-US" b="0" i="0" u="none" strike="noStrike" dirty="0">
                <a:solidFill>
                  <a:srgbClr val="3366BB"/>
                </a:solidFill>
                <a:effectLst/>
                <a:hlinkClick r:id="rId2"/>
              </a:rPr>
              <a:t>Work Items</a:t>
            </a:r>
            <a:r>
              <a:rPr lang="en-US" b="0" i="0" u="none" strike="noStrike" dirty="0">
                <a:solidFill>
                  <a:srgbClr val="3366BB"/>
                </a:solidFill>
                <a:effectLst/>
              </a:rPr>
              <a:t> (prioritized)</a:t>
            </a:r>
          </a:p>
          <a:p>
            <a:pPr marL="0" indent="0">
              <a:buNone/>
            </a:pPr>
            <a:r>
              <a:rPr lang="en-US" b="1" dirty="0"/>
              <a:t>Higher</a:t>
            </a:r>
          </a:p>
          <a:p>
            <a:r>
              <a:rPr lang="en-US" dirty="0"/>
              <a:t>Queries: Filters, JSON Path, Sort-by</a:t>
            </a:r>
          </a:p>
          <a:p>
            <a:r>
              <a:rPr lang="en-US" dirty="0"/>
              <a:t>New Introductions: MQTT, OPC UA</a:t>
            </a:r>
          </a:p>
          <a:p>
            <a:r>
              <a:rPr lang="en-US" dirty="0"/>
              <a:t>Other: Security (e.g. Signing), Validation, TD Versions, Version Selection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Lower</a:t>
            </a:r>
          </a:p>
          <a:p>
            <a:r>
              <a:rPr lang="en-US" i="0" dirty="0">
                <a:effectLst/>
              </a:rPr>
              <a:t>CoAP Directory Service</a:t>
            </a:r>
          </a:p>
          <a:p>
            <a:r>
              <a:rPr lang="en-US" dirty="0"/>
              <a:t>Geolocation (queries; needs to be coordinated w/ data model in TD)</a:t>
            </a:r>
          </a:p>
          <a:p>
            <a:pPr lvl="1"/>
            <a:r>
              <a:rPr lang="en-US" i="0" dirty="0">
                <a:effectLst/>
              </a:rPr>
              <a:t>Propose to structure as a</a:t>
            </a:r>
            <a:r>
              <a:rPr lang="en-US" dirty="0"/>
              <a:t>n additional “query filter”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Still need ontology for DID vocabulary related to WoT Discovery</a:t>
            </a:r>
          </a:p>
          <a:p>
            <a:pPr lvl="1"/>
            <a:r>
              <a:rPr lang="en-US" b="0" i="0" u="sng" dirty="0">
                <a:solidFill>
                  <a:srgbClr val="3366BB"/>
                </a:solidFill>
                <a:effectLst/>
                <a:hlinkClick r:id="rId2"/>
              </a:rPr>
              <a:t>https://github.com/w3c/wot-discovery/issues/402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3"/>
              </a:rPr>
              <a:t>https://github.com/w3c/wot-discovery/issues/467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4"/>
              </a:rPr>
              <a:t>https://github.com/w3c/wot-discovery/issues/509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5"/>
              </a:rPr>
              <a:t>https://github.com/w3c/wot-discovery/pull/512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6"/>
              </a:rPr>
              <a:t>https://github.com/w3c/wot-discovery/pull/511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Needs to be published at a “fetchable” URL</a:t>
            </a:r>
          </a:p>
          <a:p>
            <a:pPr lvl="1"/>
            <a:r>
              <a:rPr lang="en-US" dirty="0"/>
              <a:t>Requirement before DID will add to registry</a:t>
            </a: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7"/>
              </a:rPr>
              <a:t>https://github.com/w3c/did-spec-registries/pull/486/files</a:t>
            </a:r>
            <a:endParaRPr lang="en-US" b="0" i="0" u="none" strike="noStrike" dirty="0">
              <a:solidFill>
                <a:srgbClr val="3366BB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Would like to get this done before Recommendation status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Proposed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UC&amp;R with Discovery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</a:rPr>
              <a:t>Follow format in </a:t>
            </a:r>
            <a:r>
              <a:rPr lang="en-US" dirty="0">
                <a:hlinkClick r:id="rId2"/>
              </a:rPr>
              <a:t>last charter requirements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already-satisfied requirements (Q: how to track this?)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</a:rPr>
              <a:t>Link </a:t>
            </a:r>
            <a:r>
              <a:rPr lang="en-US" dirty="0">
                <a:solidFill>
                  <a:srgbClr val="252525"/>
                </a:solidFill>
              </a:rPr>
              <a:t>each requirement to one or more use cases</a:t>
            </a:r>
          </a:p>
          <a:p>
            <a:pPr lvl="2"/>
            <a:r>
              <a:rPr lang="en-US" dirty="0">
                <a:solidFill>
                  <a:srgbClr val="252525"/>
                </a:solidFill>
              </a:rPr>
              <a:t>Will have to consider whether “categories” would be useful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Link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Work Items (proposed new features) to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Address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Work items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 priority 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Items without dependencies first</a:t>
            </a:r>
          </a:p>
          <a:p>
            <a:pPr lvl="2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e.g. signing deferred until we when when/if and what form it will take</a:t>
            </a: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88A3-4226-5ADE-FE6E-2E34AEE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Discussions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76A7-9580-7D17-B1EF-C34E1656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CG: multi-protocol support, e.g. MQTT</a:t>
            </a:r>
            <a:endParaRPr lang="en-US" dirty="0"/>
          </a:p>
          <a:p>
            <a:r>
              <a:rPr lang="en-US" dirty="0"/>
              <a:t>CA: have some CoAP, can start there, can extend </a:t>
            </a:r>
            <a:r>
              <a:rPr lang="en-US" dirty="0" err="1"/>
              <a:t>CoRE</a:t>
            </a:r>
            <a:r>
              <a:rPr lang="en-US" dirty="0"/>
              <a:t>-RD.  Start simple first, e.g. read-only directories, just e.g. </a:t>
            </a:r>
            <a:r>
              <a:rPr lang="en-US"/>
              <a:t>for self-description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E7A9-5132-861E-3BBA-09EE29E3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87BF0-97EF-ABB7-4D66-4F65EE8E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89169-B172-ADAE-102D-37D0724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</Template>
  <TotalTime>61</TotalTime>
  <Words>550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Discovery</vt:lpstr>
      <vt:lpstr>Outline</vt:lpstr>
      <vt:lpstr>Use Cases and Requirements</vt:lpstr>
      <vt:lpstr>Work Items</vt:lpstr>
      <vt:lpstr>Publication Finalization</vt:lpstr>
      <vt:lpstr>Discussion: Proposed Plan</vt:lpstr>
      <vt:lpstr>Other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2</cp:revision>
  <dcterms:created xsi:type="dcterms:W3CDTF">2023-09-05T15:52:31Z</dcterms:created>
  <dcterms:modified xsi:type="dcterms:W3CDTF">2023-09-14T15:26:09Z</dcterms:modified>
</cp:coreProperties>
</file>