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2847-3FF7-4E5F-8A7B-8C3B39CEBB8F}" v="2" dt="2023-09-14T17:31:2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E7C62847-3FF7-4E5F-8A7B-8C3B39CEBB8F}"/>
    <pc:docChg chg="custSel addSld modSld">
      <pc:chgData name="Mccool, Michael" userId="9022b910-48f5-4b36-ad75-783e2c5f7356" providerId="ADAL" clId="{E7C62847-3FF7-4E5F-8A7B-8C3B39CEBB8F}" dt="2023-09-15T14:41:11.535" v="5748" actId="313"/>
      <pc:docMkLst>
        <pc:docMk/>
      </pc:docMkLst>
      <pc:sldChg chg="modSp mod">
        <pc:chgData name="Mccool, Michael" userId="9022b910-48f5-4b36-ad75-783e2c5f7356" providerId="ADAL" clId="{E7C62847-3FF7-4E5F-8A7B-8C3B39CEBB8F}" dt="2023-09-14T17:10:01.661" v="75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E7C62847-3FF7-4E5F-8A7B-8C3B39CEBB8F}" dt="2023-09-14T17:09:41.643" v="2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E7C62847-3FF7-4E5F-8A7B-8C3B39CEBB8F}" dt="2023-09-14T17:10:01.661" v="75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E7C62847-3FF7-4E5F-8A7B-8C3B39CEBB8F}" dt="2023-09-14T17:40:54.577" v="4201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E7C62847-3FF7-4E5F-8A7B-8C3B39CEBB8F}" dt="2023-09-14T17:10:14.082" v="94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E7C62847-3FF7-4E5F-8A7B-8C3B39CEBB8F}" dt="2023-09-14T17:40:54.577" v="4201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E7C62847-3FF7-4E5F-8A7B-8C3B39CEBB8F}" dt="2023-09-14T17:25:30.158" v="2190" actId="20577"/>
        <pc:sldMkLst>
          <pc:docMk/>
          <pc:sldMk cId="3253452440" sldId="258"/>
        </pc:sldMkLst>
        <pc:spChg chg="mod">
          <ac:chgData name="Mccool, Michael" userId="9022b910-48f5-4b36-ad75-783e2c5f7356" providerId="ADAL" clId="{E7C62847-3FF7-4E5F-8A7B-8C3B39CEBB8F}" dt="2023-09-14T17:11:01.008" v="177" actId="20577"/>
          <ac:spMkLst>
            <pc:docMk/>
            <pc:sldMk cId="3253452440" sldId="258"/>
            <ac:spMk id="2" creationId="{B581AB9E-8EFD-78E3-9C92-19F4FC2CA80B}"/>
          </ac:spMkLst>
        </pc:spChg>
        <pc:spChg chg="mod">
          <ac:chgData name="Mccool, Michael" userId="9022b910-48f5-4b36-ad75-783e2c5f7356" providerId="ADAL" clId="{E7C62847-3FF7-4E5F-8A7B-8C3B39CEBB8F}" dt="2023-09-14T17:25:30.158" v="2190" actId="20577"/>
          <ac:spMkLst>
            <pc:docMk/>
            <pc:sldMk cId="3253452440" sldId="258"/>
            <ac:spMk id="3" creationId="{1A2D2CC3-FFE1-F8B6-D98D-C81C958F99D5}"/>
          </ac:spMkLst>
        </pc:spChg>
      </pc:sldChg>
      <pc:sldChg chg="modSp add mod">
        <pc:chgData name="Mccool, Michael" userId="9022b910-48f5-4b36-ad75-783e2c5f7356" providerId="ADAL" clId="{E7C62847-3FF7-4E5F-8A7B-8C3B39CEBB8F}" dt="2023-09-14T17:44:31.327" v="4321" actId="27636"/>
        <pc:sldMkLst>
          <pc:docMk/>
          <pc:sldMk cId="4089683" sldId="259"/>
        </pc:sldMkLst>
        <pc:spChg chg="mod">
          <ac:chgData name="Mccool, Michael" userId="9022b910-48f5-4b36-ad75-783e2c5f7356" providerId="ADAL" clId="{E7C62847-3FF7-4E5F-8A7B-8C3B39CEBB8F}" dt="2023-09-14T17:26:27.652" v="2202" actId="20577"/>
          <ac:spMkLst>
            <pc:docMk/>
            <pc:sldMk cId="4089683" sldId="259"/>
            <ac:spMk id="2" creationId="{B581AB9E-8EFD-78E3-9C92-19F4FC2CA80B}"/>
          </ac:spMkLst>
        </pc:spChg>
        <pc:spChg chg="mod">
          <ac:chgData name="Mccool, Michael" userId="9022b910-48f5-4b36-ad75-783e2c5f7356" providerId="ADAL" clId="{E7C62847-3FF7-4E5F-8A7B-8C3B39CEBB8F}" dt="2023-09-14T17:44:31.327" v="4321" actId="27636"/>
          <ac:spMkLst>
            <pc:docMk/>
            <pc:sldMk cId="4089683" sldId="259"/>
            <ac:spMk id="3" creationId="{1A2D2CC3-FFE1-F8B6-D98D-C81C958F99D5}"/>
          </ac:spMkLst>
        </pc:spChg>
      </pc:sldChg>
      <pc:sldChg chg="modSp new mod">
        <pc:chgData name="Mccool, Michael" userId="9022b910-48f5-4b36-ad75-783e2c5f7356" providerId="ADAL" clId="{E7C62847-3FF7-4E5F-8A7B-8C3B39CEBB8F}" dt="2023-09-14T17:44:50.764" v="4338" actId="20577"/>
        <pc:sldMkLst>
          <pc:docMk/>
          <pc:sldMk cId="712553359" sldId="260"/>
        </pc:sldMkLst>
        <pc:spChg chg="mod">
          <ac:chgData name="Mccool, Michael" userId="9022b910-48f5-4b36-ad75-783e2c5f7356" providerId="ADAL" clId="{E7C62847-3FF7-4E5F-8A7B-8C3B39CEBB8F}" dt="2023-09-14T17:26:55.622" v="2218" actId="20577"/>
          <ac:spMkLst>
            <pc:docMk/>
            <pc:sldMk cId="712553359" sldId="260"/>
            <ac:spMk id="2" creationId="{1A08F6CA-5A86-ECAD-6AE9-B4C7624F79C3}"/>
          </ac:spMkLst>
        </pc:spChg>
        <pc:spChg chg="mod">
          <ac:chgData name="Mccool, Michael" userId="9022b910-48f5-4b36-ad75-783e2c5f7356" providerId="ADAL" clId="{E7C62847-3FF7-4E5F-8A7B-8C3B39CEBB8F}" dt="2023-09-14T17:44:50.764" v="4338" actId="20577"/>
          <ac:spMkLst>
            <pc:docMk/>
            <pc:sldMk cId="712553359" sldId="260"/>
            <ac:spMk id="3" creationId="{969FFB9B-C4E3-FD4A-F19D-CE1814BB0AFF}"/>
          </ac:spMkLst>
        </pc:spChg>
      </pc:sldChg>
      <pc:sldChg chg="modSp add mod">
        <pc:chgData name="Mccool, Michael" userId="9022b910-48f5-4b36-ad75-783e2c5f7356" providerId="ADAL" clId="{E7C62847-3FF7-4E5F-8A7B-8C3B39CEBB8F}" dt="2023-09-14T17:46:53.038" v="4462" actId="15"/>
        <pc:sldMkLst>
          <pc:docMk/>
          <pc:sldMk cId="1391783199" sldId="261"/>
        </pc:sldMkLst>
        <pc:spChg chg="mod">
          <ac:chgData name="Mccool, Michael" userId="9022b910-48f5-4b36-ad75-783e2c5f7356" providerId="ADAL" clId="{E7C62847-3FF7-4E5F-8A7B-8C3B39CEBB8F}" dt="2023-09-14T17:31:38.047" v="3089" actId="20577"/>
          <ac:spMkLst>
            <pc:docMk/>
            <pc:sldMk cId="1391783199" sldId="261"/>
            <ac:spMk id="2" creationId="{1A08F6CA-5A86-ECAD-6AE9-B4C7624F79C3}"/>
          </ac:spMkLst>
        </pc:spChg>
        <pc:spChg chg="mod">
          <ac:chgData name="Mccool, Michael" userId="9022b910-48f5-4b36-ad75-783e2c5f7356" providerId="ADAL" clId="{E7C62847-3FF7-4E5F-8A7B-8C3B39CEBB8F}" dt="2023-09-14T17:46:53.038" v="4462" actId="15"/>
          <ac:spMkLst>
            <pc:docMk/>
            <pc:sldMk cId="1391783199" sldId="261"/>
            <ac:spMk id="3" creationId="{969FFB9B-C4E3-FD4A-F19D-CE1814BB0AFF}"/>
          </ac:spMkLst>
        </pc:spChg>
      </pc:sldChg>
      <pc:sldChg chg="modSp new mod">
        <pc:chgData name="Mccool, Michael" userId="9022b910-48f5-4b36-ad75-783e2c5f7356" providerId="ADAL" clId="{E7C62847-3FF7-4E5F-8A7B-8C3B39CEBB8F}" dt="2023-09-15T14:41:11.535" v="5748" actId="313"/>
        <pc:sldMkLst>
          <pc:docMk/>
          <pc:sldMk cId="684652216" sldId="262"/>
        </pc:sldMkLst>
        <pc:spChg chg="mod">
          <ac:chgData name="Mccool, Michael" userId="9022b910-48f5-4b36-ad75-783e2c5f7356" providerId="ADAL" clId="{E7C62847-3FF7-4E5F-8A7B-8C3B39CEBB8F}" dt="2023-09-14T17:47:19.739" v="4477" actId="20577"/>
          <ac:spMkLst>
            <pc:docMk/>
            <pc:sldMk cId="684652216" sldId="262"/>
            <ac:spMk id="2" creationId="{13DF5C52-2030-55D7-1523-34A5863C9F81}"/>
          </ac:spMkLst>
        </pc:spChg>
        <pc:spChg chg="mod">
          <ac:chgData name="Mccool, Michael" userId="9022b910-48f5-4b36-ad75-783e2c5f7356" providerId="ADAL" clId="{E7C62847-3FF7-4E5F-8A7B-8C3B39CEBB8F}" dt="2023-09-15T14:41:11.535" v="5748" actId="313"/>
          <ac:spMkLst>
            <pc:docMk/>
            <pc:sldMk cId="684652216" sldId="262"/>
            <ac:spMk id="3" creationId="{BB9D5838-5F5A-C71D-BC1B-4966D74328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</a:t>
            </a:r>
            <a:r>
              <a:rPr lang="en-US" dirty="0" err="1"/>
              <a:t>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r>
              <a:rPr lang="en-US" dirty="0"/>
              <a:t>Goals </a:t>
            </a:r>
          </a:p>
          <a:p>
            <a:r>
              <a:rPr lang="en-US" dirty="0"/>
              <a:t>Planning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B9E-8EFD-78E3-9C92-19F4FC2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2CC3-FFE1-F8B6-D98D-C81C958F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tries to satisfy several different objectives.</a:t>
            </a:r>
          </a:p>
          <a:p>
            <a:pPr lvl="1"/>
            <a:r>
              <a:rPr lang="en-CA" dirty="0"/>
              <a:t>At different levels of quality.</a:t>
            </a:r>
          </a:p>
          <a:p>
            <a:pPr lvl="1"/>
            <a:r>
              <a:rPr lang="en-CA" dirty="0"/>
              <a:t>Overlapping with other documents.</a:t>
            </a:r>
          </a:p>
          <a:p>
            <a:pPr lvl="1"/>
            <a:r>
              <a:rPr lang="en-CA" dirty="0"/>
              <a:t>Sometimes inconsistent with other documents.</a:t>
            </a:r>
          </a:p>
          <a:p>
            <a:r>
              <a:rPr lang="en-CA" dirty="0"/>
              <a:t>Some of the normative content is too high level to be testable.</a:t>
            </a:r>
          </a:p>
          <a:p>
            <a:pPr lvl="1"/>
            <a:r>
              <a:rPr lang="en-CA" dirty="0"/>
              <a:t>Perhaps better handled as requirements or best practice guidelines.</a:t>
            </a:r>
          </a:p>
          <a:p>
            <a:pPr lvl="1"/>
            <a:r>
              <a:rPr lang="en-CA" dirty="0"/>
              <a:t>Some are “policies” that are part of a deployment, not an implementation.</a:t>
            </a:r>
          </a:p>
          <a:p>
            <a:r>
              <a:rPr lang="en-CA" dirty="0"/>
              <a:t>Use cases/domains overlap with UC&amp;R document.</a:t>
            </a:r>
          </a:p>
          <a:p>
            <a:pPr lvl="1"/>
            <a:r>
              <a:rPr lang="en-CA" dirty="0"/>
              <a:t>No direct cross-referencing.</a:t>
            </a:r>
          </a:p>
          <a:p>
            <a:r>
              <a:rPr lang="en-CA" dirty="0"/>
              <a:t>Can’t just “make informative”, we need to restructure first.</a:t>
            </a:r>
          </a:p>
          <a:p>
            <a:pPr lvl="1"/>
            <a:r>
              <a:rPr lang="en-CA" dirty="0"/>
              <a:t>E.g. move some of the normative content elsewhere, address overlaps, etc.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E386-AC30-003B-A8F9-DD0C8E5F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0CEE-E828-5DD9-3C16-6D2B2492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E9DD2B-A238-CC2C-7D14-3EEB3CB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B9E-8EFD-78E3-9C92-19F4FC2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Goals: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2CC3-FFE1-F8B6-D98D-C81C958F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should we accomplish with the Architecture document?</a:t>
            </a:r>
          </a:p>
          <a:p>
            <a:r>
              <a:rPr lang="en-CA" dirty="0"/>
              <a:t>Some suggestions that would be good as “primary goals”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Introduction and starting point – “explainer”.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Clear statement of purpose, philosophy, and scope of WoT as a whole.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Abstract system architecture (in support of 2).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High-level description of WoT components (building blocks).  (reading guide)</a:t>
            </a:r>
            <a:endParaRPr lang="en-US" dirty="0"/>
          </a:p>
          <a:p>
            <a:r>
              <a:rPr lang="en-US" dirty="0"/>
              <a:t>Document currently also includes these.  Are they appropriate?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Terminology definitions and device categories. (global definitions)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Discussion of application domains/general use cases.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Discussion of common deployment/usage patterns; examples.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Abstract servient architecture.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General security and privacy considerations (normative).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Requirements (assertions about properties satisfied by other deliverables).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E386-AC30-003B-A8F9-DD0C8E5F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0CEE-E828-5DD9-3C16-6D2B2492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E9DD2B-A238-CC2C-7D14-3EEB3CB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6CA-5A86-ECAD-6AE9-B4C7624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FB9B-C4E3-FD4A-F19D-CE1814BB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address issues?</a:t>
            </a:r>
          </a:p>
          <a:p>
            <a:pPr lvl="1"/>
            <a:r>
              <a:rPr lang="en-CA" dirty="0"/>
              <a:t>Before we decide “Architecture should be informative” we should clearly define a small number of primary goals and clean it up so it addresses them well.</a:t>
            </a:r>
          </a:p>
          <a:p>
            <a:r>
              <a:rPr lang="en-CA" dirty="0"/>
              <a:t>A “single entry point” for WoT seems useful.</a:t>
            </a:r>
          </a:p>
          <a:p>
            <a:pPr lvl="1"/>
            <a:r>
              <a:rPr lang="en-CA" dirty="0"/>
              <a:t>Act as an “explainer and guide” for potential implementers.</a:t>
            </a:r>
          </a:p>
          <a:p>
            <a:pPr lvl="1"/>
            <a:r>
              <a:rPr lang="en-CA" dirty="0"/>
              <a:t>Motivate design choices globally, e.g. descriptive vs. prescriptive when possible</a:t>
            </a:r>
          </a:p>
          <a:p>
            <a:r>
              <a:rPr lang="en-CA" dirty="0"/>
              <a:t>A place for global definitions (e.g. terminology) seems useful.</a:t>
            </a:r>
          </a:p>
          <a:p>
            <a:pPr lvl="1"/>
            <a:r>
              <a:rPr lang="en-CA" dirty="0"/>
              <a:t>However, having a lot of “technical” content at the beginning of the document works against its role as an “explainer”, so reorder, move to 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07D3D-E0E2-1980-7B96-24C4540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1E49C-62B8-640C-DE74-995A2C7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FD3E6E-4017-B6C8-7B32-D6AAB6C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6CA-5A86-ECAD-6AE9-B4C7624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Plan: Suggested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FB9B-C4E3-FD4A-F19D-CE1814BB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Restructure</a:t>
            </a:r>
          </a:p>
          <a:p>
            <a:pPr lvl="1"/>
            <a:r>
              <a:rPr lang="en-CA" dirty="0"/>
              <a:t>Reorder content so it serves as a good introduction.</a:t>
            </a:r>
          </a:p>
          <a:p>
            <a:pPr lvl="1"/>
            <a:r>
              <a:rPr lang="en-CA" dirty="0"/>
              <a:t>Remove inconsistencies and overlap with other documents.</a:t>
            </a:r>
          </a:p>
          <a:p>
            <a:pPr lvl="2"/>
            <a:r>
              <a:rPr lang="en-CA" dirty="0"/>
              <a:t>Detailed domain descriptions and requirements</a:t>
            </a:r>
          </a:p>
          <a:p>
            <a:pPr lvl="3"/>
            <a:r>
              <a:rPr lang="en-CA" dirty="0"/>
              <a:t>probably better dealt with in UC&amp;R doc.</a:t>
            </a:r>
          </a:p>
          <a:p>
            <a:pPr lvl="2"/>
            <a:r>
              <a:rPr lang="en-CA" dirty="0"/>
              <a:t>See if some content should be moved to another document</a:t>
            </a:r>
          </a:p>
          <a:p>
            <a:pPr lvl="3"/>
            <a:r>
              <a:rPr lang="en-CA" dirty="0"/>
              <a:t>e.g. assertions about design principles for TDs could be in TD doc.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sure assertions are testable, at least in principle.</a:t>
            </a:r>
          </a:p>
          <a:p>
            <a:pPr lvl="1"/>
            <a:r>
              <a:rPr lang="en-CA" dirty="0"/>
              <a:t>Related to how we deal with security and privacy assertions.  </a:t>
            </a:r>
          </a:p>
          <a:p>
            <a:pPr lvl="2"/>
            <a:r>
              <a:rPr lang="en-CA" dirty="0"/>
              <a:t>Figure out handle S&amp;P requirements/assertions across ALL specifications.</a:t>
            </a:r>
          </a:p>
          <a:p>
            <a:pPr lvl="1"/>
            <a:r>
              <a:rPr lang="en-CA" dirty="0"/>
              <a:t>Identify whether difficult-to-test assertions should be handled in other ways</a:t>
            </a:r>
          </a:p>
          <a:p>
            <a:pPr lvl="2"/>
            <a:r>
              <a:rPr lang="en-CA" dirty="0"/>
              <a:t>e.g. as best practice guidelines for deployments.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Streamline</a:t>
            </a:r>
          </a:p>
          <a:p>
            <a:pPr lvl="1"/>
            <a:r>
              <a:rPr lang="en-CA" dirty="0"/>
              <a:t>Focus on main goals of providing entry point and necessary global definitions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 Once cleaned up, only then ascertain if it should be normative.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07D3D-E0E2-1980-7B96-24C4540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1E49C-62B8-640C-DE74-995A2C7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FD3E6E-4017-B6C8-7B32-D6AAB6C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C52-2030-55D7-1523-34A5863C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5838-5F5A-C71D-BC1B-4966D743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Ege: ext have commented that explainer was important.  However, we are not explicit that this is a good starting point.  TAG has given feedback about normative content.  We also have done some work to return many assertions.</a:t>
            </a:r>
          </a:p>
          <a:p>
            <a:r>
              <a:rPr lang="en-CA" dirty="0"/>
              <a:t>MM: could say goal to “make informative if possible” but we have a lot of work to do still.</a:t>
            </a:r>
            <a:r>
              <a:rPr lang="en-US" dirty="0"/>
              <a:t>  Note UC would not be place for normative content…</a:t>
            </a:r>
          </a:p>
          <a:p>
            <a:r>
              <a:rPr lang="en-US" dirty="0"/>
              <a:t>Ege: we also need some role/process to avoid contradictions.</a:t>
            </a:r>
          </a:p>
          <a:p>
            <a:r>
              <a:rPr lang="en-US" dirty="0"/>
              <a:t>MM: Easier to avoid contradictions if docs do not have overlaps.</a:t>
            </a:r>
          </a:p>
          <a:p>
            <a:r>
              <a:rPr lang="en-US" dirty="0" err="1"/>
              <a:t>Kaz</a:t>
            </a:r>
            <a:r>
              <a:rPr lang="en-US" dirty="0"/>
              <a:t>: proposal in line with discussion.  Should consider restructuring of all docs.</a:t>
            </a:r>
          </a:p>
          <a:p>
            <a:r>
              <a:rPr lang="en-US" dirty="0" err="1"/>
              <a:t>Seb</a:t>
            </a:r>
            <a:r>
              <a:rPr lang="en-US" dirty="0"/>
              <a:t>: re entry point; in principle, but does it need to be a REC?  Or event a Note?  Can it just be a web page?  May also have different entry points for different kind of users: </a:t>
            </a:r>
            <a:r>
              <a:rPr lang="en-US" dirty="0" err="1"/>
              <a:t>devs</a:t>
            </a:r>
            <a:r>
              <a:rPr lang="en-US" dirty="0"/>
              <a:t>, business decision maker, researcher, etc.  They need to know different things.</a:t>
            </a:r>
          </a:p>
          <a:p>
            <a:r>
              <a:rPr lang="en-US" dirty="0" err="1"/>
              <a:t>Cris</a:t>
            </a:r>
            <a:r>
              <a:rPr lang="en-US" dirty="0"/>
              <a:t>: abstract servient, where would this move?  Charter says is REC?</a:t>
            </a:r>
          </a:p>
          <a:p>
            <a:r>
              <a:rPr lang="en-US" dirty="0"/>
              <a:t>MM: also other things we talk about but don’t really use, e.g. hypermedia</a:t>
            </a:r>
          </a:p>
          <a:p>
            <a:r>
              <a:rPr lang="en-US" dirty="0" err="1"/>
              <a:t>Kaz</a:t>
            </a:r>
            <a:r>
              <a:rPr lang="en-US" dirty="0"/>
              <a:t>: should we have a resolution on the plan? </a:t>
            </a:r>
          </a:p>
          <a:p>
            <a:r>
              <a:rPr lang="en-US" dirty="0"/>
              <a:t>MM: let’s put as a PR under “wot</a:t>
            </a:r>
            <a:r>
              <a:rPr lang="en-US"/>
              <a:t>/planning”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7BC53-923B-C322-61B9-DA0CE52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F9E57-37A8-E118-ED6F-2C440ADA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2FDC0A-0869-2D34-B29C-EFEA5DA9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</Template>
  <TotalTime>69</TotalTime>
  <Words>840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Architecture</vt:lpstr>
      <vt:lpstr>Outline</vt:lpstr>
      <vt:lpstr>Issues</vt:lpstr>
      <vt:lpstr>Goals: Discussion</vt:lpstr>
      <vt:lpstr>Planning</vt:lpstr>
      <vt:lpstr>Plan: Suggested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</cp:revision>
  <dcterms:created xsi:type="dcterms:W3CDTF">2023-09-14T17:08:23Z</dcterms:created>
  <dcterms:modified xsi:type="dcterms:W3CDTF">2023-09-15T14:41:20Z</dcterms:modified>
</cp:coreProperties>
</file>