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8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6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10-online-f2f" TargetMode="External"/><Relationship Id="rId2" Type="http://schemas.openxmlformats.org/officeDocument/2006/relationships/hyperlink" Target="https://www.w3.org/WoT/IG/wiki/F2F_meeting,_October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26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Tuesday Oct 5 (2h55m)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Discovery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Thursday Oct 7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Thing Descriptions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Monday Oct 11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r>
              <a:rPr lang="en-CA" dirty="0" err="1">
                <a:solidFill>
                  <a:schemeClr val="bg2">
                    <a:lumMod val="90000"/>
                  </a:schemeClr>
                </a:solidFill>
              </a:rPr>
              <a:t>Plugfest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 Projects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Wednesday Oct 14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027906"/>
            <a:ext cx="5438171" cy="555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WG: Tuesday Oct 26 (2h55m)</a:t>
            </a:r>
          </a:p>
          <a:p>
            <a:pPr lvl="1"/>
            <a:r>
              <a:rPr lang="en-CA" b="1" dirty="0"/>
              <a:t>Use Cases</a:t>
            </a:r>
          </a:p>
          <a:p>
            <a:pPr lvl="1"/>
            <a:r>
              <a:rPr lang="en-CA" b="1" dirty="0"/>
              <a:t>Japanese CG </a:t>
            </a:r>
          </a:p>
          <a:p>
            <a:pPr lvl="1"/>
            <a:r>
              <a:rPr lang="en-CA" b="1" dirty="0"/>
              <a:t>Charters</a:t>
            </a:r>
          </a:p>
          <a:p>
            <a:r>
              <a:rPr lang="en-CA" dirty="0"/>
              <a:t>WG: Wednesday Oct 27 (2h55m)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Profiles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/>
              <a:t>WG/IG: Thursday Oct 28 (1h55m)</a:t>
            </a:r>
          </a:p>
          <a:p>
            <a:pPr lvl="1"/>
            <a:r>
              <a:rPr lang="en-CA" dirty="0"/>
              <a:t>OPC-UA</a:t>
            </a:r>
          </a:p>
          <a:p>
            <a:pPr lvl="1"/>
            <a:r>
              <a:rPr lang="en-CA" dirty="0"/>
              <a:t>T2TRG/DID/IETF</a:t>
            </a:r>
          </a:p>
          <a:p>
            <a:pPr lvl="1"/>
            <a:r>
              <a:rPr lang="en-CA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Tuesday Oct 26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Use Cases, Japanese CG, and Charters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64702" cy="4486275"/>
          </a:xfrm>
        </p:spPr>
        <p:txBody>
          <a:bodyPr>
            <a:normAutofit/>
          </a:bodyPr>
          <a:lstStyle/>
          <a:p>
            <a:r>
              <a:rPr lang="en-CA" b="1" dirty="0"/>
              <a:t>0h05m - Opening session: Welcome (Sebastian/McCool; 5m)</a:t>
            </a:r>
          </a:p>
          <a:p>
            <a:r>
              <a:rPr lang="en-CA" b="1" dirty="0"/>
              <a:t>0h10m – Use Cases (1h20m) - </a:t>
            </a:r>
            <a:r>
              <a:rPr lang="en-CA" b="1" dirty="0" err="1"/>
              <a:t>Lagally</a:t>
            </a:r>
            <a:endParaRPr lang="en-CA" b="1" dirty="0"/>
          </a:p>
          <a:p>
            <a:pPr lvl="1"/>
            <a:r>
              <a:rPr lang="de-DE" dirty="0"/>
              <a:t>Conexxus: 20m; NHK: 20m; </a:t>
            </a:r>
            <a:r>
              <a:rPr lang="de-DE" dirty="0" err="1"/>
              <a:t>MiniApps</a:t>
            </a:r>
            <a:r>
              <a:rPr lang="de-DE" dirty="0"/>
              <a:t>: 20m; Digital </a:t>
            </a:r>
            <a:r>
              <a:rPr lang="de-DE" dirty="0" err="1"/>
              <a:t>Microscopes</a:t>
            </a:r>
            <a:r>
              <a:rPr lang="de-DE" dirty="0"/>
              <a:t>: 20m</a:t>
            </a:r>
          </a:p>
          <a:p>
            <a:r>
              <a:rPr lang="en-CA" b="1" dirty="0"/>
              <a:t>1h30m - Break (10m)</a:t>
            </a:r>
          </a:p>
          <a:p>
            <a:r>
              <a:rPr lang="en-CA" b="1" dirty="0"/>
              <a:t>1h40m – Japanese WoT CG Update – </a:t>
            </a:r>
            <a:r>
              <a:rPr lang="en-CA" b="1" dirty="0" err="1"/>
              <a:t>Kaz</a:t>
            </a:r>
            <a:r>
              <a:rPr lang="en-CA" b="1" dirty="0"/>
              <a:t> (30m)</a:t>
            </a:r>
          </a:p>
          <a:p>
            <a:r>
              <a:rPr lang="en-CA" b="1" dirty="0"/>
              <a:t>2h10m – Charters – McCool (45m)</a:t>
            </a:r>
          </a:p>
          <a:p>
            <a:pPr lvl="1"/>
            <a:r>
              <a:rPr lang="en-CA" b="1" dirty="0"/>
              <a:t>Schedule revisions, WG charter extension resolution</a:t>
            </a:r>
          </a:p>
          <a:p>
            <a:pPr lvl="1"/>
            <a:r>
              <a:rPr lang="en-CA" b="1" dirty="0"/>
              <a:t>Proposed IG and WG charter revisions</a:t>
            </a:r>
            <a:endParaRPr lang="en-CA" dirty="0"/>
          </a:p>
          <a:p>
            <a:r>
              <a:rPr lang="en-CA" b="1" dirty="0"/>
              <a:t>2h55m -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6D857-929A-AA4D-A493-54F09156D534}"/>
              </a:ext>
            </a:extLst>
          </p:cNvPr>
          <p:cNvSpPr txBox="1"/>
          <p:nvPr/>
        </p:nvSpPr>
        <p:spPr>
          <a:xfrm>
            <a:off x="7008968" y="213729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Scribe: ?</a:t>
            </a:r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https://github.com/w3c/wot/tree/main/PRESENTATIONS/2021-10-online-f2f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377</Words>
  <Application>Microsoft Macintosh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WG: Tuesday Oct 26 (2h55m)  Use Cases, Japanese CG, and Charters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32</cp:revision>
  <dcterms:created xsi:type="dcterms:W3CDTF">2021-03-09T15:46:26Z</dcterms:created>
  <dcterms:modified xsi:type="dcterms:W3CDTF">2021-10-26T02:10:47Z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