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30"/>
    <p:restoredTop sz="94694"/>
  </p:normalViewPr>
  <p:slideViewPr>
    <p:cSldViewPr snapToGrid="0" snapToObjects="1">
      <p:cViewPr varScale="1">
        <p:scale>
          <a:sx n="144" d="100"/>
          <a:sy n="144" d="100"/>
        </p:scale>
        <p:origin x="992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9/6/22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2022-09-06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2022-09-06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2022-09-06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2022-09-06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2022-09-06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2022-09-06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2022-09-06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2022-09-06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2022-09-06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2022-09-06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2022-09-06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WoT/IG/wiki/F2F_meeting,_September_202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/issues/978" TargetMode="External"/><Relationship Id="rId2" Type="http://schemas.openxmlformats.org/officeDocument/2006/relationships/hyperlink" Target="https://www.w3.org/2022/Talks/TPAC/hybrid-traini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w3c/wot/tree/main/proposals/deliverable-proposal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/tree/main/PRESENTATIONS/2022-09-hybrid-f2f" TargetMode="External"/><Relationship Id="rId2" Type="http://schemas.openxmlformats.org/officeDocument/2006/relationships/hyperlink" Target="https://www.w3.org/WoT/IG/wiki/F2F_meeting,_September_202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WoT Virtual F2F</a:t>
            </a:r>
            <a:br>
              <a:rPr lang="en-US" dirty="0"/>
            </a:br>
            <a:r>
              <a:rPr lang="en-US" dirty="0"/>
              <a:t>Opening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McCool</a:t>
            </a:r>
          </a:p>
          <a:p>
            <a:r>
              <a:rPr lang="en-US" dirty="0"/>
              <a:t>6 September 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222"/>
            <a:ext cx="5169061" cy="4878741"/>
          </a:xfrm>
        </p:spPr>
        <p:txBody>
          <a:bodyPr/>
          <a:lstStyle/>
          <a:p>
            <a:r>
              <a:rPr lang="en-CA" b="1" dirty="0"/>
              <a:t>Tuesday Sept 6 (2h) </a:t>
            </a:r>
          </a:p>
          <a:p>
            <a:pPr lvl="1"/>
            <a:r>
              <a:rPr lang="en-CA" dirty="0"/>
              <a:t>Next Charter Proposals</a:t>
            </a:r>
          </a:p>
          <a:p>
            <a:pPr lvl="1"/>
            <a:r>
              <a:rPr lang="en-CA" dirty="0"/>
              <a:t>Accessibility Joint Call</a:t>
            </a:r>
          </a:p>
          <a:p>
            <a:r>
              <a:rPr lang="en-CA" dirty="0"/>
              <a:t>Wednesday Sept 7 (1h55m)</a:t>
            </a:r>
          </a:p>
          <a:p>
            <a:pPr lvl="1"/>
            <a:r>
              <a:rPr lang="en-CA" dirty="0"/>
              <a:t>Deliverables Status Review</a:t>
            </a:r>
          </a:p>
          <a:p>
            <a:pPr lvl="1"/>
            <a:r>
              <a:rPr lang="en-CA" dirty="0"/>
              <a:t>Next Charter Proposals</a:t>
            </a:r>
          </a:p>
          <a:p>
            <a:r>
              <a:rPr lang="en-CA" dirty="0"/>
              <a:t>Monday Sept 12 (1h55m)</a:t>
            </a:r>
          </a:p>
          <a:p>
            <a:pPr lvl="1"/>
            <a:r>
              <a:rPr lang="en-CA" dirty="0"/>
              <a:t>Deliverable Progress</a:t>
            </a:r>
          </a:p>
          <a:p>
            <a:pPr lvl="1"/>
            <a:r>
              <a:rPr lang="en-CA" dirty="0"/>
              <a:t>Next Charter Discussion</a:t>
            </a:r>
          </a:p>
          <a:p>
            <a:pPr lvl="1"/>
            <a:r>
              <a:rPr lang="en-CA" dirty="0"/>
              <a:t>Liaisons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2022-09-06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15F0BE7-91AF-6646-9347-A1CD0C66A8B2}"/>
              </a:ext>
            </a:extLst>
          </p:cNvPr>
          <p:cNvSpPr txBox="1">
            <a:spLocks/>
          </p:cNvSpPr>
          <p:nvPr/>
        </p:nvSpPr>
        <p:spPr>
          <a:xfrm>
            <a:off x="6184741" y="1298221"/>
            <a:ext cx="5438171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Wednesday Sept 14 (1h55m+1h)</a:t>
            </a:r>
          </a:p>
          <a:p>
            <a:pPr lvl="1"/>
            <a:r>
              <a:rPr lang="en-CA" dirty="0"/>
              <a:t>Joint Calls</a:t>
            </a:r>
          </a:p>
          <a:p>
            <a:pPr lvl="1"/>
            <a:r>
              <a:rPr lang="en-CA" dirty="0"/>
              <a:t>Breakout: Demos</a:t>
            </a:r>
          </a:p>
          <a:p>
            <a:r>
              <a:rPr lang="en-CA" dirty="0"/>
              <a:t>Tuesday Sept 20 (1h55m)</a:t>
            </a:r>
          </a:p>
          <a:p>
            <a:pPr lvl="1"/>
            <a:r>
              <a:rPr lang="en-CA" dirty="0"/>
              <a:t>WoT CG/Marketing Split (1/2)</a:t>
            </a:r>
          </a:p>
          <a:p>
            <a:pPr lvl="1"/>
            <a:r>
              <a:rPr lang="en-CA" dirty="0"/>
              <a:t>OPC UA</a:t>
            </a:r>
          </a:p>
          <a:p>
            <a:r>
              <a:rPr lang="en-CA" dirty="0"/>
              <a:t>Wednesday Sept 21 (1h55m)</a:t>
            </a:r>
          </a:p>
          <a:p>
            <a:pPr lvl="1"/>
            <a:r>
              <a:rPr lang="en-CA" dirty="0"/>
              <a:t>CR Transition Resolutions</a:t>
            </a:r>
          </a:p>
          <a:p>
            <a:r>
              <a:rPr lang="en-CA" dirty="0"/>
              <a:t>Thursday Sept 22 (1h55m)</a:t>
            </a:r>
          </a:p>
          <a:p>
            <a:pPr lvl="1"/>
            <a:r>
              <a:rPr lang="en-CA" dirty="0"/>
              <a:t>WoT CG/Marketing Split (2/2)</a:t>
            </a:r>
          </a:p>
          <a:p>
            <a:pPr lvl="1"/>
            <a:r>
              <a:rPr lang="en-CA" dirty="0"/>
              <a:t>Finalize Next Charter Deliverables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3995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AC1B2-45F8-2948-A27E-D1F00EF6E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Tuesday Sept 6 (1h55m)</a:t>
            </a:r>
            <a:r>
              <a:rPr lang="en-CA" dirty="0"/>
              <a:t> </a:t>
            </a:r>
            <a:br>
              <a:rPr lang="en-CA" dirty="0"/>
            </a:br>
            <a:r>
              <a:rPr lang="en-CA" dirty="0"/>
              <a:t>Pre-TPAC Session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FF69C-6A82-BF44-BD7D-518DFA442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8:05-8:10: </a:t>
            </a:r>
            <a:r>
              <a:rPr lang="en-CA" b="1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Opening</a:t>
            </a:r>
            <a:r>
              <a:rPr lang="en-CA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 (5m) - McCool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8:10-8:20: </a:t>
            </a:r>
            <a:r>
              <a:rPr lang="en-CA" b="1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Presentation Guidelines </a:t>
            </a:r>
            <a:r>
              <a:rPr lang="en-CA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(10m) - </a:t>
            </a:r>
            <a:r>
              <a:rPr lang="en-CA" b="0" i="0" dirty="0" err="1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Kaz</a:t>
            </a:r>
            <a:endParaRPr lang="en-CA" b="0" i="0" dirty="0">
              <a:solidFill>
                <a:srgbClr val="252525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u="none" strike="noStrike" dirty="0">
                <a:solidFill>
                  <a:srgbClr val="3366BB"/>
                </a:solidFill>
                <a:effectLst/>
                <a:latin typeface="Arial" panose="020B0604020202020204" pitchFamily="34" charset="0"/>
                <a:hlinkClick r:id="rId2"/>
              </a:rPr>
              <a:t>PLH's slides on TPAC guidelines</a:t>
            </a:r>
            <a:endParaRPr lang="en-CA" b="0" i="0" dirty="0">
              <a:solidFill>
                <a:srgbClr val="252525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8:20-9:10: </a:t>
            </a:r>
            <a:r>
              <a:rPr lang="en-CA" b="1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Deliverable Proposals </a:t>
            </a:r>
            <a:r>
              <a:rPr lang="en-CA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(50m) - McCool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See issue here: </a:t>
            </a:r>
            <a:r>
              <a:rPr lang="en-CA" b="0" i="0" u="none" strike="noStrike" dirty="0">
                <a:solidFill>
                  <a:srgbClr val="3366BB"/>
                </a:solidFill>
                <a:effectLst/>
                <a:latin typeface="Arial" panose="020B0604020202020204" pitchFamily="34" charset="0"/>
                <a:hlinkClick r:id="rId3"/>
              </a:rPr>
              <a:t>https://github.com/w3c/wot/issues/978</a:t>
            </a:r>
            <a:endParaRPr lang="en-CA" b="0" i="0" dirty="0">
              <a:solidFill>
                <a:srgbClr val="252525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See draft proposals here: </a:t>
            </a:r>
            <a:r>
              <a:rPr lang="en-CA" b="0" i="0" u="none" strike="noStrike" dirty="0">
                <a:solidFill>
                  <a:srgbClr val="3366BB"/>
                </a:solidFill>
                <a:effectLst/>
                <a:latin typeface="Arial" panose="020B0604020202020204" pitchFamily="34" charset="0"/>
                <a:hlinkClick r:id="rId4"/>
              </a:rPr>
              <a:t>https://github.com/w3c/wot/tree/main/proposals/deliverable-proposals</a:t>
            </a:r>
            <a:endParaRPr lang="en-CA" b="0" i="0" dirty="0">
              <a:solidFill>
                <a:srgbClr val="252525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9:10-10:00: </a:t>
            </a:r>
            <a:r>
              <a:rPr lang="en-CA" b="1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APA Joint Call </a:t>
            </a:r>
            <a:r>
              <a:rPr lang="en-CA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(50m)</a:t>
            </a:r>
          </a:p>
          <a:p>
            <a:pPr marL="0" indent="0">
              <a:buNone/>
            </a:pPr>
            <a:br>
              <a:rPr lang="en-CA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2E08F9-3889-484E-ABFE-0CCE8E0DE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B4AA3-6A90-5E44-813A-B5C75746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8EF2E26-2E74-6A4E-A6A6-F98317EB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2022-09-06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70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Wiki</a:t>
            </a:r>
          </a:p>
          <a:p>
            <a:pPr lvl="1"/>
            <a:r>
              <a:rPr lang="en-US" dirty="0">
                <a:hlinkClick r:id="rId2"/>
              </a:rPr>
              <a:t>https://www.w3.org/WoT/IG/wiki/F2F_meeting,_September_2022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Detailed agenda and links to </a:t>
            </a:r>
            <a:r>
              <a:rPr lang="en-US" dirty="0" err="1"/>
              <a:t>WebExes</a:t>
            </a:r>
            <a:endParaRPr lang="en-US" dirty="0"/>
          </a:p>
          <a:p>
            <a:r>
              <a:rPr lang="en-US" dirty="0"/>
              <a:t>Presentations</a:t>
            </a:r>
          </a:p>
          <a:p>
            <a:pPr lvl="1"/>
            <a:r>
              <a:rPr lang="en-US" dirty="0">
                <a:hlinkClick r:id="rId3"/>
              </a:rPr>
              <a:t>https://github.com/w3c/wot/tree/main/PRESENTATIONS/2022-09-hybrid-f2f</a:t>
            </a:r>
            <a:endParaRPr lang="en-US" dirty="0"/>
          </a:p>
          <a:p>
            <a:pPr lvl="1"/>
            <a:r>
              <a:rPr lang="en-US" dirty="0"/>
              <a:t>Please upload prior to your session</a:t>
            </a:r>
          </a:p>
          <a:p>
            <a:pPr lvl="1"/>
            <a:r>
              <a:rPr lang="en-US" dirty="0"/>
              <a:t>Please (also) export and upload a PDF version (PDF-only ok)</a:t>
            </a:r>
          </a:p>
          <a:p>
            <a:pPr lvl="1"/>
            <a:r>
              <a:rPr lang="en-US" dirty="0"/>
              <a:t>Please follow file naming convention (will be renamed otherwise)</a:t>
            </a:r>
          </a:p>
          <a:p>
            <a:pPr lvl="1"/>
            <a:r>
              <a:rPr lang="en-US" dirty="0"/>
              <a:t>Ideally update the README to index your presentation material</a:t>
            </a:r>
          </a:p>
          <a:p>
            <a:pPr lvl="1"/>
            <a:r>
              <a:rPr lang="en-US" dirty="0"/>
              <a:t>Please upload at least one slide even if all it does is hyperlink to </a:t>
            </a:r>
            <a:r>
              <a:rPr lang="en-US" dirty="0" err="1"/>
              <a:t>github</a:t>
            </a:r>
            <a:r>
              <a:rPr lang="en-US" dirty="0"/>
              <a:t> issues or other documents; it will make reviewing the F2F later easier</a:t>
            </a:r>
          </a:p>
          <a:p>
            <a:pPr lvl="1"/>
            <a:r>
              <a:rPr lang="en-US" dirty="0"/>
              <a:t>Use of template not required but preferred if you can do it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2022-09-06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66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B82C324-38C9-8D43-B9CF-BB1C50F6C7D4}" vid="{E77D58A1-DB36-8941-873E-0ACC69A37E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777</TotalTime>
  <Words>365</Words>
  <Application>Microsoft Macintosh PowerPoint</Application>
  <PresentationFormat>Widescreen</PresentationFormat>
  <Paragraphs>56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WoT Virtual F2F Opening</vt:lpstr>
      <vt:lpstr>Agenda</vt:lpstr>
      <vt:lpstr>Tuesday Sept 6 (1h55m)  Pre-TPAC Session 1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Mccool, Michael</dc:creator>
  <cp:lastModifiedBy>Mccool, Michael</cp:lastModifiedBy>
  <cp:revision>27</cp:revision>
  <dcterms:created xsi:type="dcterms:W3CDTF">2021-03-09T15:46:26Z</dcterms:created>
  <dcterms:modified xsi:type="dcterms:W3CDTF">2022-09-06T15:16:51Z</dcterms:modified>
</cp:coreProperties>
</file>