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1"/>
    <p:restoredTop sz="94694"/>
  </p:normalViewPr>
  <p:slideViewPr>
    <p:cSldViewPr snapToGrid="0" snapToObjects="1">
      <p:cViewPr varScale="1">
        <p:scale>
          <a:sx n="143" d="100"/>
          <a:sy n="143" d="100"/>
        </p:scale>
        <p:origin x="93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2022-09-06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2022-09-06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2022-09-06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2022-09-06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2022-09-06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2022-09-06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2022-09-06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2022-09-06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2022-09-06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2022-09-06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2022-09-06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3c/wot-thing-description/labels/Defer%20to%20TD%202.0" TargetMode="External"/><Relationship Id="rId3" Type="http://schemas.openxmlformats.org/officeDocument/2006/relationships/hyperlink" Target="https://github.com/w3c/wot/tree/main/proposals/deliverable-proposals" TargetMode="External"/><Relationship Id="rId7" Type="http://schemas.openxmlformats.org/officeDocument/2006/relationships/hyperlink" Target="https://github.com/w3c/wot-thing-description/labels/Defer%20to%20next%20TD%20spec%20version" TargetMode="External"/><Relationship Id="rId2" Type="http://schemas.openxmlformats.org/officeDocument/2006/relationships/hyperlink" Target="https://github.com/w3c/wot/issues/97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3c/wot/blob/main/proposals/deliverable-proposals/profiles.md" TargetMode="External"/><Relationship Id="rId5" Type="http://schemas.openxmlformats.org/officeDocument/2006/relationships/hyperlink" Target="https://github.com/w3c/wot/blob/main/proposals/deliverable-proposals/onboarding.md" TargetMode="External"/><Relationship Id="rId10" Type="http://schemas.openxmlformats.org/officeDocument/2006/relationships/hyperlink" Target="https://github.com/w3c/wot-scripting-api/issues/422" TargetMode="External"/><Relationship Id="rId4" Type="http://schemas.openxmlformats.org/officeDocument/2006/relationships/hyperlink" Target="https://github.com/w3c/wot/blob/main/proposals/deliverable-proposals/discovery.md" TargetMode="External"/><Relationship Id="rId9" Type="http://schemas.openxmlformats.org/officeDocument/2006/relationships/hyperlink" Target="https://github.com/w3c/wot-architecture/labels/defer%20to%20arch%202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Deliverable Proposals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6 September 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Deliverable Proposals (50m)</a:t>
            </a:r>
            <a:r>
              <a:rPr lang="en-CA" dirty="0"/>
              <a:t> 8:20-9:10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862"/>
            <a:ext cx="10515600" cy="4486275"/>
          </a:xfrm>
        </p:spPr>
        <p:txBody>
          <a:bodyPr/>
          <a:lstStyle/>
          <a:p>
            <a:pPr marL="285750" indent="-285750"/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I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ssue: </a:t>
            </a:r>
            <a:r>
              <a:rPr lang="en-CA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2"/>
              </a:rPr>
              <a:t>https://github.com/w3c/wot/issues/978</a:t>
            </a:r>
            <a:r>
              <a:rPr lang="en-CA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indent="-285750"/>
            <a:r>
              <a:rPr lang="en-CA" dirty="0">
                <a:latin typeface="Arial" panose="020B0604020202020204" pitchFamily="34" charset="0"/>
              </a:rPr>
              <a:t>Proposals: </a:t>
            </a:r>
            <a:r>
              <a:rPr lang="en-CA" dirty="0">
                <a:latin typeface="Arial" panose="020B0604020202020204" pitchFamily="34" charset="0"/>
                <a:hlinkClick r:id="rId3"/>
              </a:rPr>
              <a:t>proposals/deliverable-proposals</a:t>
            </a:r>
            <a:endParaRPr lang="en-CA" b="0" i="0" u="none" strike="noStrike" dirty="0">
              <a:effectLst/>
              <a:latin typeface="Arial" panose="020B0604020202020204" pitchFamily="34" charset="0"/>
            </a:endParaRPr>
          </a:p>
          <a:p>
            <a:pPr marL="742950" lvl="1" indent="-285750"/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  <a:hlinkClick r:id="rId4"/>
              </a:rPr>
              <a:t>Discovery (1.1 or 2.0)</a:t>
            </a:r>
            <a:endParaRPr lang="en-CA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/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  <a:hlinkClick r:id="rId5"/>
              </a:rPr>
              <a:t>Onboarding</a:t>
            </a:r>
            <a:endParaRPr lang="en-CA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/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  <a:hlinkClick r:id="rId6"/>
              </a:rPr>
              <a:t>Profiles (1.1 or 2.0)</a:t>
            </a:r>
            <a:endParaRPr lang="en-CA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/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Other:</a:t>
            </a:r>
          </a:p>
          <a:p>
            <a:pPr marL="1200150" lvl="2" indent="-285750"/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Thing Description: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  <a:hlinkClick r:id="rId7"/>
              </a:rPr>
              <a:t>next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  <a:hlinkClick r:id="rId8"/>
              </a:rPr>
              <a:t>2.0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labels</a:t>
            </a:r>
          </a:p>
          <a:p>
            <a:pPr marL="1200150" lvl="2" indent="-285750"/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Architecture: 1.2 or </a:t>
            </a:r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  <a:hlinkClick r:id="rId9"/>
              </a:rPr>
              <a:t>2.0</a:t>
            </a:r>
            <a:endParaRPr lang="en-CA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/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Scripting API (next call – </a:t>
            </a:r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  <a:hlinkClick r:id="rId10"/>
              </a:rPr>
              <a:t>see issue</a:t>
            </a:r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)</a:t>
            </a:r>
          </a:p>
          <a:p>
            <a:pPr marL="1200150" lvl="2" indent="-285750"/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Accessibility (joint call immediately after)</a:t>
            </a:r>
          </a:p>
          <a:p>
            <a:pPr marL="1200150" lvl="2" indent="-285750"/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Digital Twins – a profile, or another doc?</a:t>
            </a:r>
          </a:p>
          <a:p>
            <a:pPr marL="1200150" lvl="2" indent="-285750"/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Security and Privacy: new normative doc?</a:t>
            </a:r>
          </a:p>
          <a:p>
            <a:pPr marL="1200150" lvl="2" indent="-285750"/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Informative documents: Use Cases and Requirements</a:t>
            </a:r>
            <a:endParaRPr lang="en-CA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en-CA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2022-09-06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822</TotalTime>
  <Words>129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WoT Virtual F2F Deliverable Proposals</vt:lpstr>
      <vt:lpstr>Deliverable Proposals (50m) 8:20-9:10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31</cp:revision>
  <dcterms:created xsi:type="dcterms:W3CDTF">2021-03-09T15:46:26Z</dcterms:created>
  <dcterms:modified xsi:type="dcterms:W3CDTF">2022-09-06T15:16:27Z</dcterms:modified>
</cp:coreProperties>
</file>