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30"/>
    <p:restoredTop sz="94694"/>
  </p:normalViewPr>
  <p:slideViewPr>
    <p:cSldViewPr snapToGrid="0" snapToObjects="1">
      <p:cViewPr varScale="1">
        <p:scale>
          <a:sx n="144" d="100"/>
          <a:sy n="144" d="100"/>
        </p:scale>
        <p:origin x="992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9B5DD-0274-BF45-B4C5-62E173E8F634}" type="datetimeFigureOut">
              <a:rPr lang="en-US" smtClean="0"/>
              <a:t>9/6/22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16669-4A9E-2244-B321-FE3C257B7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8CDCF-83F0-654A-8E95-83ACE8329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428999"/>
            <a:ext cx="10515600" cy="1392589"/>
          </a:xfrm>
          <a:prstGeom prst="rect">
            <a:avLst/>
          </a:prstGeo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FDD66-E57C-D246-A8D3-5F7E64604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00977"/>
            <a:ext cx="9144000" cy="113735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A4BBE-75B1-9143-A887-FCA15B99C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2FA7A7-1EC8-9A45-B674-9F5AA40338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5125" y="483127"/>
            <a:ext cx="4641750" cy="276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545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FD7F8-1D21-E24C-867B-27076A867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309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8A5910-6C9B-1F48-8812-ECC4A33F6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AF42E-65C6-9945-BE49-EB50D67138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93E591-CC8D-C74E-8EED-098A7FB5E64D}" type="datetime1">
              <a:rPr lang="en-CA" smtClean="0"/>
              <a:t>2022-09-06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EF138-5D7E-EE45-A145-963FACA62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F53AE-A2BC-DE4D-BB61-40C1BC3B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6536F3-C8D2-4944-B4D4-6A4C8563FA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174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0FF282-7893-604E-9578-505C40B715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731022" y="365125"/>
            <a:ext cx="1622778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972C3-333E-304A-AB27-C6CDCBED1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9282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F7E9A-773D-734B-9080-4E50327633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1BC118-574D-594E-ABEA-A7C82666C9AB}" type="datetime1">
              <a:rPr lang="en-CA" smtClean="0"/>
              <a:t>2022-09-06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82C37-09FF-6A4D-8C32-64A7F07F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B5B9D-9935-CE4E-A40E-BBED3145D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F9CC3B-F1C2-024E-9BCF-1306C0AC80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981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C7C6D-3AF4-704E-BA3F-6FC5B568C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F4F71-1642-7C4D-949F-4818DFEAE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E4CE4-F196-BF4E-8EF4-267B94BD7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CB4A0-D1FD-9244-BC2D-7164B6310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7370EC-1423-5441-922D-1AAFD5BB31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EF411AF-3106-D04E-9818-E4C0FD06B9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29AB1E-7FD9-0A40-B7C0-508CCACB3E9A}" type="datetime1">
              <a:rPr lang="en-CA" smtClean="0"/>
              <a:t>2022-09-06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60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AD314-C4FC-384A-835E-A6FA7C1C3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95E31-AF4D-A348-A7A9-7416D5CFB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CCF5D-D219-B446-BFBF-42479CD05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E8723F-57EA-4C47-97B9-92AFDEEF85DC}" type="datetime1">
              <a:rPr lang="en-CA" smtClean="0"/>
              <a:t>2022-09-06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BE2F7-A02E-2541-92F4-BB12DCEA2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5E475-C185-8649-99DC-91A32B80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4E7543-36A1-9145-8718-DCB0BDDD9F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08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1F69A-4335-4B4E-B747-17F37F3C2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020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7619A-7211-0947-8360-23CE25F12D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2284B-15A7-584D-908E-45543479E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48B25-655D-AF40-BDC0-5457413735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B00E5D-EC04-AA49-8D52-0FCB6E08F63D}" type="datetime1">
              <a:rPr lang="en-CA" smtClean="0"/>
              <a:t>2022-09-06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9A9F6-1429-5E49-BAA4-1E84DC5BA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93763-BF3C-C644-9F21-D1290C78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5401E6-623E-8449-A07B-6B5E2253AD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52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3ABBC-6A16-9A46-A02F-79A517A30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7676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AB855-CE44-1647-A11E-35810E458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134005"/>
            <a:ext cx="5157787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E1739-9BD2-114D-9001-9767690E3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62112"/>
            <a:ext cx="5157787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8260CC-435F-4B4A-921E-F825D9DAFD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2" y="1132769"/>
            <a:ext cx="5183188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E7B3BE-4412-2546-8A83-8211EDE2FD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62112"/>
            <a:ext cx="5183188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95F5D0-89F8-014F-8A54-42E462B4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90905C-10FF-8047-AA7E-6DC7E8B6AF51}" type="datetime1">
              <a:rPr lang="en-CA" smtClean="0"/>
              <a:t>2022-09-06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B91292-54C2-5B4B-BC92-96B7E584A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B02B02-7BBA-3248-9E8D-33B016832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8F359D-97AE-244A-B6E0-7FABE799CE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97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A3E4-A9A0-B949-AB23-A7ED13D8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764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1C8F84-5DB4-5A45-850F-78308488EE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E86E2-4400-D342-BEEC-F9C1ADF6F9F7}" type="datetime1">
              <a:rPr lang="en-CA" smtClean="0"/>
              <a:t>2022-09-06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A30B16-8D2B-964B-A82E-A1D8E5782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CEFDE2-192C-EB49-B93B-A5C074DE6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9864CA-5904-6E4C-94B5-D61D982EE8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299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B624B9-C01C-504E-A7E7-3945364DF6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358A08-7221-7F45-8378-69D5559861DD}" type="datetime1">
              <a:rPr lang="en-CA" smtClean="0"/>
              <a:t>2022-09-06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98282D-B315-7747-81EE-E8722A58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647E0-FF85-FA4D-A8FA-E44590C11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E5121D-E664-684B-8EE0-95412BB475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427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8BCA-0D11-EE4D-9447-2FD49C0E2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EC554-6BD0-D046-93E8-160448B4C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04167"/>
            <a:ext cx="6172200" cy="49568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4FC1F-CB88-E848-A9AD-207062F13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DCBEE-639A-F74C-92CE-7B643E698F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C20FDB-303D-8A4E-83B7-226DD88B97BD}" type="datetime1">
              <a:rPr lang="en-CA" smtClean="0"/>
              <a:t>2022-09-06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478D4-36A8-D941-B07C-23AC977B5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275A4-A22A-5742-B711-4A30FC40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A484C7-B69E-1D4E-A042-8264DECEAC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4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08D0-7399-754A-98B1-12196A1EC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8B8A4F-D838-F44B-BD4B-90A268DE74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FA813-173D-3F4D-9B47-2ADE7EDAA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A9922-D3F8-854D-946A-BACD40890E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9EBA37-9D18-D34A-A88D-1B00AA06E95C}" type="datetime1">
              <a:rPr lang="en-CA" smtClean="0"/>
              <a:t>2022-09-06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A5379-2EF0-014F-A404-9281AD5F5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E44CB-9FEF-8E46-ADE7-C6878CCA2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4E5D11-1589-8B43-AC25-08B65AFD2D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95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F3363-D36B-4942-87A8-FED6DF69A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98222"/>
            <a:ext cx="10515600" cy="4878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5CA93B93-3243-C248-A970-24A76A358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7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E28B5F4-1EA0-4A4B-8D85-A0B1CB6C7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W3C Web of Things (WoT) WG/IG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8BACC8E-7FE2-EE49-8CEA-AAD5143CE5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73A2E78-F38A-E046-ACDB-668F070D1EF6}" type="datetime1">
              <a:rPr lang="en-CA" smtClean="0"/>
              <a:pPr/>
              <a:t>2022-09-06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D3E7A09-626A-BA49-9FC3-7280AA1F93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55BDE2E-7167-1944-9FEE-E44668D91C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66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.org/WoT/IG/wiki/F2F_meeting,_September_2022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3c/wot/tree/main/proposals/deliverable-proposals" TargetMode="External"/><Relationship Id="rId2" Type="http://schemas.openxmlformats.org/officeDocument/2006/relationships/hyperlink" Target="https://github.com/w3c/wot/issues/978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3c/wot/tree/main/PRESENTATIONS/2022-09-hybrid-f2f" TargetMode="External"/><Relationship Id="rId2" Type="http://schemas.openxmlformats.org/officeDocument/2006/relationships/hyperlink" Target="https://www.w3.org/WoT/IG/wiki/F2F_meeting,_September_2022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87674-345B-6D45-8433-396169D87C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WoT Virtual F2F</a:t>
            </a:r>
            <a:br>
              <a:rPr lang="en-US" dirty="0"/>
            </a:br>
            <a:r>
              <a:rPr lang="en-US" dirty="0"/>
              <a:t>Opening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E957DB-7468-C943-8F4B-9FE90A3CB8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Michael McCool</a:t>
            </a:r>
          </a:p>
          <a:p>
            <a:r>
              <a:rPr lang="en-US" dirty="0"/>
              <a:t>7 September 2022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488F1-92D7-254A-A373-03160DC75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</p:spTree>
    <p:extLst>
      <p:ext uri="{BB962C8B-B14F-4D97-AF65-F5344CB8AC3E}">
        <p14:creationId xmlns:p14="http://schemas.microsoft.com/office/powerpoint/2010/main" val="172328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194C-11B4-DF4D-BD5B-07A74B9C6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7B15A-EE83-6C46-B3BF-DD4FF849D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8222"/>
            <a:ext cx="5169061" cy="4878741"/>
          </a:xfrm>
        </p:spPr>
        <p:txBody>
          <a:bodyPr/>
          <a:lstStyle/>
          <a:p>
            <a:r>
              <a:rPr lang="en-CA" dirty="0">
                <a:solidFill>
                  <a:schemeClr val="bg2">
                    <a:lumMod val="90000"/>
                  </a:schemeClr>
                </a:solidFill>
              </a:rPr>
              <a:t>Tuesday Sept 6 (2h) </a:t>
            </a:r>
          </a:p>
          <a:p>
            <a:pPr lvl="1"/>
            <a:r>
              <a:rPr lang="en-CA" dirty="0">
                <a:solidFill>
                  <a:schemeClr val="bg2">
                    <a:lumMod val="90000"/>
                  </a:schemeClr>
                </a:solidFill>
              </a:rPr>
              <a:t>Next Charter Proposals</a:t>
            </a:r>
          </a:p>
          <a:p>
            <a:pPr lvl="1"/>
            <a:r>
              <a:rPr lang="en-CA" dirty="0">
                <a:solidFill>
                  <a:schemeClr val="bg2">
                    <a:lumMod val="90000"/>
                  </a:schemeClr>
                </a:solidFill>
              </a:rPr>
              <a:t>Accessibility Joint Call</a:t>
            </a:r>
          </a:p>
          <a:p>
            <a:r>
              <a:rPr lang="en-CA" b="1" dirty="0"/>
              <a:t>Wednesday Sept 7</a:t>
            </a:r>
            <a:r>
              <a:rPr lang="en-CA" dirty="0"/>
              <a:t> (1h55m)</a:t>
            </a:r>
          </a:p>
          <a:p>
            <a:pPr lvl="1"/>
            <a:r>
              <a:rPr lang="en-CA" dirty="0"/>
              <a:t>Deliverables Status Review</a:t>
            </a:r>
          </a:p>
          <a:p>
            <a:pPr lvl="1"/>
            <a:r>
              <a:rPr lang="en-CA" dirty="0"/>
              <a:t>Next Charter Proposals</a:t>
            </a:r>
          </a:p>
          <a:p>
            <a:r>
              <a:rPr lang="en-CA" dirty="0"/>
              <a:t>Monday Sept 12 (1h55m)</a:t>
            </a:r>
          </a:p>
          <a:p>
            <a:pPr lvl="1"/>
            <a:r>
              <a:rPr lang="en-CA" dirty="0"/>
              <a:t>Deliverable Progress</a:t>
            </a:r>
          </a:p>
          <a:p>
            <a:pPr lvl="1"/>
            <a:r>
              <a:rPr lang="en-CA" dirty="0"/>
              <a:t>Next Charter Discussion</a:t>
            </a:r>
          </a:p>
          <a:p>
            <a:pPr lvl="1"/>
            <a:r>
              <a:rPr lang="en-CA" dirty="0"/>
              <a:t>Liaisons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3E547-66FF-8D41-A445-B9D23F2D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DA42-2970-1B4D-9C1F-77F249CD7467}" type="datetime1">
              <a:rPr lang="en-CA" smtClean="0"/>
              <a:t>2022-09-06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3CDDC-3456-C849-BC93-92466B8A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B2D99-10F9-7144-B8A4-C7301A56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2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15F0BE7-91AF-6646-9347-A1CD0C66A8B2}"/>
              </a:ext>
            </a:extLst>
          </p:cNvPr>
          <p:cNvSpPr txBox="1">
            <a:spLocks/>
          </p:cNvSpPr>
          <p:nvPr/>
        </p:nvSpPr>
        <p:spPr>
          <a:xfrm>
            <a:off x="6184741" y="1298221"/>
            <a:ext cx="5438171" cy="4878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Wednesday Sept 14 (1h55m+1h)</a:t>
            </a:r>
          </a:p>
          <a:p>
            <a:pPr lvl="1"/>
            <a:r>
              <a:rPr lang="en-CA" dirty="0"/>
              <a:t>Joint Calls</a:t>
            </a:r>
          </a:p>
          <a:p>
            <a:pPr lvl="1"/>
            <a:r>
              <a:rPr lang="en-CA" dirty="0"/>
              <a:t>Breakout: Demos</a:t>
            </a:r>
          </a:p>
          <a:p>
            <a:r>
              <a:rPr lang="en-CA" dirty="0"/>
              <a:t>Tuesday Sept 20 (1h55m)</a:t>
            </a:r>
          </a:p>
          <a:p>
            <a:pPr lvl="1"/>
            <a:r>
              <a:rPr lang="en-CA" dirty="0"/>
              <a:t>WoT CG/Marketing Split (1/2)</a:t>
            </a:r>
          </a:p>
          <a:p>
            <a:pPr lvl="1"/>
            <a:r>
              <a:rPr lang="en-CA" dirty="0"/>
              <a:t>OPC UA</a:t>
            </a:r>
          </a:p>
          <a:p>
            <a:r>
              <a:rPr lang="en-CA" dirty="0"/>
              <a:t>Wednesday Sept 21 (1h55m)</a:t>
            </a:r>
          </a:p>
          <a:p>
            <a:pPr lvl="1"/>
            <a:r>
              <a:rPr lang="en-CA" dirty="0"/>
              <a:t>CR Transition Resolutions</a:t>
            </a:r>
          </a:p>
          <a:p>
            <a:r>
              <a:rPr lang="en-CA" dirty="0"/>
              <a:t>Thursday Sept 22 (1h55m)</a:t>
            </a:r>
          </a:p>
          <a:p>
            <a:pPr lvl="1"/>
            <a:r>
              <a:rPr lang="en-CA" dirty="0"/>
              <a:t>WoT CG/Marketing Split (2/2)</a:t>
            </a:r>
          </a:p>
          <a:p>
            <a:pPr lvl="1"/>
            <a:r>
              <a:rPr lang="en-CA" dirty="0"/>
              <a:t>Finalize Next Charter Deliverables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39956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AC1B2-45F8-2948-A27E-D1F00EF6E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Wednesday Sept 7 (1h55m)</a:t>
            </a:r>
            <a:r>
              <a:rPr lang="en-CA" dirty="0"/>
              <a:t> </a:t>
            </a:r>
            <a:br>
              <a:rPr lang="en-CA" dirty="0"/>
            </a:br>
            <a:r>
              <a:rPr lang="en-CA" dirty="0"/>
              <a:t>Pre-TPAC Session 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FF69C-6A82-BF44-BD7D-518DFA442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CA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8:05-8:10: </a:t>
            </a:r>
            <a:r>
              <a:rPr lang="en-CA" b="1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Opening</a:t>
            </a:r>
            <a:r>
              <a:rPr lang="en-CA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 (5m) - McCool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8:10-8:40: </a:t>
            </a:r>
            <a:r>
              <a:rPr lang="en-CA" b="1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Publication Status </a:t>
            </a:r>
            <a:r>
              <a:rPr lang="en-CA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en-CA" dirty="0">
                <a:solidFill>
                  <a:srgbClr val="252525"/>
                </a:solidFill>
                <a:latin typeface="Arial" panose="020B0604020202020204" pitchFamily="34" charset="0"/>
              </a:rPr>
              <a:t>3</a:t>
            </a:r>
            <a:r>
              <a:rPr lang="en-CA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0m) - McCool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8:40-10:00: </a:t>
            </a:r>
            <a:r>
              <a:rPr lang="en-CA" b="1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Deliverable Proposals </a:t>
            </a:r>
            <a:r>
              <a:rPr lang="en-CA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(1h20)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CA" b="0" i="0" u="none" strike="noStrike" dirty="0">
                <a:solidFill>
                  <a:srgbClr val="3366BB"/>
                </a:solidFill>
                <a:effectLst/>
                <a:latin typeface="Arial" panose="020B0604020202020204" pitchFamily="34" charset="0"/>
                <a:hlinkClick r:id="rId2"/>
              </a:rPr>
              <a:t>https://github.com/w3c/wot/issues/978</a:t>
            </a:r>
            <a:endParaRPr lang="en-CA" b="0" i="0" dirty="0">
              <a:solidFill>
                <a:srgbClr val="252525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CA" b="0" i="0" u="none" strike="noStrike" dirty="0">
                <a:solidFill>
                  <a:srgbClr val="3366BB"/>
                </a:solidFill>
                <a:effectLst/>
                <a:latin typeface="Arial" panose="020B0604020202020204" pitchFamily="34" charset="0"/>
                <a:hlinkClick r:id="rId3"/>
              </a:rPr>
              <a:t>https://github.com/w3c/wot/tree/main/proposals/deliverable-proposals</a:t>
            </a:r>
            <a:endParaRPr lang="en-CA" b="0" i="0" u="none" strike="noStrike" dirty="0">
              <a:solidFill>
                <a:srgbClr val="3366BB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CA" dirty="0">
                <a:latin typeface="Arial" panose="020B0604020202020204" pitchFamily="34" charset="0"/>
              </a:rPr>
              <a:t>Scripting (45m) - Daniel</a:t>
            </a:r>
          </a:p>
          <a:p>
            <a:pPr marL="1200150" lvl="2" indent="-285750"/>
            <a:r>
              <a:rPr lang="en-CA" dirty="0">
                <a:latin typeface="Arial" panose="020B0604020202020204" pitchFamily="34" charset="0"/>
              </a:rPr>
              <a:t>Review of publication options and processes (10m) – </a:t>
            </a:r>
            <a:r>
              <a:rPr lang="en-CA" dirty="0" err="1">
                <a:latin typeface="Arial" panose="020B0604020202020204" pitchFamily="34" charset="0"/>
              </a:rPr>
              <a:t>Kaz</a:t>
            </a:r>
            <a:endParaRPr lang="en-CA" dirty="0">
              <a:latin typeface="Arial" panose="020B0604020202020204" pitchFamily="34" charset="0"/>
            </a:endParaRPr>
          </a:p>
          <a:p>
            <a:pPr marL="1200150" lvl="2" indent="-285750"/>
            <a:r>
              <a:rPr lang="en-CA" b="0" i="0" dirty="0">
                <a:effectLst/>
                <a:latin typeface="Arial" panose="020B0604020202020204" pitchFamily="34" charset="0"/>
              </a:rPr>
              <a:t>Discussion (35m)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CA" dirty="0">
                <a:latin typeface="Arial" panose="020B0604020202020204" pitchFamily="34" charset="0"/>
              </a:rPr>
              <a:t>Other (35m) - McCool</a:t>
            </a:r>
            <a:endParaRPr lang="en-CA" b="0" i="0" dirty="0"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br>
              <a:rPr lang="en-CA" dirty="0"/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2E08F9-3889-484E-ABFE-0CCE8E0DE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5B4AA3-6A90-5E44-813A-B5C757467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3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8EF2E26-2E74-6A4E-A6A6-F98317EB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2022-09-06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170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194C-11B4-DF4D-BD5B-07A74B9C6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7B15A-EE83-6C46-B3BF-DD4FF849D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Wiki</a:t>
            </a:r>
          </a:p>
          <a:p>
            <a:pPr lvl="1"/>
            <a:r>
              <a:rPr lang="en-US" dirty="0">
                <a:hlinkClick r:id="rId2"/>
              </a:rPr>
              <a:t>https://www.w3.org/WoT/IG/wiki/F2F_meeting,_September_2022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Detailed agenda and links to </a:t>
            </a:r>
            <a:r>
              <a:rPr lang="en-US" dirty="0" err="1"/>
              <a:t>WebExes</a:t>
            </a:r>
            <a:endParaRPr lang="en-US" dirty="0"/>
          </a:p>
          <a:p>
            <a:r>
              <a:rPr lang="en-US" dirty="0"/>
              <a:t>Presentations</a:t>
            </a:r>
          </a:p>
          <a:p>
            <a:pPr lvl="1"/>
            <a:r>
              <a:rPr lang="en-US" dirty="0">
                <a:hlinkClick r:id="rId3"/>
              </a:rPr>
              <a:t>https://github.com/w3c/wot/tree/main/PRESENTATIONS/2022-09-hybrid-f2f</a:t>
            </a:r>
            <a:endParaRPr lang="en-US" dirty="0"/>
          </a:p>
          <a:p>
            <a:pPr lvl="1"/>
            <a:r>
              <a:rPr lang="en-US" dirty="0"/>
              <a:t>Please upload prior to your session</a:t>
            </a:r>
          </a:p>
          <a:p>
            <a:pPr lvl="1"/>
            <a:r>
              <a:rPr lang="en-US" dirty="0"/>
              <a:t>Please (also) export and upload a PDF version (PDF-only ok)</a:t>
            </a:r>
          </a:p>
          <a:p>
            <a:pPr lvl="1"/>
            <a:r>
              <a:rPr lang="en-US" dirty="0"/>
              <a:t>Please follow file naming convention (will be renamed otherwise)</a:t>
            </a:r>
          </a:p>
          <a:p>
            <a:pPr lvl="1"/>
            <a:r>
              <a:rPr lang="en-US" dirty="0"/>
              <a:t>Ideally update the README to index your presentation material</a:t>
            </a:r>
          </a:p>
          <a:p>
            <a:pPr lvl="1"/>
            <a:r>
              <a:rPr lang="en-US" dirty="0"/>
              <a:t>Please upload at least one slide even if all it does is hyperlink to </a:t>
            </a:r>
            <a:r>
              <a:rPr lang="en-US" dirty="0" err="1"/>
              <a:t>github</a:t>
            </a:r>
            <a:r>
              <a:rPr lang="en-US" dirty="0"/>
              <a:t> issues or other documents; it will make reviewing the F2F later easier</a:t>
            </a:r>
          </a:p>
          <a:p>
            <a:pPr lvl="1"/>
            <a:r>
              <a:rPr lang="en-US" dirty="0"/>
              <a:t>Use of template not required but preferred if you can do it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3E547-66FF-8D41-A445-B9D23F2D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DA42-2970-1B4D-9C1F-77F249CD7467}" type="datetime1">
              <a:rPr lang="en-CA" smtClean="0"/>
              <a:t>2022-09-06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3CDDC-3456-C849-BC93-92466B8A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B2D99-10F9-7144-B8A4-C7301A56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966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0B82C324-38C9-8D43-B9CF-BB1C50F6C7D4}" vid="{E77D58A1-DB36-8941-873E-0ACC69A37E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783</TotalTime>
  <Words>368</Words>
  <Application>Microsoft Macintosh PowerPoint</Application>
  <PresentationFormat>Widescreen</PresentationFormat>
  <Paragraphs>58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WoT Virtual F2F Opening</vt:lpstr>
      <vt:lpstr>Agenda</vt:lpstr>
      <vt:lpstr>Wednesday Sept 7 (1h55m)  Pre-TPAC Session 2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Mccool, Michael</dc:creator>
  <cp:lastModifiedBy>Mccool, Michael</cp:lastModifiedBy>
  <cp:revision>28</cp:revision>
  <dcterms:created xsi:type="dcterms:W3CDTF">2021-03-09T15:46:26Z</dcterms:created>
  <dcterms:modified xsi:type="dcterms:W3CDTF">2022-09-06T15:22:20Z</dcterms:modified>
</cp:coreProperties>
</file>