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0"/>
  </p:notesMasterIdLst>
  <p:sldIdLst>
    <p:sldId id="256" r:id="rId3"/>
    <p:sldId id="258" r:id="rId4"/>
    <p:sldId id="265" r:id="rId5"/>
    <p:sldId id="268" r:id="rId6"/>
    <p:sldId id="269" r:id="rId7"/>
    <p:sldId id="270"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729C31-7DB4-4DA5-9A30-28BCA680CD92}" v="3" dt="2024-09-26T18:14:32.5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94"/>
  </p:normalViewPr>
  <p:slideViewPr>
    <p:cSldViewPr snapToGrid="0" snapToObjects="1">
      <p:cViewPr varScale="1">
        <p:scale>
          <a:sx n="111" d="100"/>
          <a:sy n="111" d="100"/>
        </p:scale>
        <p:origin x="53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cool, Michael" userId="9022b910-48f5-4b36-ad75-783e2c5f7356" providerId="ADAL" clId="{DC729C31-7DB4-4DA5-9A30-28BCA680CD92}"/>
    <pc:docChg chg="undo custSel addSld delSld modSld">
      <pc:chgData name="Mccool, Michael" userId="9022b910-48f5-4b36-ad75-783e2c5f7356" providerId="ADAL" clId="{DC729C31-7DB4-4DA5-9A30-28BCA680CD92}" dt="2024-09-26T18:18:29.295" v="2199" actId="20577"/>
      <pc:docMkLst>
        <pc:docMk/>
      </pc:docMkLst>
      <pc:sldChg chg="modSp mod">
        <pc:chgData name="Mccool, Michael" userId="9022b910-48f5-4b36-ad75-783e2c5f7356" providerId="ADAL" clId="{DC729C31-7DB4-4DA5-9A30-28BCA680CD92}" dt="2024-09-26T17:44:01.132" v="24" actId="20577"/>
        <pc:sldMkLst>
          <pc:docMk/>
          <pc:sldMk cId="172328536" sldId="256"/>
        </pc:sldMkLst>
        <pc:spChg chg="mod">
          <ac:chgData name="Mccool, Michael" userId="9022b910-48f5-4b36-ad75-783e2c5f7356" providerId="ADAL" clId="{DC729C31-7DB4-4DA5-9A30-28BCA680CD92}" dt="2024-09-26T17:43:57.878" v="22" actId="20577"/>
          <ac:spMkLst>
            <pc:docMk/>
            <pc:sldMk cId="172328536" sldId="256"/>
            <ac:spMk id="2" creationId="{F0887674-345B-6D45-8433-396169D87CDD}"/>
          </ac:spMkLst>
        </pc:spChg>
        <pc:spChg chg="mod">
          <ac:chgData name="Mccool, Michael" userId="9022b910-48f5-4b36-ad75-783e2c5f7356" providerId="ADAL" clId="{DC729C31-7DB4-4DA5-9A30-28BCA680CD92}" dt="2024-09-26T17:44:01.132" v="24" actId="20577"/>
          <ac:spMkLst>
            <pc:docMk/>
            <pc:sldMk cId="172328536" sldId="256"/>
            <ac:spMk id="3" creationId="{C0E957DB-7468-C943-8F4B-9FE90A3CB8D2}"/>
          </ac:spMkLst>
        </pc:spChg>
      </pc:sldChg>
      <pc:sldChg chg="del">
        <pc:chgData name="Mccool, Michael" userId="9022b910-48f5-4b36-ad75-783e2c5f7356" providerId="ADAL" clId="{DC729C31-7DB4-4DA5-9A30-28BCA680CD92}" dt="2024-09-26T17:44:05.091" v="25" actId="47"/>
        <pc:sldMkLst>
          <pc:docMk/>
          <pc:sldMk cId="2239956326" sldId="257"/>
        </pc:sldMkLst>
      </pc:sldChg>
      <pc:sldChg chg="del">
        <pc:chgData name="Mccool, Michael" userId="9022b910-48f5-4b36-ad75-783e2c5f7356" providerId="ADAL" clId="{DC729C31-7DB4-4DA5-9A30-28BCA680CD92}" dt="2024-09-26T17:44:24.235" v="28" actId="47"/>
        <pc:sldMkLst>
          <pc:docMk/>
          <pc:sldMk cId="164438552" sldId="259"/>
        </pc:sldMkLst>
      </pc:sldChg>
      <pc:sldChg chg="del">
        <pc:chgData name="Mccool, Michael" userId="9022b910-48f5-4b36-ad75-783e2c5f7356" providerId="ADAL" clId="{DC729C31-7DB4-4DA5-9A30-28BCA680CD92}" dt="2024-09-26T17:44:25.604" v="29" actId="47"/>
        <pc:sldMkLst>
          <pc:docMk/>
          <pc:sldMk cId="868142888" sldId="260"/>
        </pc:sldMkLst>
      </pc:sldChg>
      <pc:sldChg chg="del">
        <pc:chgData name="Mccool, Michael" userId="9022b910-48f5-4b36-ad75-783e2c5f7356" providerId="ADAL" clId="{DC729C31-7DB4-4DA5-9A30-28BCA680CD92}" dt="2024-09-26T17:44:26.518" v="30" actId="47"/>
        <pc:sldMkLst>
          <pc:docMk/>
          <pc:sldMk cId="1516491476" sldId="261"/>
        </pc:sldMkLst>
      </pc:sldChg>
      <pc:sldChg chg="del">
        <pc:chgData name="Mccool, Michael" userId="9022b910-48f5-4b36-ad75-783e2c5f7356" providerId="ADAL" clId="{DC729C31-7DB4-4DA5-9A30-28BCA680CD92}" dt="2024-09-26T17:44:27.304" v="31" actId="47"/>
        <pc:sldMkLst>
          <pc:docMk/>
          <pc:sldMk cId="946746563" sldId="263"/>
        </pc:sldMkLst>
      </pc:sldChg>
      <pc:sldChg chg="del">
        <pc:chgData name="Mccool, Michael" userId="9022b910-48f5-4b36-ad75-783e2c5f7356" providerId="ADAL" clId="{DC729C31-7DB4-4DA5-9A30-28BCA680CD92}" dt="2024-09-26T17:45:02.058" v="35" actId="47"/>
        <pc:sldMkLst>
          <pc:docMk/>
          <pc:sldMk cId="2351600870" sldId="266"/>
        </pc:sldMkLst>
      </pc:sldChg>
      <pc:sldChg chg="modSp add del mod">
        <pc:chgData name="Mccool, Michael" userId="9022b910-48f5-4b36-ad75-783e2c5f7356" providerId="ADAL" clId="{DC729C31-7DB4-4DA5-9A30-28BCA680CD92}" dt="2024-09-26T18:16:24.875" v="2017" actId="47"/>
        <pc:sldMkLst>
          <pc:docMk/>
          <pc:sldMk cId="277561167" sldId="267"/>
        </pc:sldMkLst>
        <pc:spChg chg="mod">
          <ac:chgData name="Mccool, Michael" userId="9022b910-48f5-4b36-ad75-783e2c5f7356" providerId="ADAL" clId="{DC729C31-7DB4-4DA5-9A30-28BCA680CD92}" dt="2024-09-26T17:44:49.712" v="34" actId="20577"/>
          <ac:spMkLst>
            <pc:docMk/>
            <pc:sldMk cId="277561167" sldId="267"/>
            <ac:spMk id="3" creationId="{D013F29C-27EF-B00F-BC36-D2551C84A203}"/>
          </ac:spMkLst>
        </pc:spChg>
      </pc:sldChg>
      <pc:sldChg chg="del">
        <pc:chgData name="Mccool, Michael" userId="9022b910-48f5-4b36-ad75-783e2c5f7356" providerId="ADAL" clId="{DC729C31-7DB4-4DA5-9A30-28BCA680CD92}" dt="2024-09-26T17:44:14.002" v="26" actId="47"/>
        <pc:sldMkLst>
          <pc:docMk/>
          <pc:sldMk cId="1689043559" sldId="267"/>
        </pc:sldMkLst>
      </pc:sldChg>
      <pc:sldChg chg="del">
        <pc:chgData name="Mccool, Michael" userId="9022b910-48f5-4b36-ad75-783e2c5f7356" providerId="ADAL" clId="{DC729C31-7DB4-4DA5-9A30-28BCA680CD92}" dt="2024-09-26T17:44:28.428" v="32" actId="47"/>
        <pc:sldMkLst>
          <pc:docMk/>
          <pc:sldMk cId="1111354711" sldId="268"/>
        </pc:sldMkLst>
      </pc:sldChg>
      <pc:sldChg chg="modSp new mod">
        <pc:chgData name="Mccool, Michael" userId="9022b910-48f5-4b36-ad75-783e2c5f7356" providerId="ADAL" clId="{DC729C31-7DB4-4DA5-9A30-28BCA680CD92}" dt="2024-09-26T18:02:30.282" v="728" actId="20577"/>
        <pc:sldMkLst>
          <pc:docMk/>
          <pc:sldMk cId="2473368260" sldId="268"/>
        </pc:sldMkLst>
        <pc:spChg chg="mod">
          <ac:chgData name="Mccool, Michael" userId="9022b910-48f5-4b36-ad75-783e2c5f7356" providerId="ADAL" clId="{DC729C31-7DB4-4DA5-9A30-28BCA680CD92}" dt="2024-09-26T17:46:46.980" v="51" actId="20577"/>
          <ac:spMkLst>
            <pc:docMk/>
            <pc:sldMk cId="2473368260" sldId="268"/>
            <ac:spMk id="2" creationId="{63420DDF-C1CF-CD71-6128-3A9A3FAC55FA}"/>
          </ac:spMkLst>
        </pc:spChg>
        <pc:spChg chg="mod">
          <ac:chgData name="Mccool, Michael" userId="9022b910-48f5-4b36-ad75-783e2c5f7356" providerId="ADAL" clId="{DC729C31-7DB4-4DA5-9A30-28BCA680CD92}" dt="2024-09-26T18:02:30.282" v="728" actId="20577"/>
          <ac:spMkLst>
            <pc:docMk/>
            <pc:sldMk cId="2473368260" sldId="268"/>
            <ac:spMk id="3" creationId="{FC399037-45D2-D937-A9FC-8F6573EDA4B9}"/>
          </ac:spMkLst>
        </pc:spChg>
      </pc:sldChg>
      <pc:sldChg chg="del">
        <pc:chgData name="Mccool, Michael" userId="9022b910-48f5-4b36-ad75-783e2c5f7356" providerId="ADAL" clId="{DC729C31-7DB4-4DA5-9A30-28BCA680CD92}" dt="2024-09-26T17:44:17.600" v="27" actId="47"/>
        <pc:sldMkLst>
          <pc:docMk/>
          <pc:sldMk cId="1388342694" sldId="269"/>
        </pc:sldMkLst>
      </pc:sldChg>
      <pc:sldChg chg="modSp new mod">
        <pc:chgData name="Mccool, Michael" userId="9022b910-48f5-4b36-ad75-783e2c5f7356" providerId="ADAL" clId="{DC729C31-7DB4-4DA5-9A30-28BCA680CD92}" dt="2024-09-26T18:05:32.690" v="811" actId="403"/>
        <pc:sldMkLst>
          <pc:docMk/>
          <pc:sldMk cId="4021465642" sldId="269"/>
        </pc:sldMkLst>
        <pc:spChg chg="mod">
          <ac:chgData name="Mccool, Michael" userId="9022b910-48f5-4b36-ad75-783e2c5f7356" providerId="ADAL" clId="{DC729C31-7DB4-4DA5-9A30-28BCA680CD92}" dt="2024-09-26T18:04:50.215" v="786" actId="20577"/>
          <ac:spMkLst>
            <pc:docMk/>
            <pc:sldMk cId="4021465642" sldId="269"/>
            <ac:spMk id="2" creationId="{E587D449-7281-375B-2C24-7970D53C0583}"/>
          </ac:spMkLst>
        </pc:spChg>
        <pc:spChg chg="mod">
          <ac:chgData name="Mccool, Michael" userId="9022b910-48f5-4b36-ad75-783e2c5f7356" providerId="ADAL" clId="{DC729C31-7DB4-4DA5-9A30-28BCA680CD92}" dt="2024-09-26T18:05:32.690" v="811" actId="403"/>
          <ac:spMkLst>
            <pc:docMk/>
            <pc:sldMk cId="4021465642" sldId="269"/>
            <ac:spMk id="3" creationId="{4E9BE4D4-DF30-7AE4-0CCC-21F99A5E1CF0}"/>
          </ac:spMkLst>
        </pc:spChg>
      </pc:sldChg>
      <pc:sldChg chg="addSp delSp modSp new mod">
        <pc:chgData name="Mccool, Michael" userId="9022b910-48f5-4b36-ad75-783e2c5f7356" providerId="ADAL" clId="{DC729C31-7DB4-4DA5-9A30-28BCA680CD92}" dt="2024-09-26T18:18:29.295" v="2199" actId="20577"/>
        <pc:sldMkLst>
          <pc:docMk/>
          <pc:sldMk cId="3641158184" sldId="270"/>
        </pc:sldMkLst>
        <pc:spChg chg="mod">
          <ac:chgData name="Mccool, Michael" userId="9022b910-48f5-4b36-ad75-783e2c5f7356" providerId="ADAL" clId="{DC729C31-7DB4-4DA5-9A30-28BCA680CD92}" dt="2024-09-26T18:04:56.623" v="803" actId="20577"/>
          <ac:spMkLst>
            <pc:docMk/>
            <pc:sldMk cId="3641158184" sldId="270"/>
            <ac:spMk id="2" creationId="{4530DDB9-5B24-180F-AB79-A567BF58B378}"/>
          </ac:spMkLst>
        </pc:spChg>
        <pc:spChg chg="mod">
          <ac:chgData name="Mccool, Michael" userId="9022b910-48f5-4b36-ad75-783e2c5f7356" providerId="ADAL" clId="{DC729C31-7DB4-4DA5-9A30-28BCA680CD92}" dt="2024-09-26T18:18:29.295" v="2199" actId="20577"/>
          <ac:spMkLst>
            <pc:docMk/>
            <pc:sldMk cId="3641158184" sldId="270"/>
            <ac:spMk id="3" creationId="{298A47D6-A5E4-AAB4-2089-397858BA207F}"/>
          </ac:spMkLst>
        </pc:spChg>
        <pc:spChg chg="add del">
          <ac:chgData name="Mccool, Michael" userId="9022b910-48f5-4b36-ad75-783e2c5f7356" providerId="ADAL" clId="{DC729C31-7DB4-4DA5-9A30-28BCA680CD92}" dt="2024-09-26T18:05:08.491" v="805" actId="22"/>
          <ac:spMkLst>
            <pc:docMk/>
            <pc:sldMk cId="3641158184" sldId="270"/>
            <ac:spMk id="8" creationId="{5EB6E7A7-D9CA-64B6-63C5-042AAC90BC21}"/>
          </ac:spMkLst>
        </pc:spChg>
      </pc:sldChg>
      <pc:sldChg chg="modSp add mod">
        <pc:chgData name="Mccool, Michael" userId="9022b910-48f5-4b36-ad75-783e2c5f7356" providerId="ADAL" clId="{DC729C31-7DB4-4DA5-9A30-28BCA680CD92}" dt="2024-09-26T18:15:43.700" v="2016" actId="20577"/>
        <pc:sldMkLst>
          <pc:docMk/>
          <pc:sldMk cId="2680713291" sldId="271"/>
        </pc:sldMkLst>
        <pc:spChg chg="mod">
          <ac:chgData name="Mccool, Michael" userId="9022b910-48f5-4b36-ad75-783e2c5f7356" providerId="ADAL" clId="{DC729C31-7DB4-4DA5-9A30-28BCA680CD92}" dt="2024-09-26T18:15:43.700" v="2016" actId="20577"/>
          <ac:spMkLst>
            <pc:docMk/>
            <pc:sldMk cId="2680713291" sldId="271"/>
            <ac:spMk id="3" creationId="{D013F29C-27EF-B00F-BC36-D2551C84A20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89B5DD-0274-BF45-B4C5-62E173E8F634}" type="datetimeFigureOut">
              <a:rPr lang="en-US" smtClean="0"/>
              <a:t>9/26/2024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16669-4A9E-2244-B321-FE3C257B743B}" type="slidenum">
              <a:rPr lang="en-US" smtClean="0"/>
              <a:t>‹#›</a:t>
            </a:fld>
            <a:endParaRPr lang="en-US"/>
          </a:p>
        </p:txBody>
      </p:sp>
    </p:spTree>
    <p:extLst>
      <p:ext uri="{BB962C8B-B14F-4D97-AF65-F5344CB8AC3E}">
        <p14:creationId xmlns:p14="http://schemas.microsoft.com/office/powerpoint/2010/main" val="12215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8CDCF-83F0-654A-8E95-83ACE832996E}"/>
              </a:ext>
            </a:extLst>
          </p:cNvPr>
          <p:cNvSpPr>
            <a:spLocks noGrp="1"/>
          </p:cNvSpPr>
          <p:nvPr>
            <p:ph type="ctrTitle"/>
          </p:nvPr>
        </p:nvSpPr>
        <p:spPr>
          <a:xfrm>
            <a:off x="838200" y="3428999"/>
            <a:ext cx="10515600" cy="1392589"/>
          </a:xfrm>
          <a:prstGeom prst="rect">
            <a:avLst/>
          </a:prstGeom>
        </p:spPr>
        <p:txBody>
          <a:bodyPr anchor="ctr"/>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A1FDD66-E57C-D246-A8D3-5F7E64604763}"/>
              </a:ext>
            </a:extLst>
          </p:cNvPr>
          <p:cNvSpPr>
            <a:spLocks noGrp="1"/>
          </p:cNvSpPr>
          <p:nvPr>
            <p:ph type="subTitle" idx="1"/>
          </p:nvPr>
        </p:nvSpPr>
        <p:spPr>
          <a:xfrm>
            <a:off x="1524000" y="5000977"/>
            <a:ext cx="9144000" cy="113735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28EA4BBE-75B1-9143-A887-FCA15B99C9D8}"/>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pic>
        <p:nvPicPr>
          <p:cNvPr id="7" name="Picture 6">
            <a:extLst>
              <a:ext uri="{FF2B5EF4-FFF2-40B4-BE49-F238E27FC236}">
                <a16:creationId xmlns:a16="http://schemas.microsoft.com/office/drawing/2014/main" id="{5C2FA7A7-1EC8-9A45-B674-9F5AA403389C}"/>
              </a:ext>
            </a:extLst>
          </p:cNvPr>
          <p:cNvPicPr>
            <a:picLocks noChangeAspect="1"/>
          </p:cNvPicPr>
          <p:nvPr userDrawn="1"/>
        </p:nvPicPr>
        <p:blipFill>
          <a:blip r:embed="rId2"/>
          <a:stretch>
            <a:fillRect/>
          </a:stretch>
        </p:blipFill>
        <p:spPr>
          <a:xfrm>
            <a:off x="3775125" y="483127"/>
            <a:ext cx="4641750" cy="2766483"/>
          </a:xfrm>
          <a:prstGeom prst="rect">
            <a:avLst/>
          </a:prstGeom>
        </p:spPr>
      </p:pic>
    </p:spTree>
    <p:extLst>
      <p:ext uri="{BB962C8B-B14F-4D97-AF65-F5344CB8AC3E}">
        <p14:creationId xmlns:p14="http://schemas.microsoft.com/office/powerpoint/2010/main" val="3477545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FD7F8-1D21-E24C-867B-27076A867C4A}"/>
              </a:ext>
            </a:extLst>
          </p:cNvPr>
          <p:cNvSpPr>
            <a:spLocks noGrp="1"/>
          </p:cNvSpPr>
          <p:nvPr>
            <p:ph type="title"/>
          </p:nvPr>
        </p:nvSpPr>
        <p:spPr>
          <a:xfrm>
            <a:off x="838200" y="365125"/>
            <a:ext cx="10515600" cy="933097"/>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8A5910-6C9B-1F48-8812-ECC4A33F6A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AF42E-65C6-9945-BE49-EB50D6713838}"/>
              </a:ext>
            </a:extLst>
          </p:cNvPr>
          <p:cNvSpPr>
            <a:spLocks noGrp="1"/>
          </p:cNvSpPr>
          <p:nvPr>
            <p:ph type="dt" sz="half" idx="10"/>
          </p:nvPr>
        </p:nvSpPr>
        <p:spPr>
          <a:xfrm>
            <a:off x="838200" y="6356350"/>
            <a:ext cx="2743200" cy="365125"/>
          </a:xfrm>
          <a:prstGeom prst="rect">
            <a:avLst/>
          </a:prstGeom>
        </p:spPr>
        <p:txBody>
          <a:bodyPr/>
          <a:lstStyle/>
          <a:p>
            <a:fld id="{2F93E591-CC8D-C74E-8EED-098A7FB5E64D}" type="datetime1">
              <a:rPr lang="en-CA" smtClean="0"/>
              <a:t>2024-09-26</a:t>
            </a:fld>
            <a:endParaRPr lang="en-US"/>
          </a:p>
        </p:txBody>
      </p:sp>
      <p:sp>
        <p:nvSpPr>
          <p:cNvPr id="5" name="Footer Placeholder 4">
            <a:extLst>
              <a:ext uri="{FF2B5EF4-FFF2-40B4-BE49-F238E27FC236}">
                <a16:creationId xmlns:a16="http://schemas.microsoft.com/office/drawing/2014/main" id="{255EF138-5D7E-EE45-A145-963FACA62E6A}"/>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6" name="Slide Number Placeholder 5">
            <a:extLst>
              <a:ext uri="{FF2B5EF4-FFF2-40B4-BE49-F238E27FC236}">
                <a16:creationId xmlns:a16="http://schemas.microsoft.com/office/drawing/2014/main" id="{43FF53AE-A2BC-DE4D-BB61-40C1BC3B64FB}"/>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a:t>
            </a:fld>
            <a:endParaRPr lang="en-US"/>
          </a:p>
        </p:txBody>
      </p:sp>
      <p:pic>
        <p:nvPicPr>
          <p:cNvPr id="7" name="Picture 6">
            <a:extLst>
              <a:ext uri="{FF2B5EF4-FFF2-40B4-BE49-F238E27FC236}">
                <a16:creationId xmlns:a16="http://schemas.microsoft.com/office/drawing/2014/main" id="{296536F3-C8D2-4944-B4D4-6A4C8563FAC8}"/>
              </a:ext>
            </a:extLst>
          </p:cNvPr>
          <p:cNvPicPr>
            <a:picLocks noChangeAspect="1"/>
          </p:cNvPicPr>
          <p:nvPr userDrawn="1"/>
        </p:nvPicPr>
        <p:blipFill>
          <a:blip r:embed="rId2"/>
          <a:stretch>
            <a:fillRect/>
          </a:stretch>
        </p:blipFill>
        <p:spPr>
          <a:xfrm rot="5400000">
            <a:off x="11093626" y="5793141"/>
            <a:ext cx="1287991" cy="767643"/>
          </a:xfrm>
          <a:prstGeom prst="rect">
            <a:avLst/>
          </a:prstGeom>
        </p:spPr>
      </p:pic>
    </p:spTree>
    <p:extLst>
      <p:ext uri="{BB962C8B-B14F-4D97-AF65-F5344CB8AC3E}">
        <p14:creationId xmlns:p14="http://schemas.microsoft.com/office/powerpoint/2010/main" val="216917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0FF282-7893-604E-9578-505C40B7157B}"/>
              </a:ext>
            </a:extLst>
          </p:cNvPr>
          <p:cNvSpPr>
            <a:spLocks noGrp="1"/>
          </p:cNvSpPr>
          <p:nvPr>
            <p:ph type="title" orient="vert"/>
          </p:nvPr>
        </p:nvSpPr>
        <p:spPr>
          <a:xfrm>
            <a:off x="9731022" y="365125"/>
            <a:ext cx="1622778"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A972C3-333E-304A-AB27-C6CDCBED1A76}"/>
              </a:ext>
            </a:extLst>
          </p:cNvPr>
          <p:cNvSpPr>
            <a:spLocks noGrp="1"/>
          </p:cNvSpPr>
          <p:nvPr>
            <p:ph type="body" orient="vert" idx="1"/>
          </p:nvPr>
        </p:nvSpPr>
        <p:spPr>
          <a:xfrm>
            <a:off x="838200" y="365125"/>
            <a:ext cx="889282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9F7E9A-773D-734B-9080-4E50327633D7}"/>
              </a:ext>
            </a:extLst>
          </p:cNvPr>
          <p:cNvSpPr>
            <a:spLocks noGrp="1"/>
          </p:cNvSpPr>
          <p:nvPr>
            <p:ph type="dt" sz="half" idx="10"/>
          </p:nvPr>
        </p:nvSpPr>
        <p:spPr>
          <a:xfrm>
            <a:off x="838200" y="6356350"/>
            <a:ext cx="2743200" cy="365125"/>
          </a:xfrm>
          <a:prstGeom prst="rect">
            <a:avLst/>
          </a:prstGeom>
        </p:spPr>
        <p:txBody>
          <a:bodyPr/>
          <a:lstStyle/>
          <a:p>
            <a:fld id="{2E1BC118-574D-594E-ABEA-A7C82666C9AB}" type="datetime1">
              <a:rPr lang="en-CA" smtClean="0"/>
              <a:t>2024-09-26</a:t>
            </a:fld>
            <a:endParaRPr lang="en-US"/>
          </a:p>
        </p:txBody>
      </p:sp>
      <p:sp>
        <p:nvSpPr>
          <p:cNvPr id="5" name="Footer Placeholder 4">
            <a:extLst>
              <a:ext uri="{FF2B5EF4-FFF2-40B4-BE49-F238E27FC236}">
                <a16:creationId xmlns:a16="http://schemas.microsoft.com/office/drawing/2014/main" id="{B3582C37-09FF-6A4D-8C32-64A7F07F2945}"/>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6" name="Slide Number Placeholder 5">
            <a:extLst>
              <a:ext uri="{FF2B5EF4-FFF2-40B4-BE49-F238E27FC236}">
                <a16:creationId xmlns:a16="http://schemas.microsoft.com/office/drawing/2014/main" id="{3BDB5B9D-9935-CE4E-A40E-BBED3145DF40}"/>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a:t>
            </a:fld>
            <a:endParaRPr lang="en-US"/>
          </a:p>
        </p:txBody>
      </p:sp>
      <p:pic>
        <p:nvPicPr>
          <p:cNvPr id="8" name="Picture 7">
            <a:extLst>
              <a:ext uri="{FF2B5EF4-FFF2-40B4-BE49-F238E27FC236}">
                <a16:creationId xmlns:a16="http://schemas.microsoft.com/office/drawing/2014/main" id="{24F9CC3B-F1C2-024E-9BCF-1306C0AC80DE}"/>
              </a:ext>
            </a:extLst>
          </p:cNvPr>
          <p:cNvPicPr>
            <a:picLocks noChangeAspect="1"/>
          </p:cNvPicPr>
          <p:nvPr userDrawn="1"/>
        </p:nvPicPr>
        <p:blipFill>
          <a:blip r:embed="rId2"/>
          <a:stretch>
            <a:fillRect/>
          </a:stretch>
        </p:blipFill>
        <p:spPr>
          <a:xfrm rot="5400000">
            <a:off x="11093626" y="5793141"/>
            <a:ext cx="1287991" cy="767643"/>
          </a:xfrm>
          <a:prstGeom prst="rect">
            <a:avLst/>
          </a:prstGeom>
        </p:spPr>
      </p:pic>
    </p:spTree>
    <p:extLst>
      <p:ext uri="{BB962C8B-B14F-4D97-AF65-F5344CB8AC3E}">
        <p14:creationId xmlns:p14="http://schemas.microsoft.com/office/powerpoint/2010/main" val="2287981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C7C6D-3AF4-704E-BA3F-6FC5B568CAB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540F4F71-1642-7C4D-949F-4818DFEAE6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A9BE4CE4-F196-BF4E-8EF4-267B94BD700F}"/>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6" name="Slide Number Placeholder 5">
            <a:extLst>
              <a:ext uri="{FF2B5EF4-FFF2-40B4-BE49-F238E27FC236}">
                <a16:creationId xmlns:a16="http://schemas.microsoft.com/office/drawing/2014/main" id="{B7BCB4A0-D1FD-9244-BC2D-7164B631071E}"/>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a:t>
            </a:fld>
            <a:endParaRPr lang="en-US"/>
          </a:p>
        </p:txBody>
      </p:sp>
      <p:pic>
        <p:nvPicPr>
          <p:cNvPr id="7" name="Picture 6">
            <a:extLst>
              <a:ext uri="{FF2B5EF4-FFF2-40B4-BE49-F238E27FC236}">
                <a16:creationId xmlns:a16="http://schemas.microsoft.com/office/drawing/2014/main" id="{217370EC-1423-5441-922D-1AAFD5BB3120}"/>
              </a:ext>
            </a:extLst>
          </p:cNvPr>
          <p:cNvPicPr>
            <a:picLocks noChangeAspect="1"/>
          </p:cNvPicPr>
          <p:nvPr userDrawn="1"/>
        </p:nvPicPr>
        <p:blipFill>
          <a:blip r:embed="rId2"/>
          <a:stretch>
            <a:fillRect/>
          </a:stretch>
        </p:blipFill>
        <p:spPr>
          <a:xfrm>
            <a:off x="10809060" y="136525"/>
            <a:ext cx="1287991" cy="767643"/>
          </a:xfrm>
          <a:prstGeom prst="rect">
            <a:avLst/>
          </a:prstGeom>
        </p:spPr>
      </p:pic>
      <p:sp>
        <p:nvSpPr>
          <p:cNvPr id="8" name="Date Placeholder 3">
            <a:extLst>
              <a:ext uri="{FF2B5EF4-FFF2-40B4-BE49-F238E27FC236}">
                <a16:creationId xmlns:a16="http://schemas.microsoft.com/office/drawing/2014/main" id="{6EF411AF-3106-D04E-9818-E4C0FD06B923}"/>
              </a:ext>
            </a:extLst>
          </p:cNvPr>
          <p:cNvSpPr>
            <a:spLocks noGrp="1"/>
          </p:cNvSpPr>
          <p:nvPr>
            <p:ph type="dt" sz="half" idx="10"/>
          </p:nvPr>
        </p:nvSpPr>
        <p:spPr>
          <a:xfrm>
            <a:off x="838200" y="6356350"/>
            <a:ext cx="2743200" cy="365125"/>
          </a:xfrm>
          <a:prstGeom prst="rect">
            <a:avLst/>
          </a:prstGeom>
        </p:spPr>
        <p:txBody>
          <a:bodyPr/>
          <a:lstStyle/>
          <a:p>
            <a:fld id="{B929AB1E-7FD9-0A40-B7C0-508CCACB3E9A}" type="datetime1">
              <a:rPr lang="en-CA" smtClean="0"/>
              <a:t>2024-09-26</a:t>
            </a:fld>
            <a:endParaRPr lang="en-US"/>
          </a:p>
        </p:txBody>
      </p:sp>
    </p:spTree>
    <p:extLst>
      <p:ext uri="{BB962C8B-B14F-4D97-AF65-F5344CB8AC3E}">
        <p14:creationId xmlns:p14="http://schemas.microsoft.com/office/powerpoint/2010/main" val="1490460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C7C6D-3AF4-704E-BA3F-6FC5B568CAB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540F4F71-1642-7C4D-949F-4818DFEAE6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A9BE4CE4-F196-BF4E-8EF4-267B94BD700F}"/>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6" name="Slide Number Placeholder 5">
            <a:extLst>
              <a:ext uri="{FF2B5EF4-FFF2-40B4-BE49-F238E27FC236}">
                <a16:creationId xmlns:a16="http://schemas.microsoft.com/office/drawing/2014/main" id="{B7BCB4A0-D1FD-9244-BC2D-7164B631071E}"/>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a:t>
            </a:fld>
            <a:endParaRPr lang="en-US"/>
          </a:p>
        </p:txBody>
      </p:sp>
      <p:pic>
        <p:nvPicPr>
          <p:cNvPr id="7" name="Picture 6">
            <a:extLst>
              <a:ext uri="{FF2B5EF4-FFF2-40B4-BE49-F238E27FC236}">
                <a16:creationId xmlns:a16="http://schemas.microsoft.com/office/drawing/2014/main" id="{217370EC-1423-5441-922D-1AAFD5BB3120}"/>
              </a:ext>
            </a:extLst>
          </p:cNvPr>
          <p:cNvPicPr>
            <a:picLocks noChangeAspect="1"/>
          </p:cNvPicPr>
          <p:nvPr userDrawn="1"/>
        </p:nvPicPr>
        <p:blipFill>
          <a:blip r:embed="rId2"/>
          <a:stretch>
            <a:fillRect/>
          </a:stretch>
        </p:blipFill>
        <p:spPr>
          <a:xfrm>
            <a:off x="10809060" y="136525"/>
            <a:ext cx="1287991" cy="767643"/>
          </a:xfrm>
          <a:prstGeom prst="rect">
            <a:avLst/>
          </a:prstGeom>
        </p:spPr>
      </p:pic>
      <p:sp>
        <p:nvSpPr>
          <p:cNvPr id="8" name="Date Placeholder 3">
            <a:extLst>
              <a:ext uri="{FF2B5EF4-FFF2-40B4-BE49-F238E27FC236}">
                <a16:creationId xmlns:a16="http://schemas.microsoft.com/office/drawing/2014/main" id="{6EF411AF-3106-D04E-9818-E4C0FD06B923}"/>
              </a:ext>
            </a:extLst>
          </p:cNvPr>
          <p:cNvSpPr>
            <a:spLocks noGrp="1"/>
          </p:cNvSpPr>
          <p:nvPr>
            <p:ph type="dt" sz="half" idx="10"/>
          </p:nvPr>
        </p:nvSpPr>
        <p:spPr>
          <a:xfrm>
            <a:off x="838200" y="6356350"/>
            <a:ext cx="2743200" cy="365125"/>
          </a:xfrm>
          <a:prstGeom prst="rect">
            <a:avLst/>
          </a:prstGeom>
        </p:spPr>
        <p:txBody>
          <a:bodyPr/>
          <a:lstStyle/>
          <a:p>
            <a:fld id="{B929AB1E-7FD9-0A40-B7C0-508CCACB3E9A}" type="datetime1">
              <a:rPr lang="en-CA" smtClean="0"/>
              <a:t>2024-09-26</a:t>
            </a:fld>
            <a:endParaRPr lang="en-US"/>
          </a:p>
        </p:txBody>
      </p:sp>
    </p:spTree>
    <p:extLst>
      <p:ext uri="{BB962C8B-B14F-4D97-AF65-F5344CB8AC3E}">
        <p14:creationId xmlns:p14="http://schemas.microsoft.com/office/powerpoint/2010/main" val="1490460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AD314-C4FC-384A-835E-A6FA7C1C341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195E31-AF4D-A348-A7A9-7416D5CFB3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3CCF5D-D219-B446-BFBF-42479CD05457}"/>
              </a:ext>
            </a:extLst>
          </p:cNvPr>
          <p:cNvSpPr>
            <a:spLocks noGrp="1"/>
          </p:cNvSpPr>
          <p:nvPr>
            <p:ph type="dt" sz="half" idx="10"/>
          </p:nvPr>
        </p:nvSpPr>
        <p:spPr>
          <a:xfrm>
            <a:off x="838200" y="6356350"/>
            <a:ext cx="2743200" cy="365125"/>
          </a:xfrm>
          <a:prstGeom prst="rect">
            <a:avLst/>
          </a:prstGeom>
        </p:spPr>
        <p:txBody>
          <a:bodyPr/>
          <a:lstStyle/>
          <a:p>
            <a:fld id="{5AE8723F-57EA-4C47-97B9-92AFDEEF85DC}" type="datetime1">
              <a:rPr lang="en-CA" smtClean="0"/>
              <a:t>2024-09-26</a:t>
            </a:fld>
            <a:endParaRPr lang="en-US"/>
          </a:p>
        </p:txBody>
      </p:sp>
      <p:sp>
        <p:nvSpPr>
          <p:cNvPr id="5" name="Footer Placeholder 4">
            <a:extLst>
              <a:ext uri="{FF2B5EF4-FFF2-40B4-BE49-F238E27FC236}">
                <a16:creationId xmlns:a16="http://schemas.microsoft.com/office/drawing/2014/main" id="{FC3BE2F7-A02E-2541-92F4-BB12DCEA2341}"/>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6" name="Slide Number Placeholder 5">
            <a:extLst>
              <a:ext uri="{FF2B5EF4-FFF2-40B4-BE49-F238E27FC236}">
                <a16:creationId xmlns:a16="http://schemas.microsoft.com/office/drawing/2014/main" id="{66E5E475-C185-8649-99DC-91A32B80F67D}"/>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a:t>
            </a:fld>
            <a:endParaRPr lang="en-US"/>
          </a:p>
        </p:txBody>
      </p:sp>
      <p:pic>
        <p:nvPicPr>
          <p:cNvPr id="7" name="Picture 6">
            <a:extLst>
              <a:ext uri="{FF2B5EF4-FFF2-40B4-BE49-F238E27FC236}">
                <a16:creationId xmlns:a16="http://schemas.microsoft.com/office/drawing/2014/main" id="{204E7543-36A1-9145-8718-DCB0BDDD9F30}"/>
              </a:ext>
            </a:extLst>
          </p:cNvPr>
          <p:cNvPicPr>
            <a:picLocks noChangeAspect="1"/>
          </p:cNvPicPr>
          <p:nvPr userDrawn="1"/>
        </p:nvPicPr>
        <p:blipFill>
          <a:blip r:embed="rId2"/>
          <a:stretch>
            <a:fillRect/>
          </a:stretch>
        </p:blipFill>
        <p:spPr>
          <a:xfrm>
            <a:off x="10809060" y="136525"/>
            <a:ext cx="1287991" cy="767643"/>
          </a:xfrm>
          <a:prstGeom prst="rect">
            <a:avLst/>
          </a:prstGeom>
        </p:spPr>
      </p:pic>
    </p:spTree>
    <p:extLst>
      <p:ext uri="{BB962C8B-B14F-4D97-AF65-F5344CB8AC3E}">
        <p14:creationId xmlns:p14="http://schemas.microsoft.com/office/powerpoint/2010/main" val="370008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F69A-4335-4B4E-B747-17F37F3C2C99}"/>
              </a:ext>
            </a:extLst>
          </p:cNvPr>
          <p:cNvSpPr>
            <a:spLocks noGrp="1"/>
          </p:cNvSpPr>
          <p:nvPr>
            <p:ph type="title"/>
          </p:nvPr>
        </p:nvSpPr>
        <p:spPr>
          <a:xfrm>
            <a:off x="838200" y="365125"/>
            <a:ext cx="10515600" cy="820207"/>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FBB7619A-7211-0947-8360-23CE25F12D7E}"/>
              </a:ext>
            </a:extLst>
          </p:cNvPr>
          <p:cNvSpPr>
            <a:spLocks noGrp="1"/>
          </p:cNvSpPr>
          <p:nvPr>
            <p:ph sz="half" idx="1"/>
          </p:nvPr>
        </p:nvSpPr>
        <p:spPr>
          <a:xfrm>
            <a:off x="838200" y="1185332"/>
            <a:ext cx="5181600" cy="4991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A2284B-15A7-584D-908E-45543479E59F}"/>
              </a:ext>
            </a:extLst>
          </p:cNvPr>
          <p:cNvSpPr>
            <a:spLocks noGrp="1"/>
          </p:cNvSpPr>
          <p:nvPr>
            <p:ph sz="half" idx="2"/>
          </p:nvPr>
        </p:nvSpPr>
        <p:spPr>
          <a:xfrm>
            <a:off x="6172200" y="1185332"/>
            <a:ext cx="5181600" cy="4991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848B25-655D-AF40-BDC0-5457413735FF}"/>
              </a:ext>
            </a:extLst>
          </p:cNvPr>
          <p:cNvSpPr>
            <a:spLocks noGrp="1"/>
          </p:cNvSpPr>
          <p:nvPr>
            <p:ph type="dt" sz="half" idx="10"/>
          </p:nvPr>
        </p:nvSpPr>
        <p:spPr>
          <a:xfrm>
            <a:off x="838200" y="6356350"/>
            <a:ext cx="2743200" cy="365125"/>
          </a:xfrm>
          <a:prstGeom prst="rect">
            <a:avLst/>
          </a:prstGeom>
        </p:spPr>
        <p:txBody>
          <a:bodyPr/>
          <a:lstStyle/>
          <a:p>
            <a:fld id="{B2B00E5D-EC04-AA49-8D52-0FCB6E08F63D}" type="datetime1">
              <a:rPr lang="en-CA" smtClean="0"/>
              <a:t>2024-09-26</a:t>
            </a:fld>
            <a:endParaRPr lang="en-US"/>
          </a:p>
        </p:txBody>
      </p:sp>
      <p:sp>
        <p:nvSpPr>
          <p:cNvPr id="6" name="Footer Placeholder 5">
            <a:extLst>
              <a:ext uri="{FF2B5EF4-FFF2-40B4-BE49-F238E27FC236}">
                <a16:creationId xmlns:a16="http://schemas.microsoft.com/office/drawing/2014/main" id="{F719A9F6-1429-5E49-BAA4-1E84DC5BA7FF}"/>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7" name="Slide Number Placeholder 6">
            <a:extLst>
              <a:ext uri="{FF2B5EF4-FFF2-40B4-BE49-F238E27FC236}">
                <a16:creationId xmlns:a16="http://schemas.microsoft.com/office/drawing/2014/main" id="{81093763-BF3C-C644-9F21-D1290C7860FF}"/>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a:t>
            </a:fld>
            <a:endParaRPr lang="en-US"/>
          </a:p>
        </p:txBody>
      </p:sp>
      <p:pic>
        <p:nvPicPr>
          <p:cNvPr id="8" name="Picture 7">
            <a:extLst>
              <a:ext uri="{FF2B5EF4-FFF2-40B4-BE49-F238E27FC236}">
                <a16:creationId xmlns:a16="http://schemas.microsoft.com/office/drawing/2014/main" id="{8E5401E6-623E-8449-A07B-6B5E2253AD21}"/>
              </a:ext>
            </a:extLst>
          </p:cNvPr>
          <p:cNvPicPr>
            <a:picLocks noChangeAspect="1"/>
          </p:cNvPicPr>
          <p:nvPr userDrawn="1"/>
        </p:nvPicPr>
        <p:blipFill>
          <a:blip r:embed="rId2"/>
          <a:stretch>
            <a:fillRect/>
          </a:stretch>
        </p:blipFill>
        <p:spPr>
          <a:xfrm>
            <a:off x="10809060" y="136525"/>
            <a:ext cx="1287991" cy="767643"/>
          </a:xfrm>
          <a:prstGeom prst="rect">
            <a:avLst/>
          </a:prstGeom>
        </p:spPr>
      </p:pic>
    </p:spTree>
    <p:extLst>
      <p:ext uri="{BB962C8B-B14F-4D97-AF65-F5344CB8AC3E}">
        <p14:creationId xmlns:p14="http://schemas.microsoft.com/office/powerpoint/2010/main" val="4128525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3ABBC-6A16-9A46-A02F-79A517A30DA7}"/>
              </a:ext>
            </a:extLst>
          </p:cNvPr>
          <p:cNvSpPr>
            <a:spLocks noGrp="1"/>
          </p:cNvSpPr>
          <p:nvPr>
            <p:ph type="title"/>
          </p:nvPr>
        </p:nvSpPr>
        <p:spPr>
          <a:xfrm>
            <a:off x="839788" y="365126"/>
            <a:ext cx="10515600" cy="767644"/>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781AB855-CE44-1647-A11E-35810E458425}"/>
              </a:ext>
            </a:extLst>
          </p:cNvPr>
          <p:cNvSpPr>
            <a:spLocks noGrp="1"/>
          </p:cNvSpPr>
          <p:nvPr>
            <p:ph type="body" idx="1"/>
          </p:nvPr>
        </p:nvSpPr>
        <p:spPr>
          <a:xfrm>
            <a:off x="836612" y="1134005"/>
            <a:ext cx="5157787" cy="52934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7E1739-9BD2-114D-9001-9767690E3B07}"/>
              </a:ext>
            </a:extLst>
          </p:cNvPr>
          <p:cNvSpPr>
            <a:spLocks noGrp="1"/>
          </p:cNvSpPr>
          <p:nvPr>
            <p:ph sz="half" idx="2"/>
          </p:nvPr>
        </p:nvSpPr>
        <p:spPr>
          <a:xfrm>
            <a:off x="839788" y="1662112"/>
            <a:ext cx="5157787" cy="4527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8260CC-435F-4B4A-921E-F825D9DAFD48}"/>
              </a:ext>
            </a:extLst>
          </p:cNvPr>
          <p:cNvSpPr>
            <a:spLocks noGrp="1"/>
          </p:cNvSpPr>
          <p:nvPr>
            <p:ph type="body" sz="quarter" idx="3"/>
          </p:nvPr>
        </p:nvSpPr>
        <p:spPr>
          <a:xfrm>
            <a:off x="6170612" y="1132769"/>
            <a:ext cx="5183188" cy="52934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E7B3BE-4412-2546-8A83-8211EDE2FD85}"/>
              </a:ext>
            </a:extLst>
          </p:cNvPr>
          <p:cNvSpPr>
            <a:spLocks noGrp="1"/>
          </p:cNvSpPr>
          <p:nvPr>
            <p:ph sz="quarter" idx="4"/>
          </p:nvPr>
        </p:nvSpPr>
        <p:spPr>
          <a:xfrm>
            <a:off x="6172200" y="1662112"/>
            <a:ext cx="5183188" cy="4527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095F5D0-89F8-014F-8A54-42E462B42BBE}"/>
              </a:ext>
            </a:extLst>
          </p:cNvPr>
          <p:cNvSpPr>
            <a:spLocks noGrp="1"/>
          </p:cNvSpPr>
          <p:nvPr>
            <p:ph type="dt" sz="half" idx="10"/>
          </p:nvPr>
        </p:nvSpPr>
        <p:spPr>
          <a:xfrm>
            <a:off x="838200" y="6356350"/>
            <a:ext cx="2743200" cy="365125"/>
          </a:xfrm>
          <a:prstGeom prst="rect">
            <a:avLst/>
          </a:prstGeom>
        </p:spPr>
        <p:txBody>
          <a:bodyPr/>
          <a:lstStyle/>
          <a:p>
            <a:fld id="{FF90905C-10FF-8047-AA7E-6DC7E8B6AF51}" type="datetime1">
              <a:rPr lang="en-CA" smtClean="0"/>
              <a:t>2024-09-26</a:t>
            </a:fld>
            <a:endParaRPr lang="en-US"/>
          </a:p>
        </p:txBody>
      </p:sp>
      <p:sp>
        <p:nvSpPr>
          <p:cNvPr id="8" name="Footer Placeholder 7">
            <a:extLst>
              <a:ext uri="{FF2B5EF4-FFF2-40B4-BE49-F238E27FC236}">
                <a16:creationId xmlns:a16="http://schemas.microsoft.com/office/drawing/2014/main" id="{E7B91292-54C2-5B4B-BC92-96B7E584A6F5}"/>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9" name="Slide Number Placeholder 8">
            <a:extLst>
              <a:ext uri="{FF2B5EF4-FFF2-40B4-BE49-F238E27FC236}">
                <a16:creationId xmlns:a16="http://schemas.microsoft.com/office/drawing/2014/main" id="{CAB02B02-7BBA-3248-9E8D-33B016832947}"/>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a:t>
            </a:fld>
            <a:endParaRPr lang="en-US"/>
          </a:p>
        </p:txBody>
      </p:sp>
      <p:pic>
        <p:nvPicPr>
          <p:cNvPr id="10" name="Picture 9">
            <a:extLst>
              <a:ext uri="{FF2B5EF4-FFF2-40B4-BE49-F238E27FC236}">
                <a16:creationId xmlns:a16="http://schemas.microsoft.com/office/drawing/2014/main" id="{388F359D-97AE-244A-B6E0-7FABE799CEF3}"/>
              </a:ext>
            </a:extLst>
          </p:cNvPr>
          <p:cNvPicPr>
            <a:picLocks noChangeAspect="1"/>
          </p:cNvPicPr>
          <p:nvPr userDrawn="1"/>
        </p:nvPicPr>
        <p:blipFill>
          <a:blip r:embed="rId2"/>
          <a:stretch>
            <a:fillRect/>
          </a:stretch>
        </p:blipFill>
        <p:spPr>
          <a:xfrm>
            <a:off x="10809060" y="136525"/>
            <a:ext cx="1287991" cy="767643"/>
          </a:xfrm>
          <a:prstGeom prst="rect">
            <a:avLst/>
          </a:prstGeom>
        </p:spPr>
      </p:pic>
    </p:spTree>
    <p:extLst>
      <p:ext uri="{BB962C8B-B14F-4D97-AF65-F5344CB8AC3E}">
        <p14:creationId xmlns:p14="http://schemas.microsoft.com/office/powerpoint/2010/main" val="515970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CA3E4-A9A0-B949-AB23-A7ED13D895F7}"/>
              </a:ext>
            </a:extLst>
          </p:cNvPr>
          <p:cNvSpPr>
            <a:spLocks noGrp="1"/>
          </p:cNvSpPr>
          <p:nvPr>
            <p:ph type="title"/>
          </p:nvPr>
        </p:nvSpPr>
        <p:spPr>
          <a:xfrm>
            <a:off x="838200" y="365125"/>
            <a:ext cx="10515600" cy="76764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901C8F84-5DB4-5A45-850F-78308488EE3A}"/>
              </a:ext>
            </a:extLst>
          </p:cNvPr>
          <p:cNvSpPr>
            <a:spLocks noGrp="1"/>
          </p:cNvSpPr>
          <p:nvPr>
            <p:ph type="dt" sz="half" idx="10"/>
          </p:nvPr>
        </p:nvSpPr>
        <p:spPr>
          <a:xfrm>
            <a:off x="838200" y="6356350"/>
            <a:ext cx="2743200" cy="365125"/>
          </a:xfrm>
          <a:prstGeom prst="rect">
            <a:avLst/>
          </a:prstGeom>
        </p:spPr>
        <p:txBody>
          <a:bodyPr/>
          <a:lstStyle/>
          <a:p>
            <a:fld id="{D1CE86E2-4400-D342-BEEC-F9C1ADF6F9F7}" type="datetime1">
              <a:rPr lang="en-CA" smtClean="0"/>
              <a:t>2024-09-26</a:t>
            </a:fld>
            <a:endParaRPr lang="en-US"/>
          </a:p>
        </p:txBody>
      </p:sp>
      <p:sp>
        <p:nvSpPr>
          <p:cNvPr id="4" name="Footer Placeholder 3">
            <a:extLst>
              <a:ext uri="{FF2B5EF4-FFF2-40B4-BE49-F238E27FC236}">
                <a16:creationId xmlns:a16="http://schemas.microsoft.com/office/drawing/2014/main" id="{74A30B16-8D2B-964B-A82E-A1D8E57827C0}"/>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5" name="Slide Number Placeholder 4">
            <a:extLst>
              <a:ext uri="{FF2B5EF4-FFF2-40B4-BE49-F238E27FC236}">
                <a16:creationId xmlns:a16="http://schemas.microsoft.com/office/drawing/2014/main" id="{76CEFDE2-192C-EB49-B93B-A5C074DE6AC1}"/>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a:t>
            </a:fld>
            <a:endParaRPr lang="en-US"/>
          </a:p>
        </p:txBody>
      </p:sp>
      <p:pic>
        <p:nvPicPr>
          <p:cNvPr id="6" name="Picture 5">
            <a:extLst>
              <a:ext uri="{FF2B5EF4-FFF2-40B4-BE49-F238E27FC236}">
                <a16:creationId xmlns:a16="http://schemas.microsoft.com/office/drawing/2014/main" id="{139864CA-5904-6E4C-94B5-D61D982EE8D8}"/>
              </a:ext>
            </a:extLst>
          </p:cNvPr>
          <p:cNvPicPr>
            <a:picLocks noChangeAspect="1"/>
          </p:cNvPicPr>
          <p:nvPr userDrawn="1"/>
        </p:nvPicPr>
        <p:blipFill>
          <a:blip r:embed="rId2"/>
          <a:stretch>
            <a:fillRect/>
          </a:stretch>
        </p:blipFill>
        <p:spPr>
          <a:xfrm>
            <a:off x="10809060" y="136525"/>
            <a:ext cx="1287991" cy="767643"/>
          </a:xfrm>
          <a:prstGeom prst="rect">
            <a:avLst/>
          </a:prstGeom>
        </p:spPr>
      </p:pic>
    </p:spTree>
    <p:extLst>
      <p:ext uri="{BB962C8B-B14F-4D97-AF65-F5344CB8AC3E}">
        <p14:creationId xmlns:p14="http://schemas.microsoft.com/office/powerpoint/2010/main" val="1998299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B624B9-C01C-504E-A7E7-3945364DF69C}"/>
              </a:ext>
            </a:extLst>
          </p:cNvPr>
          <p:cNvSpPr>
            <a:spLocks noGrp="1"/>
          </p:cNvSpPr>
          <p:nvPr>
            <p:ph type="dt" sz="half" idx="10"/>
          </p:nvPr>
        </p:nvSpPr>
        <p:spPr>
          <a:xfrm>
            <a:off x="838200" y="6356350"/>
            <a:ext cx="2743200" cy="365125"/>
          </a:xfrm>
          <a:prstGeom prst="rect">
            <a:avLst/>
          </a:prstGeom>
        </p:spPr>
        <p:txBody>
          <a:bodyPr/>
          <a:lstStyle/>
          <a:p>
            <a:fld id="{74358A08-7221-7F45-8378-69D5559861DD}" type="datetime1">
              <a:rPr lang="en-CA" smtClean="0"/>
              <a:t>2024-09-26</a:t>
            </a:fld>
            <a:endParaRPr lang="en-US"/>
          </a:p>
        </p:txBody>
      </p:sp>
      <p:sp>
        <p:nvSpPr>
          <p:cNvPr id="3" name="Footer Placeholder 2">
            <a:extLst>
              <a:ext uri="{FF2B5EF4-FFF2-40B4-BE49-F238E27FC236}">
                <a16:creationId xmlns:a16="http://schemas.microsoft.com/office/drawing/2014/main" id="{1098282D-B315-7747-81EE-E8722A589D50}"/>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4" name="Slide Number Placeholder 3">
            <a:extLst>
              <a:ext uri="{FF2B5EF4-FFF2-40B4-BE49-F238E27FC236}">
                <a16:creationId xmlns:a16="http://schemas.microsoft.com/office/drawing/2014/main" id="{9C3647E0-FF85-FA4D-A8FA-E44590C1165D}"/>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a:t>
            </a:fld>
            <a:endParaRPr lang="en-US"/>
          </a:p>
        </p:txBody>
      </p:sp>
      <p:pic>
        <p:nvPicPr>
          <p:cNvPr id="5" name="Picture 4">
            <a:extLst>
              <a:ext uri="{FF2B5EF4-FFF2-40B4-BE49-F238E27FC236}">
                <a16:creationId xmlns:a16="http://schemas.microsoft.com/office/drawing/2014/main" id="{DDE5121D-E664-684B-8EE0-95412BB47572}"/>
              </a:ext>
            </a:extLst>
          </p:cNvPr>
          <p:cNvPicPr>
            <a:picLocks noChangeAspect="1"/>
          </p:cNvPicPr>
          <p:nvPr userDrawn="1"/>
        </p:nvPicPr>
        <p:blipFill>
          <a:blip r:embed="rId2"/>
          <a:stretch>
            <a:fillRect/>
          </a:stretch>
        </p:blipFill>
        <p:spPr>
          <a:xfrm>
            <a:off x="10809060" y="136525"/>
            <a:ext cx="1287991" cy="767643"/>
          </a:xfrm>
          <a:prstGeom prst="rect">
            <a:avLst/>
          </a:prstGeom>
        </p:spPr>
      </p:pic>
    </p:spTree>
    <p:extLst>
      <p:ext uri="{BB962C8B-B14F-4D97-AF65-F5344CB8AC3E}">
        <p14:creationId xmlns:p14="http://schemas.microsoft.com/office/powerpoint/2010/main" val="1435427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8BCA-0D11-EE4D-9447-2FD49C0E2988}"/>
              </a:ext>
            </a:extLst>
          </p:cNvPr>
          <p:cNvSpPr>
            <a:spLocks noGrp="1"/>
          </p:cNvSpPr>
          <p:nvPr>
            <p:ph type="title"/>
          </p:nvPr>
        </p:nvSpPr>
        <p:spPr>
          <a:xfrm>
            <a:off x="839788" y="457200"/>
            <a:ext cx="3932237" cy="1112838"/>
          </a:xfrm>
          <a:prstGeom prst="rect">
            <a:avLst/>
          </a:prstGeo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4EC554-6BD0-D046-93E8-160448B4C8A0}"/>
              </a:ext>
            </a:extLst>
          </p:cNvPr>
          <p:cNvSpPr>
            <a:spLocks noGrp="1"/>
          </p:cNvSpPr>
          <p:nvPr>
            <p:ph idx="1"/>
          </p:nvPr>
        </p:nvSpPr>
        <p:spPr>
          <a:xfrm>
            <a:off x="5183188" y="904167"/>
            <a:ext cx="6172200" cy="49568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64FC1F-CB88-E848-A9AD-207062F13ACE}"/>
              </a:ext>
            </a:extLst>
          </p:cNvPr>
          <p:cNvSpPr>
            <a:spLocks noGrp="1"/>
          </p:cNvSpPr>
          <p:nvPr>
            <p:ph type="body" sz="half" idx="2"/>
          </p:nvPr>
        </p:nvSpPr>
        <p:spPr>
          <a:xfrm>
            <a:off x="839788" y="1570038"/>
            <a:ext cx="3932237" cy="42989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4DCBEE-639A-F74C-92CE-7B643E698FEB}"/>
              </a:ext>
            </a:extLst>
          </p:cNvPr>
          <p:cNvSpPr>
            <a:spLocks noGrp="1"/>
          </p:cNvSpPr>
          <p:nvPr>
            <p:ph type="dt" sz="half" idx="10"/>
          </p:nvPr>
        </p:nvSpPr>
        <p:spPr>
          <a:xfrm>
            <a:off x="838200" y="6356350"/>
            <a:ext cx="2743200" cy="365125"/>
          </a:xfrm>
          <a:prstGeom prst="rect">
            <a:avLst/>
          </a:prstGeom>
        </p:spPr>
        <p:txBody>
          <a:bodyPr/>
          <a:lstStyle/>
          <a:p>
            <a:fld id="{08C20FDB-303D-8A4E-83B7-226DD88B97BD}" type="datetime1">
              <a:rPr lang="en-CA" smtClean="0"/>
              <a:t>2024-09-26</a:t>
            </a:fld>
            <a:endParaRPr lang="en-US"/>
          </a:p>
        </p:txBody>
      </p:sp>
      <p:sp>
        <p:nvSpPr>
          <p:cNvPr id="6" name="Footer Placeholder 5">
            <a:extLst>
              <a:ext uri="{FF2B5EF4-FFF2-40B4-BE49-F238E27FC236}">
                <a16:creationId xmlns:a16="http://schemas.microsoft.com/office/drawing/2014/main" id="{D01478D4-36A8-D941-B07C-23AC977B564E}"/>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7" name="Slide Number Placeholder 6">
            <a:extLst>
              <a:ext uri="{FF2B5EF4-FFF2-40B4-BE49-F238E27FC236}">
                <a16:creationId xmlns:a16="http://schemas.microsoft.com/office/drawing/2014/main" id="{15E275A4-A22A-5742-B711-4A30FC409516}"/>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a:t>
            </a:fld>
            <a:endParaRPr lang="en-US"/>
          </a:p>
        </p:txBody>
      </p:sp>
      <p:pic>
        <p:nvPicPr>
          <p:cNvPr id="8" name="Picture 7">
            <a:extLst>
              <a:ext uri="{FF2B5EF4-FFF2-40B4-BE49-F238E27FC236}">
                <a16:creationId xmlns:a16="http://schemas.microsoft.com/office/drawing/2014/main" id="{99A484C7-B69E-1D4E-A042-8264DECEACD8}"/>
              </a:ext>
            </a:extLst>
          </p:cNvPr>
          <p:cNvPicPr>
            <a:picLocks noChangeAspect="1"/>
          </p:cNvPicPr>
          <p:nvPr userDrawn="1"/>
        </p:nvPicPr>
        <p:blipFill>
          <a:blip r:embed="rId2"/>
          <a:stretch>
            <a:fillRect/>
          </a:stretch>
        </p:blipFill>
        <p:spPr>
          <a:xfrm>
            <a:off x="10809060" y="136525"/>
            <a:ext cx="1287991" cy="767643"/>
          </a:xfrm>
          <a:prstGeom prst="rect">
            <a:avLst/>
          </a:prstGeom>
        </p:spPr>
      </p:pic>
    </p:spTree>
    <p:extLst>
      <p:ext uri="{BB962C8B-B14F-4D97-AF65-F5344CB8AC3E}">
        <p14:creationId xmlns:p14="http://schemas.microsoft.com/office/powerpoint/2010/main" val="39844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08D0-7399-754A-98B1-12196A1EC694}"/>
              </a:ext>
            </a:extLst>
          </p:cNvPr>
          <p:cNvSpPr>
            <a:spLocks noGrp="1"/>
          </p:cNvSpPr>
          <p:nvPr>
            <p:ph type="title"/>
          </p:nvPr>
        </p:nvSpPr>
        <p:spPr>
          <a:xfrm>
            <a:off x="839788" y="457200"/>
            <a:ext cx="3932237" cy="1112838"/>
          </a:xfrm>
          <a:prstGeom prst="rect">
            <a:avLst/>
          </a:prstGeo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A8B8A4F-D838-F44B-BD4B-90A268DE74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2DFA813-173D-3F4D-9B47-2ADE7EDAAB7E}"/>
              </a:ext>
            </a:extLst>
          </p:cNvPr>
          <p:cNvSpPr>
            <a:spLocks noGrp="1"/>
          </p:cNvSpPr>
          <p:nvPr>
            <p:ph type="body" sz="half" idx="2"/>
          </p:nvPr>
        </p:nvSpPr>
        <p:spPr>
          <a:xfrm>
            <a:off x="839788" y="1570038"/>
            <a:ext cx="3932237" cy="42989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2A9922-D3F8-854D-946A-BACD40890EFE}"/>
              </a:ext>
            </a:extLst>
          </p:cNvPr>
          <p:cNvSpPr>
            <a:spLocks noGrp="1"/>
          </p:cNvSpPr>
          <p:nvPr>
            <p:ph type="dt" sz="half" idx="10"/>
          </p:nvPr>
        </p:nvSpPr>
        <p:spPr>
          <a:xfrm>
            <a:off x="838200" y="6356350"/>
            <a:ext cx="2743200" cy="365125"/>
          </a:xfrm>
          <a:prstGeom prst="rect">
            <a:avLst/>
          </a:prstGeom>
        </p:spPr>
        <p:txBody>
          <a:bodyPr/>
          <a:lstStyle/>
          <a:p>
            <a:fld id="{0A9EBA37-9D18-D34A-A88D-1B00AA06E95C}" type="datetime1">
              <a:rPr lang="en-CA" smtClean="0"/>
              <a:t>2024-09-26</a:t>
            </a:fld>
            <a:endParaRPr lang="en-US"/>
          </a:p>
        </p:txBody>
      </p:sp>
      <p:sp>
        <p:nvSpPr>
          <p:cNvPr id="6" name="Footer Placeholder 5">
            <a:extLst>
              <a:ext uri="{FF2B5EF4-FFF2-40B4-BE49-F238E27FC236}">
                <a16:creationId xmlns:a16="http://schemas.microsoft.com/office/drawing/2014/main" id="{0A8A5379-2EF0-014F-A404-9281AD5F5A90}"/>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7" name="Slide Number Placeholder 6">
            <a:extLst>
              <a:ext uri="{FF2B5EF4-FFF2-40B4-BE49-F238E27FC236}">
                <a16:creationId xmlns:a16="http://schemas.microsoft.com/office/drawing/2014/main" id="{1B5E44CB-9FEF-8E46-ADE7-C6878CCA2F9B}"/>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a:t>
            </a:fld>
            <a:endParaRPr lang="en-US"/>
          </a:p>
        </p:txBody>
      </p:sp>
      <p:pic>
        <p:nvPicPr>
          <p:cNvPr id="8" name="Picture 7">
            <a:extLst>
              <a:ext uri="{FF2B5EF4-FFF2-40B4-BE49-F238E27FC236}">
                <a16:creationId xmlns:a16="http://schemas.microsoft.com/office/drawing/2014/main" id="{DA4E5D11-1589-8B43-AC25-08B65AFD2DD9}"/>
              </a:ext>
            </a:extLst>
          </p:cNvPr>
          <p:cNvPicPr>
            <a:picLocks noChangeAspect="1"/>
          </p:cNvPicPr>
          <p:nvPr userDrawn="1"/>
        </p:nvPicPr>
        <p:blipFill>
          <a:blip r:embed="rId2"/>
          <a:stretch>
            <a:fillRect/>
          </a:stretch>
        </p:blipFill>
        <p:spPr>
          <a:xfrm>
            <a:off x="10809060" y="136525"/>
            <a:ext cx="1287991" cy="767643"/>
          </a:xfrm>
          <a:prstGeom prst="rect">
            <a:avLst/>
          </a:prstGeom>
        </p:spPr>
      </p:pic>
    </p:spTree>
    <p:extLst>
      <p:ext uri="{BB962C8B-B14F-4D97-AF65-F5344CB8AC3E}">
        <p14:creationId xmlns:p14="http://schemas.microsoft.com/office/powerpoint/2010/main" val="149095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3F3363-D36B-4942-87A8-FED6DF69AEAE}"/>
              </a:ext>
            </a:extLst>
          </p:cNvPr>
          <p:cNvSpPr>
            <a:spLocks noGrp="1"/>
          </p:cNvSpPr>
          <p:nvPr>
            <p:ph type="body" idx="1"/>
          </p:nvPr>
        </p:nvSpPr>
        <p:spPr>
          <a:xfrm>
            <a:off x="838200" y="1298222"/>
            <a:ext cx="10515600" cy="487874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Placeholder 7">
            <a:extLst>
              <a:ext uri="{FF2B5EF4-FFF2-40B4-BE49-F238E27FC236}">
                <a16:creationId xmlns:a16="http://schemas.microsoft.com/office/drawing/2014/main" id="{5CA93B93-3243-C248-A970-24A76A358583}"/>
              </a:ext>
            </a:extLst>
          </p:cNvPr>
          <p:cNvSpPr>
            <a:spLocks noGrp="1"/>
          </p:cNvSpPr>
          <p:nvPr>
            <p:ph type="title"/>
          </p:nvPr>
        </p:nvSpPr>
        <p:spPr>
          <a:xfrm>
            <a:off x="838200" y="365126"/>
            <a:ext cx="10515600" cy="84278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9" name="Footer Placeholder 8">
            <a:extLst>
              <a:ext uri="{FF2B5EF4-FFF2-40B4-BE49-F238E27FC236}">
                <a16:creationId xmlns:a16="http://schemas.microsoft.com/office/drawing/2014/main" id="{BE28B5F4-1EA0-4A4B-8D85-A0B1CB6C7E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lumMod val="50000"/>
                    <a:lumOff val="50000"/>
                  </a:schemeClr>
                </a:solidFill>
              </a:defRPr>
            </a:lvl1pPr>
          </a:lstStyle>
          <a:p>
            <a:r>
              <a:rPr lang="en-US" dirty="0"/>
              <a:t>W3C Web of Things (WoT) WG/IG</a:t>
            </a:r>
          </a:p>
        </p:txBody>
      </p:sp>
      <p:sp>
        <p:nvSpPr>
          <p:cNvPr id="10" name="Date Placeholder 3">
            <a:extLst>
              <a:ext uri="{FF2B5EF4-FFF2-40B4-BE49-F238E27FC236}">
                <a16:creationId xmlns:a16="http://schemas.microsoft.com/office/drawing/2014/main" id="{88BACC8E-7FE2-EE49-8CEA-AAD5143CE50E}"/>
              </a:ext>
            </a:extLst>
          </p:cNvPr>
          <p:cNvSpPr>
            <a:spLocks noGrp="1"/>
          </p:cNvSpPr>
          <p:nvPr>
            <p:ph type="dt" sz="half" idx="2"/>
          </p:nvPr>
        </p:nvSpPr>
        <p:spPr>
          <a:xfrm>
            <a:off x="838200" y="6356350"/>
            <a:ext cx="2743200" cy="365125"/>
          </a:xfrm>
          <a:prstGeom prst="rect">
            <a:avLst/>
          </a:prstGeom>
        </p:spPr>
        <p:txBody>
          <a:bodyPr/>
          <a:lstStyle>
            <a:lvl1pPr>
              <a:defRPr>
                <a:solidFill>
                  <a:schemeClr val="tx1">
                    <a:lumMod val="50000"/>
                    <a:lumOff val="50000"/>
                  </a:schemeClr>
                </a:solidFill>
              </a:defRPr>
            </a:lvl1pPr>
          </a:lstStyle>
          <a:p>
            <a:fld id="{B73A2E78-F38A-E046-ACDB-668F070D1EF6}" type="datetime1">
              <a:rPr lang="en-CA" smtClean="0"/>
              <a:pPr/>
              <a:t>2024-09-26</a:t>
            </a:fld>
            <a:endParaRPr lang="en-US" dirty="0"/>
          </a:p>
        </p:txBody>
      </p:sp>
      <p:sp>
        <p:nvSpPr>
          <p:cNvPr id="11" name="Slide Number Placeholder 5">
            <a:extLst>
              <a:ext uri="{FF2B5EF4-FFF2-40B4-BE49-F238E27FC236}">
                <a16:creationId xmlns:a16="http://schemas.microsoft.com/office/drawing/2014/main" id="{8D3E7A09-626A-BA49-9FC3-7280AA1F93DE}"/>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chemeClr val="tx1">
                    <a:lumMod val="50000"/>
                    <a:lumOff val="50000"/>
                  </a:schemeClr>
                </a:solidFill>
              </a:defRPr>
            </a:lvl1pPr>
          </a:lstStyle>
          <a:p>
            <a:fld id="{055BDE2E-7167-1944-9FEE-E44668D91CB6}" type="slidenum">
              <a:rPr lang="en-US" smtClean="0"/>
              <a:pPr/>
              <a:t>‹#›</a:t>
            </a:fld>
            <a:endParaRPr lang="en-US" dirty="0"/>
          </a:p>
        </p:txBody>
      </p:sp>
    </p:spTree>
    <p:extLst>
      <p:ext uri="{BB962C8B-B14F-4D97-AF65-F5344CB8AC3E}">
        <p14:creationId xmlns:p14="http://schemas.microsoft.com/office/powerpoint/2010/main" val="1961663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3F3363-D36B-4942-87A8-FED6DF69AEAE}"/>
              </a:ext>
            </a:extLst>
          </p:cNvPr>
          <p:cNvSpPr>
            <a:spLocks noGrp="1"/>
          </p:cNvSpPr>
          <p:nvPr>
            <p:ph type="body" idx="1"/>
          </p:nvPr>
        </p:nvSpPr>
        <p:spPr>
          <a:xfrm>
            <a:off x="838200" y="1298222"/>
            <a:ext cx="10515600" cy="487874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Placeholder 7">
            <a:extLst>
              <a:ext uri="{FF2B5EF4-FFF2-40B4-BE49-F238E27FC236}">
                <a16:creationId xmlns:a16="http://schemas.microsoft.com/office/drawing/2014/main" id="{5CA93B93-3243-C248-A970-24A76A358583}"/>
              </a:ext>
            </a:extLst>
          </p:cNvPr>
          <p:cNvSpPr>
            <a:spLocks noGrp="1"/>
          </p:cNvSpPr>
          <p:nvPr>
            <p:ph type="title"/>
          </p:nvPr>
        </p:nvSpPr>
        <p:spPr>
          <a:xfrm>
            <a:off x="838200" y="365126"/>
            <a:ext cx="10515600" cy="84278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9" name="Footer Placeholder 8">
            <a:extLst>
              <a:ext uri="{FF2B5EF4-FFF2-40B4-BE49-F238E27FC236}">
                <a16:creationId xmlns:a16="http://schemas.microsoft.com/office/drawing/2014/main" id="{BE28B5F4-1EA0-4A4B-8D85-A0B1CB6C7E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lumMod val="50000"/>
                    <a:lumOff val="50000"/>
                  </a:schemeClr>
                </a:solidFill>
              </a:defRPr>
            </a:lvl1pPr>
          </a:lstStyle>
          <a:p>
            <a:r>
              <a:rPr lang="en-US" dirty="0"/>
              <a:t>W3C Web of Things (WoT) WG/IG</a:t>
            </a:r>
          </a:p>
        </p:txBody>
      </p:sp>
      <p:sp>
        <p:nvSpPr>
          <p:cNvPr id="10" name="Date Placeholder 3">
            <a:extLst>
              <a:ext uri="{FF2B5EF4-FFF2-40B4-BE49-F238E27FC236}">
                <a16:creationId xmlns:a16="http://schemas.microsoft.com/office/drawing/2014/main" id="{88BACC8E-7FE2-EE49-8CEA-AAD5143CE50E}"/>
              </a:ext>
            </a:extLst>
          </p:cNvPr>
          <p:cNvSpPr>
            <a:spLocks noGrp="1"/>
          </p:cNvSpPr>
          <p:nvPr>
            <p:ph type="dt" sz="half" idx="2"/>
          </p:nvPr>
        </p:nvSpPr>
        <p:spPr>
          <a:xfrm>
            <a:off x="838200" y="6356350"/>
            <a:ext cx="2743200" cy="365125"/>
          </a:xfrm>
          <a:prstGeom prst="rect">
            <a:avLst/>
          </a:prstGeom>
        </p:spPr>
        <p:txBody>
          <a:bodyPr/>
          <a:lstStyle>
            <a:lvl1pPr>
              <a:defRPr>
                <a:solidFill>
                  <a:schemeClr val="tx1">
                    <a:lumMod val="50000"/>
                    <a:lumOff val="50000"/>
                  </a:schemeClr>
                </a:solidFill>
              </a:defRPr>
            </a:lvl1pPr>
          </a:lstStyle>
          <a:p>
            <a:fld id="{B73A2E78-F38A-E046-ACDB-668F070D1EF6}" type="datetime1">
              <a:rPr lang="en-CA" smtClean="0"/>
              <a:pPr/>
              <a:t>2024-09-26</a:t>
            </a:fld>
            <a:endParaRPr lang="en-US" dirty="0"/>
          </a:p>
        </p:txBody>
      </p:sp>
      <p:sp>
        <p:nvSpPr>
          <p:cNvPr id="11" name="Slide Number Placeholder 5">
            <a:extLst>
              <a:ext uri="{FF2B5EF4-FFF2-40B4-BE49-F238E27FC236}">
                <a16:creationId xmlns:a16="http://schemas.microsoft.com/office/drawing/2014/main" id="{8D3E7A09-626A-BA49-9FC3-7280AA1F93DE}"/>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chemeClr val="tx1">
                    <a:lumMod val="50000"/>
                    <a:lumOff val="50000"/>
                  </a:schemeClr>
                </a:solidFill>
              </a:defRPr>
            </a:lvl1pPr>
          </a:lstStyle>
          <a:p>
            <a:fld id="{055BDE2E-7167-1944-9FEE-E44668D91CB6}" type="slidenum">
              <a:rPr lang="en-US" smtClean="0"/>
              <a:pPr/>
              <a:t>‹#›</a:t>
            </a:fld>
            <a:endParaRPr lang="en-US" dirty="0"/>
          </a:p>
        </p:txBody>
      </p:sp>
    </p:spTree>
    <p:extLst>
      <p:ext uri="{BB962C8B-B14F-4D97-AF65-F5344CB8AC3E}">
        <p14:creationId xmlns:p14="http://schemas.microsoft.com/office/powerpoint/2010/main" val="1961663111"/>
      </p:ext>
    </p:extLst>
  </p:cSld>
  <p:clrMap bg1="lt1" tx1="dk1" bg2="lt2" tx2="dk2" accent1="accent1" accent2="accent2" accent3="accent3" accent4="accent4" accent5="accent5" accent6="accent6" hlink="hlink" folHlink="folHlink"/>
  <p:sldLayoutIdLst>
    <p:sldLayoutId id="2147483661"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hyperlink" Target="https://www.atlassian.com/agile/project-management/user-stori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w3c/wot-thing-description/issues/757"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w3c/wot-thing-description/issues/203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7674-345B-6D45-8433-396169D87CDD}"/>
              </a:ext>
            </a:extLst>
          </p:cNvPr>
          <p:cNvSpPr>
            <a:spLocks noGrp="1"/>
          </p:cNvSpPr>
          <p:nvPr>
            <p:ph type="ctrTitle"/>
          </p:nvPr>
        </p:nvSpPr>
        <p:spPr>
          <a:xfrm>
            <a:off x="838200" y="3212938"/>
            <a:ext cx="10515600" cy="1392589"/>
          </a:xfrm>
        </p:spPr>
        <p:txBody>
          <a:bodyPr>
            <a:normAutofit fontScale="90000"/>
          </a:bodyPr>
          <a:lstStyle/>
          <a:p>
            <a:r>
              <a:rPr lang="en-US" dirty="0"/>
              <a:t>Use Case/Requirements</a:t>
            </a:r>
            <a:br>
              <a:rPr lang="en-US" dirty="0"/>
            </a:br>
            <a:r>
              <a:rPr lang="en-US" dirty="0"/>
              <a:t>Examples</a:t>
            </a:r>
          </a:p>
        </p:txBody>
      </p:sp>
      <p:sp>
        <p:nvSpPr>
          <p:cNvPr id="3" name="Subtitle 2">
            <a:extLst>
              <a:ext uri="{FF2B5EF4-FFF2-40B4-BE49-F238E27FC236}">
                <a16:creationId xmlns:a16="http://schemas.microsoft.com/office/drawing/2014/main" id="{C0E957DB-7468-C943-8F4B-9FE90A3CB8D2}"/>
              </a:ext>
            </a:extLst>
          </p:cNvPr>
          <p:cNvSpPr>
            <a:spLocks noGrp="1"/>
          </p:cNvSpPr>
          <p:nvPr>
            <p:ph type="subTitle" idx="1"/>
          </p:nvPr>
        </p:nvSpPr>
        <p:spPr>
          <a:xfrm>
            <a:off x="1524000" y="4875608"/>
            <a:ext cx="9144000" cy="1137355"/>
          </a:xfrm>
        </p:spPr>
        <p:txBody>
          <a:bodyPr>
            <a:normAutofit fontScale="92500" lnSpcReduction="20000"/>
          </a:bodyPr>
          <a:lstStyle/>
          <a:p>
            <a:r>
              <a:rPr lang="en-US" dirty="0"/>
              <a:t>Michael McCool</a:t>
            </a:r>
          </a:p>
          <a:p>
            <a:r>
              <a:rPr lang="en-US" dirty="0"/>
              <a:t>27 September 2024</a:t>
            </a:r>
          </a:p>
          <a:p>
            <a:r>
              <a:rPr lang="en-US" dirty="0"/>
              <a:t>TPAC 2024</a:t>
            </a:r>
          </a:p>
        </p:txBody>
      </p:sp>
      <p:sp>
        <p:nvSpPr>
          <p:cNvPr id="4" name="Footer Placeholder 3">
            <a:extLst>
              <a:ext uri="{FF2B5EF4-FFF2-40B4-BE49-F238E27FC236}">
                <a16:creationId xmlns:a16="http://schemas.microsoft.com/office/drawing/2014/main" id="{708488F1-92D7-254A-A373-03160DC753D3}"/>
              </a:ext>
            </a:extLst>
          </p:cNvPr>
          <p:cNvSpPr>
            <a:spLocks noGrp="1"/>
          </p:cNvSpPr>
          <p:nvPr>
            <p:ph type="ftr" sz="quarter" idx="11"/>
          </p:nvPr>
        </p:nvSpPr>
        <p:spPr/>
        <p:txBody>
          <a:bodyPr/>
          <a:lstStyle/>
          <a:p>
            <a:r>
              <a:rPr lang="en-US" dirty="0"/>
              <a:t>W3C Web of Things (WoT) WG/IG – TPAC 2024</a:t>
            </a:r>
          </a:p>
        </p:txBody>
      </p:sp>
    </p:spTree>
    <p:extLst>
      <p:ext uri="{BB962C8B-B14F-4D97-AF65-F5344CB8AC3E}">
        <p14:creationId xmlns:p14="http://schemas.microsoft.com/office/powerpoint/2010/main" val="172328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9588A-E604-DC85-2066-D7B5C1DC2F29}"/>
              </a:ext>
            </a:extLst>
          </p:cNvPr>
          <p:cNvSpPr>
            <a:spLocks noGrp="1"/>
          </p:cNvSpPr>
          <p:nvPr>
            <p:ph type="title"/>
          </p:nvPr>
        </p:nvSpPr>
        <p:spPr/>
        <p:txBody>
          <a:bodyPr/>
          <a:lstStyle/>
          <a:p>
            <a:r>
              <a:rPr lang="en-US" dirty="0"/>
              <a:t>UC </a:t>
            </a:r>
            <a:r>
              <a:rPr lang="en-US" dirty="0">
                <a:sym typeface="Wingdings" panose="05000000000000000000" pitchFamily="2" charset="2"/>
              </a:rPr>
              <a:t> Req  WI  Feature</a:t>
            </a:r>
            <a:endParaRPr lang="en-US" dirty="0"/>
          </a:p>
        </p:txBody>
      </p:sp>
      <p:sp>
        <p:nvSpPr>
          <p:cNvPr id="4" name="Footer Placeholder 3">
            <a:extLst>
              <a:ext uri="{FF2B5EF4-FFF2-40B4-BE49-F238E27FC236}">
                <a16:creationId xmlns:a16="http://schemas.microsoft.com/office/drawing/2014/main" id="{3FB245D6-3D50-A687-FDC6-1E7069C831BB}"/>
              </a:ext>
            </a:extLst>
          </p:cNvPr>
          <p:cNvSpPr>
            <a:spLocks noGrp="1"/>
          </p:cNvSpPr>
          <p:nvPr>
            <p:ph type="ftr" sz="quarter" idx="11"/>
          </p:nvPr>
        </p:nvSpPr>
        <p:spPr/>
        <p:txBody>
          <a:bodyPr/>
          <a:lstStyle/>
          <a:p>
            <a:r>
              <a:rPr lang="en-US" dirty="0"/>
              <a:t>W3C Web of Things (WoT) WG/IG – TPAC 2024</a:t>
            </a:r>
          </a:p>
        </p:txBody>
      </p:sp>
      <p:sp>
        <p:nvSpPr>
          <p:cNvPr id="5" name="Slide Number Placeholder 4">
            <a:extLst>
              <a:ext uri="{FF2B5EF4-FFF2-40B4-BE49-F238E27FC236}">
                <a16:creationId xmlns:a16="http://schemas.microsoft.com/office/drawing/2014/main" id="{E31811FE-79B6-DD76-9F6D-68B037CC1EE3}"/>
              </a:ext>
            </a:extLst>
          </p:cNvPr>
          <p:cNvSpPr>
            <a:spLocks noGrp="1"/>
          </p:cNvSpPr>
          <p:nvPr>
            <p:ph type="sldNum" sz="quarter" idx="12"/>
          </p:nvPr>
        </p:nvSpPr>
        <p:spPr/>
        <p:txBody>
          <a:bodyPr/>
          <a:lstStyle/>
          <a:p>
            <a:fld id="{055BDE2E-7167-1944-9FEE-E44668D91CB6}" type="slidenum">
              <a:rPr lang="en-US" smtClean="0"/>
              <a:t>2</a:t>
            </a:fld>
            <a:endParaRPr lang="en-US"/>
          </a:p>
        </p:txBody>
      </p:sp>
      <p:sp>
        <p:nvSpPr>
          <p:cNvPr id="6" name="Date Placeholder 5">
            <a:extLst>
              <a:ext uri="{FF2B5EF4-FFF2-40B4-BE49-F238E27FC236}">
                <a16:creationId xmlns:a16="http://schemas.microsoft.com/office/drawing/2014/main" id="{F8299A7B-FAAA-1A86-EF17-30845A81B4AA}"/>
              </a:ext>
            </a:extLst>
          </p:cNvPr>
          <p:cNvSpPr>
            <a:spLocks noGrp="1"/>
          </p:cNvSpPr>
          <p:nvPr>
            <p:ph type="dt" sz="half" idx="10"/>
          </p:nvPr>
        </p:nvSpPr>
        <p:spPr/>
        <p:txBody>
          <a:bodyPr/>
          <a:lstStyle/>
          <a:p>
            <a:r>
              <a:rPr lang="en-US" dirty="0"/>
              <a:t>2024-09-26</a:t>
            </a:r>
          </a:p>
        </p:txBody>
      </p:sp>
      <p:sp>
        <p:nvSpPr>
          <p:cNvPr id="7" name="Rectangle 6">
            <a:extLst>
              <a:ext uri="{FF2B5EF4-FFF2-40B4-BE49-F238E27FC236}">
                <a16:creationId xmlns:a16="http://schemas.microsoft.com/office/drawing/2014/main" id="{C7442F1F-3F84-7058-7CBE-0045236058FD}"/>
              </a:ext>
            </a:extLst>
          </p:cNvPr>
          <p:cNvSpPr/>
          <p:nvPr/>
        </p:nvSpPr>
        <p:spPr>
          <a:xfrm>
            <a:off x="4736123" y="1576754"/>
            <a:ext cx="2713892" cy="7971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 Case 2</a:t>
            </a:r>
          </a:p>
        </p:txBody>
      </p:sp>
      <p:sp>
        <p:nvSpPr>
          <p:cNvPr id="8" name="Rectangle 7">
            <a:extLst>
              <a:ext uri="{FF2B5EF4-FFF2-40B4-BE49-F238E27FC236}">
                <a16:creationId xmlns:a16="http://schemas.microsoft.com/office/drawing/2014/main" id="{97B14BDC-B353-4C5B-B3C8-6C09D2D09641}"/>
              </a:ext>
            </a:extLst>
          </p:cNvPr>
          <p:cNvSpPr/>
          <p:nvPr/>
        </p:nvSpPr>
        <p:spPr>
          <a:xfrm>
            <a:off x="7883769" y="1576753"/>
            <a:ext cx="2713892" cy="7971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 Case 3</a:t>
            </a:r>
          </a:p>
        </p:txBody>
      </p:sp>
      <p:sp>
        <p:nvSpPr>
          <p:cNvPr id="9" name="Rectangle 8">
            <a:extLst>
              <a:ext uri="{FF2B5EF4-FFF2-40B4-BE49-F238E27FC236}">
                <a16:creationId xmlns:a16="http://schemas.microsoft.com/office/drawing/2014/main" id="{2720DD90-F0C6-6B69-C51F-9E755A239EAF}"/>
              </a:ext>
            </a:extLst>
          </p:cNvPr>
          <p:cNvSpPr/>
          <p:nvPr/>
        </p:nvSpPr>
        <p:spPr>
          <a:xfrm>
            <a:off x="1588477" y="1576753"/>
            <a:ext cx="2713892" cy="7971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 Case 1</a:t>
            </a:r>
          </a:p>
        </p:txBody>
      </p:sp>
      <p:sp>
        <p:nvSpPr>
          <p:cNvPr id="10" name="Rectangle 9">
            <a:extLst>
              <a:ext uri="{FF2B5EF4-FFF2-40B4-BE49-F238E27FC236}">
                <a16:creationId xmlns:a16="http://schemas.microsoft.com/office/drawing/2014/main" id="{1E88C1A4-0BAA-FF6E-F1DE-A404DCE185F4}"/>
              </a:ext>
            </a:extLst>
          </p:cNvPr>
          <p:cNvSpPr/>
          <p:nvPr/>
        </p:nvSpPr>
        <p:spPr>
          <a:xfrm>
            <a:off x="6330461" y="3226349"/>
            <a:ext cx="2713892" cy="797169"/>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Requirement 2</a:t>
            </a:r>
          </a:p>
        </p:txBody>
      </p:sp>
      <p:sp>
        <p:nvSpPr>
          <p:cNvPr id="11" name="Rectangle 10">
            <a:extLst>
              <a:ext uri="{FF2B5EF4-FFF2-40B4-BE49-F238E27FC236}">
                <a16:creationId xmlns:a16="http://schemas.microsoft.com/office/drawing/2014/main" id="{5700AC7F-180D-45CF-5638-5E2C1E9F4FDC}"/>
              </a:ext>
            </a:extLst>
          </p:cNvPr>
          <p:cNvSpPr/>
          <p:nvPr/>
        </p:nvSpPr>
        <p:spPr>
          <a:xfrm>
            <a:off x="3182815" y="3226348"/>
            <a:ext cx="2713892" cy="797169"/>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Requirement 1</a:t>
            </a:r>
          </a:p>
        </p:txBody>
      </p:sp>
      <p:sp>
        <p:nvSpPr>
          <p:cNvPr id="12" name="Rectangle 11">
            <a:extLst>
              <a:ext uri="{FF2B5EF4-FFF2-40B4-BE49-F238E27FC236}">
                <a16:creationId xmlns:a16="http://schemas.microsoft.com/office/drawing/2014/main" id="{AD051246-51C9-F928-7E8F-DED90FE39B53}"/>
              </a:ext>
            </a:extLst>
          </p:cNvPr>
          <p:cNvSpPr/>
          <p:nvPr/>
        </p:nvSpPr>
        <p:spPr>
          <a:xfrm>
            <a:off x="4777154" y="4891819"/>
            <a:ext cx="2713892" cy="797169"/>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 Item</a:t>
            </a:r>
          </a:p>
        </p:txBody>
      </p:sp>
      <p:cxnSp>
        <p:nvCxnSpPr>
          <p:cNvPr id="14" name="Straight Arrow Connector 13">
            <a:extLst>
              <a:ext uri="{FF2B5EF4-FFF2-40B4-BE49-F238E27FC236}">
                <a16:creationId xmlns:a16="http://schemas.microsoft.com/office/drawing/2014/main" id="{D6719C89-F426-30D4-FBF5-930B78819C96}"/>
              </a:ext>
            </a:extLst>
          </p:cNvPr>
          <p:cNvCxnSpPr>
            <a:stCxn id="11" idx="0"/>
            <a:endCxn id="9" idx="2"/>
          </p:cNvCxnSpPr>
          <p:nvPr/>
        </p:nvCxnSpPr>
        <p:spPr>
          <a:xfrm flipH="1" flipV="1">
            <a:off x="2945423" y="2373922"/>
            <a:ext cx="1594338" cy="8524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3">
            <a:extLst>
              <a:ext uri="{FF2B5EF4-FFF2-40B4-BE49-F238E27FC236}">
                <a16:creationId xmlns:a16="http://schemas.microsoft.com/office/drawing/2014/main" id="{955874CB-72C4-0E08-42FF-D9D441E8619E}"/>
              </a:ext>
            </a:extLst>
          </p:cNvPr>
          <p:cNvCxnSpPr>
            <a:cxnSpLocks/>
            <a:stCxn id="11" idx="0"/>
            <a:endCxn id="7" idx="2"/>
          </p:cNvCxnSpPr>
          <p:nvPr/>
        </p:nvCxnSpPr>
        <p:spPr>
          <a:xfrm flipV="1">
            <a:off x="4539761" y="2373923"/>
            <a:ext cx="1553308" cy="8524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13">
            <a:extLst>
              <a:ext uri="{FF2B5EF4-FFF2-40B4-BE49-F238E27FC236}">
                <a16:creationId xmlns:a16="http://schemas.microsoft.com/office/drawing/2014/main" id="{2EEF0C79-59C5-6A03-0997-501C41D69358}"/>
              </a:ext>
            </a:extLst>
          </p:cNvPr>
          <p:cNvCxnSpPr>
            <a:cxnSpLocks/>
            <a:stCxn id="10" idx="0"/>
            <a:endCxn id="7" idx="2"/>
          </p:cNvCxnSpPr>
          <p:nvPr/>
        </p:nvCxnSpPr>
        <p:spPr>
          <a:xfrm flipH="1" flipV="1">
            <a:off x="6093069" y="2373923"/>
            <a:ext cx="1594338" cy="8524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13">
            <a:extLst>
              <a:ext uri="{FF2B5EF4-FFF2-40B4-BE49-F238E27FC236}">
                <a16:creationId xmlns:a16="http://schemas.microsoft.com/office/drawing/2014/main" id="{FA3855A6-C04D-5E8F-A2A0-E3495CB57FD7}"/>
              </a:ext>
            </a:extLst>
          </p:cNvPr>
          <p:cNvCxnSpPr>
            <a:cxnSpLocks/>
            <a:stCxn id="10" idx="0"/>
            <a:endCxn id="8" idx="2"/>
          </p:cNvCxnSpPr>
          <p:nvPr/>
        </p:nvCxnSpPr>
        <p:spPr>
          <a:xfrm flipV="1">
            <a:off x="7687407" y="2373922"/>
            <a:ext cx="1553308" cy="8524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13">
            <a:extLst>
              <a:ext uri="{FF2B5EF4-FFF2-40B4-BE49-F238E27FC236}">
                <a16:creationId xmlns:a16="http://schemas.microsoft.com/office/drawing/2014/main" id="{1BB76307-E814-FC56-A677-A79E978AFAAD}"/>
              </a:ext>
            </a:extLst>
          </p:cNvPr>
          <p:cNvCxnSpPr>
            <a:cxnSpLocks/>
            <a:stCxn id="12" idx="0"/>
            <a:endCxn id="10" idx="2"/>
          </p:cNvCxnSpPr>
          <p:nvPr/>
        </p:nvCxnSpPr>
        <p:spPr>
          <a:xfrm flipV="1">
            <a:off x="6134100" y="4023518"/>
            <a:ext cx="1553307" cy="8683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13">
            <a:extLst>
              <a:ext uri="{FF2B5EF4-FFF2-40B4-BE49-F238E27FC236}">
                <a16:creationId xmlns:a16="http://schemas.microsoft.com/office/drawing/2014/main" id="{12A1ED80-547A-C81E-98E8-085C1E1E12F2}"/>
              </a:ext>
            </a:extLst>
          </p:cNvPr>
          <p:cNvCxnSpPr>
            <a:cxnSpLocks/>
            <a:stCxn id="12" idx="0"/>
            <a:endCxn id="11" idx="2"/>
          </p:cNvCxnSpPr>
          <p:nvPr/>
        </p:nvCxnSpPr>
        <p:spPr>
          <a:xfrm flipH="1" flipV="1">
            <a:off x="4539761" y="4023517"/>
            <a:ext cx="1594339" cy="8683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B4072504-A8CE-D749-C944-D7207B7F9578}"/>
              </a:ext>
            </a:extLst>
          </p:cNvPr>
          <p:cNvSpPr/>
          <p:nvPr/>
        </p:nvSpPr>
        <p:spPr>
          <a:xfrm>
            <a:off x="8569569" y="4891819"/>
            <a:ext cx="2713892" cy="79716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Feature</a:t>
            </a:r>
          </a:p>
        </p:txBody>
      </p:sp>
      <p:cxnSp>
        <p:nvCxnSpPr>
          <p:cNvPr id="34" name="Straight Arrow Connector 13">
            <a:extLst>
              <a:ext uri="{FF2B5EF4-FFF2-40B4-BE49-F238E27FC236}">
                <a16:creationId xmlns:a16="http://schemas.microsoft.com/office/drawing/2014/main" id="{75A5CA03-3735-C5AF-BFED-C6C87F829DE1}"/>
              </a:ext>
            </a:extLst>
          </p:cNvPr>
          <p:cNvCxnSpPr>
            <a:cxnSpLocks/>
            <a:stCxn id="33" idx="1"/>
            <a:endCxn id="12" idx="3"/>
          </p:cNvCxnSpPr>
          <p:nvPr/>
        </p:nvCxnSpPr>
        <p:spPr>
          <a:xfrm flipH="1">
            <a:off x="7491046" y="5290404"/>
            <a:ext cx="107852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 name="Straight Arrow Connector 13">
            <a:extLst>
              <a:ext uri="{FF2B5EF4-FFF2-40B4-BE49-F238E27FC236}">
                <a16:creationId xmlns:a16="http://schemas.microsoft.com/office/drawing/2014/main" id="{729D172E-F3F6-C22F-7AF3-F3CE9AD2F659}"/>
              </a:ext>
            </a:extLst>
          </p:cNvPr>
          <p:cNvCxnSpPr>
            <a:cxnSpLocks/>
            <a:stCxn id="10" idx="0"/>
            <a:endCxn id="9" idx="2"/>
          </p:cNvCxnSpPr>
          <p:nvPr/>
        </p:nvCxnSpPr>
        <p:spPr>
          <a:xfrm flipH="1" flipV="1">
            <a:off x="2945423" y="2373922"/>
            <a:ext cx="4741984" cy="8524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820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E973D-CE91-F537-C36E-42E63A38EE3B}"/>
              </a:ext>
            </a:extLst>
          </p:cNvPr>
          <p:cNvSpPr>
            <a:spLocks noGrp="1"/>
          </p:cNvSpPr>
          <p:nvPr>
            <p:ph type="title"/>
          </p:nvPr>
        </p:nvSpPr>
        <p:spPr/>
        <p:txBody>
          <a:bodyPr/>
          <a:lstStyle/>
          <a:p>
            <a:r>
              <a:rPr lang="en-CA" dirty="0"/>
              <a:t>Requirements: Format</a:t>
            </a:r>
          </a:p>
        </p:txBody>
      </p:sp>
      <p:sp>
        <p:nvSpPr>
          <p:cNvPr id="3" name="Content Placeholder 2">
            <a:extLst>
              <a:ext uri="{FF2B5EF4-FFF2-40B4-BE49-F238E27FC236}">
                <a16:creationId xmlns:a16="http://schemas.microsoft.com/office/drawing/2014/main" id="{D013F29C-27EF-B00F-BC36-D2551C84A203}"/>
              </a:ext>
            </a:extLst>
          </p:cNvPr>
          <p:cNvSpPr>
            <a:spLocks noGrp="1"/>
          </p:cNvSpPr>
          <p:nvPr>
            <p:ph idx="1"/>
          </p:nvPr>
        </p:nvSpPr>
        <p:spPr/>
        <p:txBody>
          <a:bodyPr>
            <a:normAutofit lnSpcReduction="10000"/>
          </a:bodyPr>
          <a:lstStyle/>
          <a:p>
            <a:r>
              <a:rPr lang="en-CA" dirty="0">
                <a:hlinkClick r:id="rId2"/>
              </a:rPr>
              <a:t>User Story Template</a:t>
            </a:r>
            <a:r>
              <a:rPr lang="en-CA" dirty="0"/>
              <a:t>:</a:t>
            </a:r>
          </a:p>
          <a:p>
            <a:pPr marL="457200" lvl="1" indent="0">
              <a:buNone/>
            </a:pPr>
            <a:r>
              <a:rPr lang="en-CA" dirty="0"/>
              <a:t>As a </a:t>
            </a:r>
            <a:r>
              <a:rPr lang="en-CA" b="1" dirty="0"/>
              <a:t>PERSONA</a:t>
            </a:r>
            <a:r>
              <a:rPr lang="en-CA" dirty="0"/>
              <a:t>, I want </a:t>
            </a:r>
            <a:r>
              <a:rPr lang="en-CA" b="1" dirty="0"/>
              <a:t>CAPABILITY</a:t>
            </a:r>
            <a:r>
              <a:rPr lang="en-CA" dirty="0"/>
              <a:t> so that </a:t>
            </a:r>
            <a:r>
              <a:rPr lang="en-CA" b="1" dirty="0"/>
              <a:t>PURPOSE</a:t>
            </a:r>
            <a:r>
              <a:rPr lang="en-CA" dirty="0"/>
              <a:t>.</a:t>
            </a:r>
          </a:p>
          <a:p>
            <a:pPr marL="0" indent="0">
              <a:buNone/>
            </a:pPr>
            <a:r>
              <a:rPr lang="en-CA" b="1" dirty="0"/>
              <a:t>PERSONA</a:t>
            </a:r>
            <a:r>
              <a:rPr lang="en-CA" dirty="0"/>
              <a:t>: Who</a:t>
            </a:r>
          </a:p>
          <a:p>
            <a:pPr lvl="1"/>
            <a:r>
              <a:rPr lang="en-CA" dirty="0"/>
              <a:t>Identifies primary user or beneficiary.  </a:t>
            </a:r>
          </a:p>
          <a:p>
            <a:pPr lvl="1"/>
            <a:r>
              <a:rPr lang="en-CA" dirty="0"/>
              <a:t>Secondary stakeholders may also be identified in </a:t>
            </a:r>
            <a:r>
              <a:rPr lang="en-CA" b="1" dirty="0"/>
              <a:t>PURPOSE</a:t>
            </a:r>
            <a:r>
              <a:rPr lang="en-CA" dirty="0"/>
              <a:t>.</a:t>
            </a:r>
          </a:p>
          <a:p>
            <a:pPr marL="0" indent="0">
              <a:buNone/>
            </a:pPr>
            <a:r>
              <a:rPr lang="en-CA" b="1" dirty="0"/>
              <a:t>CAPABILITY</a:t>
            </a:r>
            <a:r>
              <a:rPr lang="en-CA" dirty="0"/>
              <a:t>: What</a:t>
            </a:r>
          </a:p>
          <a:p>
            <a:pPr lvl="1"/>
            <a:r>
              <a:rPr lang="en-CA" dirty="0"/>
              <a:t>May or may not map onto a single specific work item or feature (discuss).</a:t>
            </a:r>
          </a:p>
          <a:p>
            <a:pPr lvl="1"/>
            <a:r>
              <a:rPr lang="en-CA" dirty="0"/>
              <a:t>Should be specific enough that it is clear when it is satisfied.</a:t>
            </a:r>
          </a:p>
          <a:p>
            <a:pPr lvl="1"/>
            <a:r>
              <a:rPr lang="en-CA" dirty="0"/>
              <a:t>Should be satisfiable with finite effort.</a:t>
            </a:r>
          </a:p>
          <a:p>
            <a:pPr marL="0" indent="0">
              <a:buNone/>
            </a:pPr>
            <a:r>
              <a:rPr lang="en-CA" b="1" dirty="0"/>
              <a:t>PURPOSE</a:t>
            </a:r>
            <a:r>
              <a:rPr lang="en-CA" dirty="0"/>
              <a:t>: Why</a:t>
            </a:r>
          </a:p>
          <a:p>
            <a:pPr lvl="1"/>
            <a:r>
              <a:rPr lang="en-CA" dirty="0"/>
              <a:t>Larger context of goal, other stakeholders (e.g. support another SDO)</a:t>
            </a:r>
          </a:p>
          <a:p>
            <a:pPr lvl="1"/>
            <a:r>
              <a:rPr lang="en-CA" dirty="0"/>
              <a:t>May not be finitely satisfiable.</a:t>
            </a:r>
          </a:p>
          <a:p>
            <a:endParaRPr lang="en-CA" dirty="0"/>
          </a:p>
        </p:txBody>
      </p:sp>
      <p:sp>
        <p:nvSpPr>
          <p:cNvPr id="4" name="Footer Placeholder 3">
            <a:extLst>
              <a:ext uri="{FF2B5EF4-FFF2-40B4-BE49-F238E27FC236}">
                <a16:creationId xmlns:a16="http://schemas.microsoft.com/office/drawing/2014/main" id="{DA4CFF18-CB81-C769-6110-7D2674DA1D38}"/>
              </a:ext>
            </a:extLst>
          </p:cNvPr>
          <p:cNvSpPr>
            <a:spLocks noGrp="1"/>
          </p:cNvSpPr>
          <p:nvPr>
            <p:ph type="ftr" sz="quarter" idx="11"/>
          </p:nvPr>
        </p:nvSpPr>
        <p:spPr/>
        <p:txBody>
          <a:bodyPr/>
          <a:lstStyle/>
          <a:p>
            <a:r>
              <a:rPr lang="en-US" dirty="0"/>
              <a:t>W3C Web of Things (WoT) WG/IG – TPAC 2024</a:t>
            </a:r>
          </a:p>
        </p:txBody>
      </p:sp>
      <p:sp>
        <p:nvSpPr>
          <p:cNvPr id="5" name="Slide Number Placeholder 4">
            <a:extLst>
              <a:ext uri="{FF2B5EF4-FFF2-40B4-BE49-F238E27FC236}">
                <a16:creationId xmlns:a16="http://schemas.microsoft.com/office/drawing/2014/main" id="{79A95C01-BB2A-CD05-C1DE-85A40A68DCAE}"/>
              </a:ext>
            </a:extLst>
          </p:cNvPr>
          <p:cNvSpPr>
            <a:spLocks noGrp="1"/>
          </p:cNvSpPr>
          <p:nvPr>
            <p:ph type="sldNum" sz="quarter" idx="12"/>
          </p:nvPr>
        </p:nvSpPr>
        <p:spPr/>
        <p:txBody>
          <a:bodyPr/>
          <a:lstStyle/>
          <a:p>
            <a:fld id="{055BDE2E-7167-1944-9FEE-E44668D91CB6}" type="slidenum">
              <a:rPr lang="en-US" smtClean="0"/>
              <a:t>3</a:t>
            </a:fld>
            <a:endParaRPr lang="en-US"/>
          </a:p>
        </p:txBody>
      </p:sp>
      <p:sp>
        <p:nvSpPr>
          <p:cNvPr id="6" name="Date Placeholder 5">
            <a:extLst>
              <a:ext uri="{FF2B5EF4-FFF2-40B4-BE49-F238E27FC236}">
                <a16:creationId xmlns:a16="http://schemas.microsoft.com/office/drawing/2014/main" id="{DF295013-68B0-18F5-660A-EF1F187929AE}"/>
              </a:ext>
            </a:extLst>
          </p:cNvPr>
          <p:cNvSpPr>
            <a:spLocks noGrp="1"/>
          </p:cNvSpPr>
          <p:nvPr>
            <p:ph type="dt" sz="half" idx="10"/>
          </p:nvPr>
        </p:nvSpPr>
        <p:spPr/>
        <p:txBody>
          <a:bodyPr/>
          <a:lstStyle/>
          <a:p>
            <a:r>
              <a:rPr lang="en-CA" dirty="0"/>
              <a:t>2024-09-26</a:t>
            </a:r>
          </a:p>
        </p:txBody>
      </p:sp>
    </p:spTree>
    <p:extLst>
      <p:ext uri="{BB962C8B-B14F-4D97-AF65-F5344CB8AC3E}">
        <p14:creationId xmlns:p14="http://schemas.microsoft.com/office/powerpoint/2010/main" val="2251823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20DDF-C1CF-CD71-6128-3A9A3FAC55FA}"/>
              </a:ext>
            </a:extLst>
          </p:cNvPr>
          <p:cNvSpPr>
            <a:spLocks noGrp="1"/>
          </p:cNvSpPr>
          <p:nvPr>
            <p:ph type="title"/>
          </p:nvPr>
        </p:nvSpPr>
        <p:spPr/>
        <p:txBody>
          <a:bodyPr/>
          <a:lstStyle/>
          <a:p>
            <a:r>
              <a:rPr lang="en-US" dirty="0"/>
              <a:t>Use Cases: </a:t>
            </a:r>
            <a:endParaRPr lang="en-CA" dirty="0"/>
          </a:p>
        </p:txBody>
      </p:sp>
      <p:sp>
        <p:nvSpPr>
          <p:cNvPr id="3" name="Content Placeholder 2">
            <a:extLst>
              <a:ext uri="{FF2B5EF4-FFF2-40B4-BE49-F238E27FC236}">
                <a16:creationId xmlns:a16="http://schemas.microsoft.com/office/drawing/2014/main" id="{FC399037-45D2-D937-A9FC-8F6573EDA4B9}"/>
              </a:ext>
            </a:extLst>
          </p:cNvPr>
          <p:cNvSpPr>
            <a:spLocks noGrp="1"/>
          </p:cNvSpPr>
          <p:nvPr>
            <p:ph idx="1"/>
          </p:nvPr>
        </p:nvSpPr>
        <p:spPr/>
        <p:txBody>
          <a:bodyPr>
            <a:normAutofit fontScale="55000" lnSpcReduction="20000"/>
          </a:bodyPr>
          <a:lstStyle/>
          <a:p>
            <a:r>
              <a:rPr lang="en-US" dirty="0">
                <a:hlinkClick r:id="rId2"/>
              </a:rPr>
              <a:t>Reconsider security &amp; </a:t>
            </a:r>
            <a:r>
              <a:rPr lang="en-US" dirty="0" err="1">
                <a:hlinkClick r:id="rId2"/>
              </a:rPr>
              <a:t>securityDefinitions</a:t>
            </a:r>
            <a:r>
              <a:rPr lang="en-US" dirty="0">
                <a:hlinkClick r:id="rId2"/>
              </a:rPr>
              <a:t> being mandatory · Issue #757 · w3c/wot-thing-description (github.com)</a:t>
            </a:r>
            <a:endParaRPr lang="en-US" dirty="0"/>
          </a:p>
          <a:p>
            <a:pPr marL="0" indent="0">
              <a:buNone/>
            </a:pPr>
            <a:r>
              <a:rPr lang="en-US" b="1" dirty="0"/>
              <a:t>Use case 1: </a:t>
            </a:r>
            <a:r>
              <a:rPr lang="en-US" dirty="0"/>
              <a:t>TD Access and Things all have same security scheme and access control</a:t>
            </a:r>
          </a:p>
          <a:p>
            <a:r>
              <a:rPr lang="en-US" dirty="0"/>
              <a:t>In Mozilla's </a:t>
            </a:r>
            <a:r>
              <a:rPr lang="en-US" dirty="0" err="1"/>
              <a:t>WebThings</a:t>
            </a:r>
            <a:r>
              <a:rPr lang="en-US" dirty="0"/>
              <a:t> Gateway implementation … </a:t>
            </a:r>
          </a:p>
          <a:p>
            <a:r>
              <a:rPr lang="en-US" b="1" dirty="0"/>
              <a:t>All the Thing Descriptions use the same security scheme </a:t>
            </a:r>
            <a:r>
              <a:rPr lang="en-US" dirty="0"/>
              <a:t>and</a:t>
            </a:r>
            <a:br>
              <a:rPr lang="en-US" dirty="0"/>
            </a:br>
            <a:r>
              <a:rPr lang="en-US" dirty="0"/>
              <a:t>in order to download a Thing Description you need to already be authenticated </a:t>
            </a:r>
            <a:br>
              <a:rPr lang="en-US" dirty="0"/>
            </a:br>
            <a:r>
              <a:rPr lang="en-US" dirty="0"/>
              <a:t>(this is intentional, the Thing Descriptions are not public for privacy reasons). </a:t>
            </a:r>
          </a:p>
          <a:p>
            <a:r>
              <a:rPr lang="en-US" dirty="0"/>
              <a:t>… including security metadata in the Thing Description [is] entirely redundant because in order to read the metadata a client needs to already have that information.</a:t>
            </a:r>
          </a:p>
          <a:p>
            <a:pPr marL="0" indent="0">
              <a:buNone/>
            </a:pPr>
            <a:r>
              <a:rPr lang="en-US" b="1" dirty="0"/>
              <a:t>Use case 2: </a:t>
            </a:r>
            <a:r>
              <a:rPr lang="en-US" dirty="0"/>
              <a:t>No authentication on local network (security added via proxy)</a:t>
            </a:r>
          </a:p>
          <a:p>
            <a:r>
              <a:rPr lang="en-US" dirty="0"/>
              <a:t>Web things implemented using Mozilla's </a:t>
            </a:r>
            <a:r>
              <a:rPr lang="en-US" dirty="0" err="1"/>
              <a:t>WebThings</a:t>
            </a:r>
            <a:r>
              <a:rPr lang="en-US" dirty="0"/>
              <a:t> Framework may </a:t>
            </a:r>
            <a:br>
              <a:rPr lang="en-US" dirty="0"/>
            </a:br>
            <a:r>
              <a:rPr lang="en-US" dirty="0"/>
              <a:t>choose to be unauthenticated and discoverable on a local network, </a:t>
            </a:r>
            <a:br>
              <a:rPr lang="en-US" dirty="0"/>
            </a:br>
            <a:r>
              <a:rPr lang="en-US" dirty="0"/>
              <a:t>with the </a:t>
            </a:r>
            <a:r>
              <a:rPr lang="en-US" dirty="0" err="1"/>
              <a:t>WebThings</a:t>
            </a:r>
            <a:r>
              <a:rPr lang="en-US" dirty="0"/>
              <a:t> Gateway used to safely proxy them to the Internet, </a:t>
            </a:r>
            <a:br>
              <a:rPr lang="en-US" dirty="0"/>
            </a:br>
            <a:r>
              <a:rPr lang="en-US" dirty="0"/>
              <a:t>with the gateway handling the authentication scheme separately from the device itself.</a:t>
            </a:r>
          </a:p>
          <a:p>
            <a:pPr marL="0" indent="0">
              <a:buNone/>
            </a:pPr>
            <a:r>
              <a:rPr lang="en-US" b="1" dirty="0"/>
              <a:t>Use case 3: </a:t>
            </a:r>
            <a:r>
              <a:rPr lang="en-US" dirty="0"/>
              <a:t>Public services intentionally not requiring authentication</a:t>
            </a:r>
          </a:p>
          <a:p>
            <a:r>
              <a:rPr lang="en-US" dirty="0"/>
              <a:t>Web things in public places (e.g. vending machines, parking meters, interactive exhibits in museums) may intentionally be unauthenticated (though may still use an encrypted connection) because they are designed for public access.</a:t>
            </a:r>
          </a:p>
          <a:p>
            <a:pPr marL="0" indent="0">
              <a:buNone/>
            </a:pPr>
            <a:r>
              <a:rPr lang="en-US" b="1" dirty="0"/>
              <a:t>Comments:</a:t>
            </a:r>
            <a:r>
              <a:rPr lang="en-US" dirty="0"/>
              <a:t> </a:t>
            </a:r>
          </a:p>
          <a:p>
            <a:r>
              <a:rPr lang="en-US" dirty="0"/>
              <a:t>security/</a:t>
            </a:r>
            <a:r>
              <a:rPr lang="en-US" dirty="0" err="1"/>
              <a:t>securityDefinitions</a:t>
            </a:r>
            <a:r>
              <a:rPr lang="en-US" dirty="0"/>
              <a:t> are too verbose in common cases, making TDs hard to use and understand.</a:t>
            </a:r>
          </a:p>
          <a:p>
            <a:r>
              <a:rPr lang="en-US" dirty="0"/>
              <a:t>It is, however, useful to have the flexibility to model more complicated cases when necessary.</a:t>
            </a:r>
          </a:p>
          <a:p>
            <a:r>
              <a:rPr lang="en-US" dirty="0"/>
              <a:t>TDs may or may not be available with the same security as the Things they describe.</a:t>
            </a:r>
          </a:p>
          <a:p>
            <a:pPr marL="0" indent="0">
              <a:buNone/>
            </a:pPr>
            <a:endParaRPr lang="en-US" dirty="0"/>
          </a:p>
        </p:txBody>
      </p:sp>
      <p:sp>
        <p:nvSpPr>
          <p:cNvPr id="4" name="Footer Placeholder 3">
            <a:extLst>
              <a:ext uri="{FF2B5EF4-FFF2-40B4-BE49-F238E27FC236}">
                <a16:creationId xmlns:a16="http://schemas.microsoft.com/office/drawing/2014/main" id="{3F9218D4-7082-1920-1641-3A4CB1FFD0DC}"/>
              </a:ext>
            </a:extLst>
          </p:cNvPr>
          <p:cNvSpPr>
            <a:spLocks noGrp="1"/>
          </p:cNvSpPr>
          <p:nvPr>
            <p:ph type="ftr" sz="quarter" idx="11"/>
          </p:nvPr>
        </p:nvSpPr>
        <p:spPr/>
        <p:txBody>
          <a:bodyPr/>
          <a:lstStyle/>
          <a:p>
            <a:r>
              <a:rPr lang="en-US"/>
              <a:t>W3C Web of Things (WoT) WG/IG</a:t>
            </a:r>
          </a:p>
        </p:txBody>
      </p:sp>
      <p:sp>
        <p:nvSpPr>
          <p:cNvPr id="5" name="Slide Number Placeholder 4">
            <a:extLst>
              <a:ext uri="{FF2B5EF4-FFF2-40B4-BE49-F238E27FC236}">
                <a16:creationId xmlns:a16="http://schemas.microsoft.com/office/drawing/2014/main" id="{DD425740-87D9-6902-3FA3-9189F760FBD6}"/>
              </a:ext>
            </a:extLst>
          </p:cNvPr>
          <p:cNvSpPr>
            <a:spLocks noGrp="1"/>
          </p:cNvSpPr>
          <p:nvPr>
            <p:ph type="sldNum" sz="quarter" idx="12"/>
          </p:nvPr>
        </p:nvSpPr>
        <p:spPr/>
        <p:txBody>
          <a:bodyPr/>
          <a:lstStyle/>
          <a:p>
            <a:fld id="{055BDE2E-7167-1944-9FEE-E44668D91CB6}" type="slidenum">
              <a:rPr lang="en-US" smtClean="0"/>
              <a:t>4</a:t>
            </a:fld>
            <a:endParaRPr lang="en-US"/>
          </a:p>
        </p:txBody>
      </p:sp>
      <p:sp>
        <p:nvSpPr>
          <p:cNvPr id="6" name="Date Placeholder 5">
            <a:extLst>
              <a:ext uri="{FF2B5EF4-FFF2-40B4-BE49-F238E27FC236}">
                <a16:creationId xmlns:a16="http://schemas.microsoft.com/office/drawing/2014/main" id="{CF1238E1-05FE-F875-40B2-3D001B17CEA3}"/>
              </a:ext>
            </a:extLst>
          </p:cNvPr>
          <p:cNvSpPr>
            <a:spLocks noGrp="1"/>
          </p:cNvSpPr>
          <p:nvPr>
            <p:ph type="dt" sz="half" idx="10"/>
          </p:nvPr>
        </p:nvSpPr>
        <p:spPr/>
        <p:txBody>
          <a:bodyPr/>
          <a:lstStyle/>
          <a:p>
            <a:fld id="{B929AB1E-7FD9-0A40-B7C0-508CCACB3E9A}" type="datetime1">
              <a:rPr lang="en-CA" smtClean="0"/>
              <a:t>2024-09-26</a:t>
            </a:fld>
            <a:endParaRPr lang="en-US"/>
          </a:p>
        </p:txBody>
      </p:sp>
    </p:spTree>
    <p:extLst>
      <p:ext uri="{BB962C8B-B14F-4D97-AF65-F5344CB8AC3E}">
        <p14:creationId xmlns:p14="http://schemas.microsoft.com/office/powerpoint/2010/main" val="2473368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7D449-7281-375B-2C24-7970D53C0583}"/>
              </a:ext>
            </a:extLst>
          </p:cNvPr>
          <p:cNvSpPr>
            <a:spLocks noGrp="1"/>
          </p:cNvSpPr>
          <p:nvPr>
            <p:ph type="title"/>
          </p:nvPr>
        </p:nvSpPr>
        <p:spPr/>
        <p:txBody>
          <a:bodyPr/>
          <a:lstStyle/>
          <a:p>
            <a:r>
              <a:rPr lang="en-US" dirty="0"/>
              <a:t>Use Case Example: Original</a:t>
            </a:r>
            <a:endParaRPr lang="en-CA" dirty="0"/>
          </a:p>
        </p:txBody>
      </p:sp>
      <p:sp>
        <p:nvSpPr>
          <p:cNvPr id="3" name="Content Placeholder 2">
            <a:extLst>
              <a:ext uri="{FF2B5EF4-FFF2-40B4-BE49-F238E27FC236}">
                <a16:creationId xmlns:a16="http://schemas.microsoft.com/office/drawing/2014/main" id="{4E9BE4D4-DF30-7AE4-0CCC-21F99A5E1CF0}"/>
              </a:ext>
            </a:extLst>
          </p:cNvPr>
          <p:cNvSpPr>
            <a:spLocks noGrp="1"/>
          </p:cNvSpPr>
          <p:nvPr>
            <p:ph idx="1"/>
          </p:nvPr>
        </p:nvSpPr>
        <p:spPr/>
        <p:txBody>
          <a:bodyPr>
            <a:normAutofit fontScale="77500" lnSpcReduction="20000"/>
          </a:bodyPr>
          <a:lstStyle/>
          <a:p>
            <a:pPr marL="0" indent="0">
              <a:buNone/>
            </a:pPr>
            <a:r>
              <a:rPr lang="en-US" sz="3100" b="1" dirty="0"/>
              <a:t>Introduction</a:t>
            </a:r>
          </a:p>
          <a:p>
            <a:r>
              <a:rPr lang="en-US" dirty="0"/>
              <a:t>At the moment, TDs require both a security and a </a:t>
            </a:r>
            <a:r>
              <a:rPr lang="en-US" dirty="0" err="1"/>
              <a:t>securityDefinitions</a:t>
            </a:r>
            <a:r>
              <a:rPr lang="en-US" dirty="0"/>
              <a:t> field to be defined, even when there are no security mechanisms in place.</a:t>
            </a:r>
          </a:p>
          <a:p>
            <a:r>
              <a:rPr lang="en-US" dirty="0"/>
              <a:t>In that case, a </a:t>
            </a:r>
            <a:r>
              <a:rPr lang="en-US" dirty="0" err="1"/>
              <a:t>NoSecurityScheme</a:t>
            </a:r>
            <a:r>
              <a:rPr lang="en-US" dirty="0"/>
              <a:t> or a reference to it has to be added to both fields, which mainly serves as an incentive to have some kind of security mechanism in place instead of "no security".</a:t>
            </a:r>
          </a:p>
          <a:p>
            <a:r>
              <a:rPr lang="en-US" dirty="0"/>
              <a:t>However, as there are scenarios where, for example, a plain HTTPS connection without authorization is the intended way of communicating with a Thing (e.g., in the context of public places or when using a Proxy), the way the feature is currently specified only introduces boilerplate and does not contribute to an substantial increase of security.</a:t>
            </a:r>
          </a:p>
          <a:p>
            <a:r>
              <a:rPr lang="en-US" dirty="0"/>
              <a:t>The mandatory split into security and </a:t>
            </a:r>
            <a:r>
              <a:rPr lang="en-US" dirty="0" err="1"/>
              <a:t>securityDefinitions</a:t>
            </a:r>
            <a:r>
              <a:rPr lang="en-US" dirty="0"/>
              <a:t> also creates some boilerplate that could be avoided by allowing for the "inlining" of security definitions, i.e., by defining them directly within the security field and setting them as the default security mechanisms.</a:t>
            </a:r>
          </a:p>
          <a:p>
            <a:r>
              <a:rPr lang="en-US" dirty="0"/>
              <a:t>Both changes together can make TDs less verbose and more compact, which not only makes them easier to read but also more efficient when it comes to their size on the wire.</a:t>
            </a:r>
            <a:endParaRPr lang="en-CA" dirty="0"/>
          </a:p>
        </p:txBody>
      </p:sp>
      <p:sp>
        <p:nvSpPr>
          <p:cNvPr id="4" name="Footer Placeholder 3">
            <a:extLst>
              <a:ext uri="{FF2B5EF4-FFF2-40B4-BE49-F238E27FC236}">
                <a16:creationId xmlns:a16="http://schemas.microsoft.com/office/drawing/2014/main" id="{7B8BE012-20E2-191A-CAFB-30755093BC77}"/>
              </a:ext>
            </a:extLst>
          </p:cNvPr>
          <p:cNvSpPr>
            <a:spLocks noGrp="1"/>
          </p:cNvSpPr>
          <p:nvPr>
            <p:ph type="ftr" sz="quarter" idx="11"/>
          </p:nvPr>
        </p:nvSpPr>
        <p:spPr/>
        <p:txBody>
          <a:bodyPr/>
          <a:lstStyle/>
          <a:p>
            <a:r>
              <a:rPr lang="en-US"/>
              <a:t>W3C Web of Things (WoT) WG/IG</a:t>
            </a:r>
          </a:p>
        </p:txBody>
      </p:sp>
      <p:sp>
        <p:nvSpPr>
          <p:cNvPr id="5" name="Slide Number Placeholder 4">
            <a:extLst>
              <a:ext uri="{FF2B5EF4-FFF2-40B4-BE49-F238E27FC236}">
                <a16:creationId xmlns:a16="http://schemas.microsoft.com/office/drawing/2014/main" id="{5CBC71EC-E78A-3504-D892-CC07E1A42FD5}"/>
              </a:ext>
            </a:extLst>
          </p:cNvPr>
          <p:cNvSpPr>
            <a:spLocks noGrp="1"/>
          </p:cNvSpPr>
          <p:nvPr>
            <p:ph type="sldNum" sz="quarter" idx="12"/>
          </p:nvPr>
        </p:nvSpPr>
        <p:spPr/>
        <p:txBody>
          <a:bodyPr/>
          <a:lstStyle/>
          <a:p>
            <a:fld id="{055BDE2E-7167-1944-9FEE-E44668D91CB6}" type="slidenum">
              <a:rPr lang="en-US" smtClean="0"/>
              <a:t>5</a:t>
            </a:fld>
            <a:endParaRPr lang="en-US"/>
          </a:p>
        </p:txBody>
      </p:sp>
      <p:sp>
        <p:nvSpPr>
          <p:cNvPr id="6" name="Date Placeholder 5">
            <a:extLst>
              <a:ext uri="{FF2B5EF4-FFF2-40B4-BE49-F238E27FC236}">
                <a16:creationId xmlns:a16="http://schemas.microsoft.com/office/drawing/2014/main" id="{1AB5B9AA-5493-0C34-94DE-CE491D11B32E}"/>
              </a:ext>
            </a:extLst>
          </p:cNvPr>
          <p:cNvSpPr>
            <a:spLocks noGrp="1"/>
          </p:cNvSpPr>
          <p:nvPr>
            <p:ph type="dt" sz="half" idx="10"/>
          </p:nvPr>
        </p:nvSpPr>
        <p:spPr/>
        <p:txBody>
          <a:bodyPr/>
          <a:lstStyle/>
          <a:p>
            <a:fld id="{B929AB1E-7FD9-0A40-B7C0-508CCACB3E9A}" type="datetime1">
              <a:rPr lang="en-CA" smtClean="0"/>
              <a:t>2024-09-26</a:t>
            </a:fld>
            <a:endParaRPr lang="en-US"/>
          </a:p>
        </p:txBody>
      </p:sp>
    </p:spTree>
    <p:extLst>
      <p:ext uri="{BB962C8B-B14F-4D97-AF65-F5344CB8AC3E}">
        <p14:creationId xmlns:p14="http://schemas.microsoft.com/office/powerpoint/2010/main" val="4021465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0DDB9-5B24-180F-AB79-A567BF58B378}"/>
              </a:ext>
            </a:extLst>
          </p:cNvPr>
          <p:cNvSpPr>
            <a:spLocks noGrp="1"/>
          </p:cNvSpPr>
          <p:nvPr>
            <p:ph type="title"/>
          </p:nvPr>
        </p:nvSpPr>
        <p:spPr/>
        <p:txBody>
          <a:bodyPr/>
          <a:lstStyle/>
          <a:p>
            <a:r>
              <a:rPr lang="en-US" dirty="0"/>
              <a:t>Use Case Example: Rewrite </a:t>
            </a:r>
            <a:endParaRPr lang="en-CA" dirty="0"/>
          </a:p>
        </p:txBody>
      </p:sp>
      <p:sp>
        <p:nvSpPr>
          <p:cNvPr id="3" name="Content Placeholder 2">
            <a:extLst>
              <a:ext uri="{FF2B5EF4-FFF2-40B4-BE49-F238E27FC236}">
                <a16:creationId xmlns:a16="http://schemas.microsoft.com/office/drawing/2014/main" id="{298A47D6-A5E4-AAB4-2089-397858BA207F}"/>
              </a:ext>
            </a:extLst>
          </p:cNvPr>
          <p:cNvSpPr>
            <a:spLocks noGrp="1"/>
          </p:cNvSpPr>
          <p:nvPr>
            <p:ph idx="1"/>
          </p:nvPr>
        </p:nvSpPr>
        <p:spPr/>
        <p:txBody>
          <a:bodyPr>
            <a:normAutofit fontScale="92500" lnSpcReduction="20000"/>
          </a:bodyPr>
          <a:lstStyle/>
          <a:p>
            <a:pPr marL="0" indent="0">
              <a:buNone/>
            </a:pPr>
            <a:r>
              <a:rPr lang="en-US" sz="3100" b="1" dirty="0"/>
              <a:t>Introduction</a:t>
            </a:r>
          </a:p>
          <a:p>
            <a:r>
              <a:rPr lang="en-US" dirty="0"/>
              <a:t>Providing security metadata in advance in a TD is meant to allow consumers to know what to expect when connecting to the Thing.</a:t>
            </a:r>
          </a:p>
          <a:p>
            <a:r>
              <a:rPr lang="en-US" dirty="0"/>
              <a:t>However, if this metadata is too complicated or verbose to specify then it increases the potential for error, and increases overhead for communicating TDs.  </a:t>
            </a:r>
          </a:p>
          <a:p>
            <a:r>
              <a:rPr lang="en-US" dirty="0"/>
              <a:t>Common cases should be simple, while more complex cases should be possible.</a:t>
            </a:r>
          </a:p>
          <a:p>
            <a:r>
              <a:rPr lang="en-US" dirty="0"/>
              <a:t>Here are some common cases that should be simple to specify:</a:t>
            </a:r>
          </a:p>
          <a:p>
            <a:pPr lvl="1"/>
            <a:r>
              <a:rPr lang="en-US" dirty="0"/>
              <a:t>No security.  There are situations where this is appropriate, for example a Thing inside a trusted and protected network domain.  </a:t>
            </a:r>
            <a:br>
              <a:rPr lang="en-US" dirty="0"/>
            </a:br>
            <a:r>
              <a:rPr lang="en-US" b="1" i="1" dirty="0"/>
              <a:t>It does not add security to make this case intentionally “irritating”.</a:t>
            </a:r>
          </a:p>
          <a:p>
            <a:pPr lvl="1"/>
            <a:r>
              <a:rPr lang="en-US" dirty="0"/>
              <a:t>Security schemes using </a:t>
            </a:r>
            <a:r>
              <a:rPr lang="en-US"/>
              <a:t>default parameter values</a:t>
            </a:r>
            <a:r>
              <a:rPr lang="en-US" dirty="0"/>
              <a:t>.</a:t>
            </a:r>
          </a:p>
          <a:p>
            <a:pPr lvl="1"/>
            <a:r>
              <a:rPr lang="en-US" dirty="0"/>
              <a:t>Thing descriptions where all affordances use the same security scheme.</a:t>
            </a:r>
          </a:p>
          <a:p>
            <a:pPr lvl="1"/>
            <a:r>
              <a:rPr lang="en-US" dirty="0"/>
              <a:t>Cases where Things and Thing Descriptions are accessed using the same security.</a:t>
            </a:r>
          </a:p>
          <a:p>
            <a:endParaRPr lang="en-CA" dirty="0"/>
          </a:p>
        </p:txBody>
      </p:sp>
      <p:sp>
        <p:nvSpPr>
          <p:cNvPr id="4" name="Footer Placeholder 3">
            <a:extLst>
              <a:ext uri="{FF2B5EF4-FFF2-40B4-BE49-F238E27FC236}">
                <a16:creationId xmlns:a16="http://schemas.microsoft.com/office/drawing/2014/main" id="{87AD1527-D4B8-72AD-93A6-EF28E7A23119}"/>
              </a:ext>
            </a:extLst>
          </p:cNvPr>
          <p:cNvSpPr>
            <a:spLocks noGrp="1"/>
          </p:cNvSpPr>
          <p:nvPr>
            <p:ph type="ftr" sz="quarter" idx="11"/>
          </p:nvPr>
        </p:nvSpPr>
        <p:spPr/>
        <p:txBody>
          <a:bodyPr/>
          <a:lstStyle/>
          <a:p>
            <a:r>
              <a:rPr lang="en-US"/>
              <a:t>W3C Web of Things (WoT) WG/IG</a:t>
            </a:r>
          </a:p>
        </p:txBody>
      </p:sp>
      <p:sp>
        <p:nvSpPr>
          <p:cNvPr id="5" name="Slide Number Placeholder 4">
            <a:extLst>
              <a:ext uri="{FF2B5EF4-FFF2-40B4-BE49-F238E27FC236}">
                <a16:creationId xmlns:a16="http://schemas.microsoft.com/office/drawing/2014/main" id="{5EF3CBBA-0A4F-9C3F-83EB-8EF161305537}"/>
              </a:ext>
            </a:extLst>
          </p:cNvPr>
          <p:cNvSpPr>
            <a:spLocks noGrp="1"/>
          </p:cNvSpPr>
          <p:nvPr>
            <p:ph type="sldNum" sz="quarter" idx="12"/>
          </p:nvPr>
        </p:nvSpPr>
        <p:spPr/>
        <p:txBody>
          <a:bodyPr/>
          <a:lstStyle/>
          <a:p>
            <a:fld id="{055BDE2E-7167-1944-9FEE-E44668D91CB6}" type="slidenum">
              <a:rPr lang="en-US" smtClean="0"/>
              <a:t>6</a:t>
            </a:fld>
            <a:endParaRPr lang="en-US"/>
          </a:p>
        </p:txBody>
      </p:sp>
      <p:sp>
        <p:nvSpPr>
          <p:cNvPr id="6" name="Date Placeholder 5">
            <a:extLst>
              <a:ext uri="{FF2B5EF4-FFF2-40B4-BE49-F238E27FC236}">
                <a16:creationId xmlns:a16="http://schemas.microsoft.com/office/drawing/2014/main" id="{819E7E9D-2953-1BD6-FE51-493155DAE651}"/>
              </a:ext>
            </a:extLst>
          </p:cNvPr>
          <p:cNvSpPr>
            <a:spLocks noGrp="1"/>
          </p:cNvSpPr>
          <p:nvPr>
            <p:ph type="dt" sz="half" idx="10"/>
          </p:nvPr>
        </p:nvSpPr>
        <p:spPr/>
        <p:txBody>
          <a:bodyPr/>
          <a:lstStyle/>
          <a:p>
            <a:fld id="{B929AB1E-7FD9-0A40-B7C0-508CCACB3E9A}" type="datetime1">
              <a:rPr lang="en-CA" smtClean="0"/>
              <a:t>2024-09-26</a:t>
            </a:fld>
            <a:endParaRPr lang="en-US"/>
          </a:p>
        </p:txBody>
      </p:sp>
    </p:spTree>
    <p:extLst>
      <p:ext uri="{BB962C8B-B14F-4D97-AF65-F5344CB8AC3E}">
        <p14:creationId xmlns:p14="http://schemas.microsoft.com/office/powerpoint/2010/main" val="3641158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E973D-CE91-F537-C36E-42E63A38EE3B}"/>
              </a:ext>
            </a:extLst>
          </p:cNvPr>
          <p:cNvSpPr>
            <a:spLocks noGrp="1"/>
          </p:cNvSpPr>
          <p:nvPr>
            <p:ph type="title"/>
          </p:nvPr>
        </p:nvSpPr>
        <p:spPr/>
        <p:txBody>
          <a:bodyPr/>
          <a:lstStyle/>
          <a:p>
            <a:r>
              <a:rPr lang="en-CA" dirty="0"/>
              <a:t>Requirements: Examples </a:t>
            </a:r>
          </a:p>
        </p:txBody>
      </p:sp>
      <p:sp>
        <p:nvSpPr>
          <p:cNvPr id="3" name="Content Placeholder 2">
            <a:extLst>
              <a:ext uri="{FF2B5EF4-FFF2-40B4-BE49-F238E27FC236}">
                <a16:creationId xmlns:a16="http://schemas.microsoft.com/office/drawing/2014/main" id="{D013F29C-27EF-B00F-BC36-D2551C84A203}"/>
              </a:ext>
            </a:extLst>
          </p:cNvPr>
          <p:cNvSpPr>
            <a:spLocks noGrp="1"/>
          </p:cNvSpPr>
          <p:nvPr>
            <p:ph idx="1"/>
          </p:nvPr>
        </p:nvSpPr>
        <p:spPr/>
        <p:txBody>
          <a:bodyPr>
            <a:normAutofit/>
          </a:bodyPr>
          <a:lstStyle/>
          <a:p>
            <a:pPr marL="0" indent="0">
              <a:buNone/>
            </a:pPr>
            <a:r>
              <a:rPr lang="en-CA" dirty="0"/>
              <a:t>Based on </a:t>
            </a:r>
            <a:r>
              <a:rPr lang="en-CA" dirty="0">
                <a:hlinkClick r:id="rId2"/>
              </a:rPr>
              <a:t>https://github.com/w3c/wot-thing-description/issues/2039</a:t>
            </a:r>
            <a:endParaRPr lang="en-CA" dirty="0"/>
          </a:p>
          <a:p>
            <a:r>
              <a:rPr lang="en-CA" dirty="0"/>
              <a:t>As a </a:t>
            </a:r>
            <a:r>
              <a:rPr lang="en-CA" b="1" i="1" dirty="0"/>
              <a:t>producer of WoT TDs</a:t>
            </a:r>
            <a:r>
              <a:rPr lang="en-CA" dirty="0"/>
              <a:t>, </a:t>
            </a:r>
            <a:br>
              <a:rPr lang="en-CA" dirty="0"/>
            </a:br>
            <a:r>
              <a:rPr lang="en-CA" dirty="0"/>
              <a:t>I want </a:t>
            </a:r>
            <a:r>
              <a:rPr lang="en-CA" b="1" i="1" dirty="0"/>
              <a:t>to be able to specify simple security schemes inline</a:t>
            </a:r>
            <a:br>
              <a:rPr lang="en-CA" i="1" dirty="0"/>
            </a:br>
            <a:r>
              <a:rPr lang="en-CA" dirty="0"/>
              <a:t>so that </a:t>
            </a:r>
            <a:r>
              <a:rPr lang="en-CA" b="1" i="1" dirty="0"/>
              <a:t>TDs are less verbose and easier to write in simple cases.</a:t>
            </a:r>
          </a:p>
          <a:p>
            <a:r>
              <a:rPr lang="en-CA" dirty="0"/>
              <a:t>As a </a:t>
            </a:r>
            <a:r>
              <a:rPr lang="en-CA" b="1" i="1" dirty="0"/>
              <a:t>producer of WoT TDs</a:t>
            </a:r>
            <a:r>
              <a:rPr lang="en-CA" dirty="0"/>
              <a:t>, </a:t>
            </a:r>
            <a:br>
              <a:rPr lang="en-CA" dirty="0"/>
            </a:br>
            <a:r>
              <a:rPr lang="en-CA" dirty="0"/>
              <a:t>I want </a:t>
            </a:r>
            <a:r>
              <a:rPr lang="en-CA" b="1" i="1" dirty="0"/>
              <a:t>to be able to depend on security scheme parameter defaults</a:t>
            </a:r>
            <a:br>
              <a:rPr lang="en-CA" i="1" dirty="0"/>
            </a:br>
            <a:r>
              <a:rPr lang="en-CA" dirty="0"/>
              <a:t>so that </a:t>
            </a:r>
            <a:r>
              <a:rPr lang="en-CA" b="1" i="1" dirty="0"/>
              <a:t>TDs are less verbose and easier to write in simple cases.</a:t>
            </a:r>
          </a:p>
          <a:p>
            <a:r>
              <a:rPr lang="en-CA" dirty="0"/>
              <a:t>As a </a:t>
            </a:r>
            <a:r>
              <a:rPr lang="en-CA" b="1" i="1" dirty="0"/>
              <a:t>producer of WoT TDs</a:t>
            </a:r>
            <a:r>
              <a:rPr lang="en-CA" dirty="0"/>
              <a:t>, </a:t>
            </a:r>
            <a:br>
              <a:rPr lang="en-CA" dirty="0"/>
            </a:br>
            <a:r>
              <a:rPr lang="en-CA" dirty="0"/>
              <a:t>I want </a:t>
            </a:r>
            <a:r>
              <a:rPr lang="en-CA" b="1" i="1" dirty="0"/>
              <a:t>the “no security” scheme to be the default</a:t>
            </a:r>
            <a:br>
              <a:rPr lang="en-CA" i="1" dirty="0"/>
            </a:br>
            <a:r>
              <a:rPr lang="en-CA" dirty="0"/>
              <a:t>so that </a:t>
            </a:r>
            <a:r>
              <a:rPr lang="en-CA" b="1" i="1" dirty="0"/>
              <a:t>TDs are less verbose and easier to write in simple cases.</a:t>
            </a:r>
          </a:p>
          <a:p>
            <a:pPr marL="0" indent="0">
              <a:buNone/>
            </a:pPr>
            <a:endParaRPr lang="en-CA" b="1" i="1" dirty="0"/>
          </a:p>
          <a:p>
            <a:pPr marL="0" indent="0">
              <a:buNone/>
            </a:pPr>
            <a:endParaRPr lang="en-CA" b="1" i="1" dirty="0"/>
          </a:p>
        </p:txBody>
      </p:sp>
      <p:sp>
        <p:nvSpPr>
          <p:cNvPr id="4" name="Footer Placeholder 3">
            <a:extLst>
              <a:ext uri="{FF2B5EF4-FFF2-40B4-BE49-F238E27FC236}">
                <a16:creationId xmlns:a16="http://schemas.microsoft.com/office/drawing/2014/main" id="{DA4CFF18-CB81-C769-6110-7D2674DA1D38}"/>
              </a:ext>
            </a:extLst>
          </p:cNvPr>
          <p:cNvSpPr>
            <a:spLocks noGrp="1"/>
          </p:cNvSpPr>
          <p:nvPr>
            <p:ph type="ftr" sz="quarter" idx="11"/>
          </p:nvPr>
        </p:nvSpPr>
        <p:spPr/>
        <p:txBody>
          <a:bodyPr/>
          <a:lstStyle/>
          <a:p>
            <a:r>
              <a:rPr lang="en-US" dirty="0"/>
              <a:t>W3C Web of Things (WoT) WG/IG – TPAC 2024</a:t>
            </a:r>
          </a:p>
        </p:txBody>
      </p:sp>
      <p:sp>
        <p:nvSpPr>
          <p:cNvPr id="5" name="Slide Number Placeholder 4">
            <a:extLst>
              <a:ext uri="{FF2B5EF4-FFF2-40B4-BE49-F238E27FC236}">
                <a16:creationId xmlns:a16="http://schemas.microsoft.com/office/drawing/2014/main" id="{79A95C01-BB2A-CD05-C1DE-85A40A68DCAE}"/>
              </a:ext>
            </a:extLst>
          </p:cNvPr>
          <p:cNvSpPr>
            <a:spLocks noGrp="1"/>
          </p:cNvSpPr>
          <p:nvPr>
            <p:ph type="sldNum" sz="quarter" idx="12"/>
          </p:nvPr>
        </p:nvSpPr>
        <p:spPr/>
        <p:txBody>
          <a:bodyPr/>
          <a:lstStyle/>
          <a:p>
            <a:fld id="{055BDE2E-7167-1944-9FEE-E44668D91CB6}" type="slidenum">
              <a:rPr lang="en-US" smtClean="0"/>
              <a:t>7</a:t>
            </a:fld>
            <a:endParaRPr lang="en-US"/>
          </a:p>
        </p:txBody>
      </p:sp>
      <p:sp>
        <p:nvSpPr>
          <p:cNvPr id="6" name="Date Placeholder 5">
            <a:extLst>
              <a:ext uri="{FF2B5EF4-FFF2-40B4-BE49-F238E27FC236}">
                <a16:creationId xmlns:a16="http://schemas.microsoft.com/office/drawing/2014/main" id="{DF295013-68B0-18F5-660A-EF1F187929AE}"/>
              </a:ext>
            </a:extLst>
          </p:cNvPr>
          <p:cNvSpPr>
            <a:spLocks noGrp="1"/>
          </p:cNvSpPr>
          <p:nvPr>
            <p:ph type="dt" sz="half" idx="10"/>
          </p:nvPr>
        </p:nvSpPr>
        <p:spPr/>
        <p:txBody>
          <a:bodyPr/>
          <a:lstStyle/>
          <a:p>
            <a:r>
              <a:rPr lang="en-CA" dirty="0"/>
              <a:t>2024-09-26</a:t>
            </a:r>
          </a:p>
        </p:txBody>
      </p:sp>
    </p:spTree>
    <p:extLst>
      <p:ext uri="{BB962C8B-B14F-4D97-AF65-F5344CB8AC3E}">
        <p14:creationId xmlns:p14="http://schemas.microsoft.com/office/powerpoint/2010/main" val="2680713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3-09-DD-WoT-TPAC-Session-Presenter.pptx" id="{2F03DFF5-91A5-4415-8067-BEB302ADB9C1}" vid="{431ED2FE-334E-4AC5-99DC-F1C042D2CEA5}"/>
    </a:ext>
  </a:extLst>
</a:theme>
</file>

<file path=ppt/theme/theme2.xml><?xml version="1.0" encoding="utf-8"?>
<a:theme xmlns:a="http://schemas.openxmlformats.org/drawingml/2006/main" name="Office Theme">
  <a:themeElements>
    <a:clrScheme name="Custom 2">
      <a:dk1>
        <a:srgbClr val="000000"/>
      </a:dk1>
      <a:lt1>
        <a:srgbClr val="FFFFFF"/>
      </a:lt1>
      <a:dk2>
        <a:srgbClr val="44546A"/>
      </a:dk2>
      <a:lt2>
        <a:srgbClr val="E7E6E6"/>
      </a:lt2>
      <a:accent1>
        <a:srgbClr val="4472C4"/>
      </a:accent1>
      <a:accent2>
        <a:srgbClr val="ED7D31"/>
      </a:accent2>
      <a:accent3>
        <a:srgbClr val="F2792D"/>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F038A28-D6FA-EA47-A702-194D6D433751}" vid="{6C1D8679-B121-8E40-B742-2A1F72F4853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46c98d88-e344-4ed4-8496-4ed7712e255d}" enabled="0" method="" siteId="{46c98d88-e344-4ed4-8496-4ed7712e255d}" removed="1"/>
</clbl:labelList>
</file>

<file path=docProps/app.xml><?xml version="1.0" encoding="utf-8"?>
<Properties xmlns="http://schemas.openxmlformats.org/officeDocument/2006/extended-properties" xmlns:vt="http://schemas.openxmlformats.org/officeDocument/2006/docPropsVTypes">
  <Template>Template-2023-09-DD-WoT-TPAC-Session-Presenter (1)</Template>
  <TotalTime>118</TotalTime>
  <Words>1004</Words>
  <Application>Microsoft Office PowerPoint</Application>
  <PresentationFormat>Widescreen</PresentationFormat>
  <Paragraphs>80</Paragraphs>
  <Slides>7</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vt:i4>
      </vt:variant>
    </vt:vector>
  </HeadingPairs>
  <TitlesOfParts>
    <vt:vector size="12" baseType="lpstr">
      <vt:lpstr>Arial</vt:lpstr>
      <vt:lpstr>Calibri</vt:lpstr>
      <vt:lpstr>Wingdings</vt:lpstr>
      <vt:lpstr>Office Theme</vt:lpstr>
      <vt:lpstr>Office Theme</vt:lpstr>
      <vt:lpstr>Use Case/Requirements Examples</vt:lpstr>
      <vt:lpstr>UC  Req  WI  Feature</vt:lpstr>
      <vt:lpstr>Requirements: Format</vt:lpstr>
      <vt:lpstr>Use Cases: </vt:lpstr>
      <vt:lpstr>Use Case Example: Original</vt:lpstr>
      <vt:lpstr>Use Case Example: Rewrite </vt:lpstr>
      <vt:lpstr>Requirements: Examples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Mccool, Michael</dc:creator>
  <cp:lastModifiedBy>Mccool, Michael</cp:lastModifiedBy>
  <cp:revision>4</cp:revision>
  <dcterms:created xsi:type="dcterms:W3CDTF">2024-09-04T13:22:45Z</dcterms:created>
  <dcterms:modified xsi:type="dcterms:W3CDTF">2024-09-26T18:18:33Z</dcterms:modified>
</cp:coreProperties>
</file>