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240750" cy="30240288"/>
  <p:notesSz cx="6858000" cy="9144000"/>
  <p:defaultTextStyle>
    <a:defPPr>
      <a:defRPr lang="en-US"/>
    </a:defPPr>
    <a:lvl1pPr marL="0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40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6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8" autoAdjust="0"/>
    <p:restoredTop sz="94694"/>
  </p:normalViewPr>
  <p:slideViewPr>
    <p:cSldViewPr snapToGrid="0" snapToObjects="1">
      <p:cViewPr varScale="1">
        <p:scale>
          <a:sx n="32" d="100"/>
          <a:sy n="32" d="100"/>
        </p:scale>
        <p:origin x="3712" y="176"/>
      </p:cViewPr>
      <p:guideLst>
        <p:guide orient="horz" pos="9525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1143000"/>
            <a:ext cx="2165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1pPr>
    <a:lvl2pPr marL="1029614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2pPr>
    <a:lvl3pPr marL="2059229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3pPr>
    <a:lvl4pPr marL="3088843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4pPr>
    <a:lvl5pPr marL="4118458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5pPr>
    <a:lvl6pPr marL="5148072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6pPr>
    <a:lvl7pPr marL="6177686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7pPr>
    <a:lvl8pPr marL="7207301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8pPr>
    <a:lvl9pPr marL="8236915" algn="l" defTabSz="2059229" rtl="0" eaLnBrk="1" latinLnBrk="0" hangingPunct="1">
      <a:defRPr sz="27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02" y="15120142"/>
            <a:ext cx="18320147" cy="6140608"/>
          </a:xfrm>
          <a:prstGeom prst="rect">
            <a:avLst/>
          </a:prstGeom>
        </p:spPr>
        <p:txBody>
          <a:bodyPr anchor="ctr"/>
          <a:lstStyle>
            <a:lvl1pPr algn="ctr">
              <a:defRPr sz="10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94" y="22051765"/>
            <a:ext cx="15930563" cy="5015156"/>
          </a:xfrm>
        </p:spPr>
        <p:txBody>
          <a:bodyPr/>
          <a:lstStyle>
            <a:lvl1pPr marL="0" indent="0" algn="ctr">
              <a:buNone/>
              <a:defRPr sz="4181"/>
            </a:lvl1pPr>
            <a:lvl2pPr marL="796498" indent="0" algn="ctr">
              <a:buNone/>
              <a:defRPr sz="3485"/>
            </a:lvl2pPr>
            <a:lvl3pPr marL="1592998" indent="0" algn="ctr">
              <a:buNone/>
              <a:defRPr sz="3136"/>
            </a:lvl3pPr>
            <a:lvl4pPr marL="2389496" indent="0" algn="ctr">
              <a:buNone/>
              <a:defRPr sz="2787"/>
            </a:lvl4pPr>
            <a:lvl5pPr marL="3185996" indent="0" algn="ctr">
              <a:buNone/>
              <a:defRPr sz="2787"/>
            </a:lvl5pPr>
            <a:lvl6pPr marL="3982494" indent="0" algn="ctr">
              <a:buNone/>
              <a:defRPr sz="2787"/>
            </a:lvl6pPr>
            <a:lvl7pPr marL="4778994" indent="0" algn="ctr">
              <a:buNone/>
              <a:defRPr sz="2787"/>
            </a:lvl7pPr>
            <a:lvl8pPr marL="5575492" indent="0" algn="ctr">
              <a:buNone/>
              <a:defRPr sz="2787"/>
            </a:lvl8pPr>
            <a:lvl9pPr marL="6371992" indent="0" algn="ctr">
              <a:buNone/>
              <a:defRPr sz="27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6976" y="2130346"/>
            <a:ext cx="8086800" cy="12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41144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3BD7C77-DAF6-DE46-92C8-747D45F53DE6}" type="datetime1">
              <a:rPr lang="de-DE" smtClean="0"/>
              <a:t>18.11.24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953265" y="1610015"/>
            <a:ext cx="2827183" cy="2562724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302" y="1610015"/>
            <a:ext cx="15492964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9FBBB5B-C452-7A4C-8D0C-12887A2367F7}" type="datetime1">
              <a:rPr lang="de-DE" smtClean="0"/>
              <a:t>18.11.24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7609447" y="26568573"/>
            <a:ext cx="5679384" cy="13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7"/>
            <a:ext cx="18320147" cy="58450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6B32F5AA-CB9D-F044-B9D7-CDBE69546B08}" type="datetime1">
              <a:rPr lang="de-DE" smtClean="0"/>
              <a:t>18.11.24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39" y="7539076"/>
            <a:ext cx="18320147" cy="12579118"/>
          </a:xfrm>
          <a:prstGeom prst="rect">
            <a:avLst/>
          </a:prstGeom>
        </p:spPr>
        <p:txBody>
          <a:bodyPr anchor="b"/>
          <a:lstStyle>
            <a:lvl1pPr>
              <a:defRPr sz="104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239" y="20237198"/>
            <a:ext cx="18320147" cy="6615061"/>
          </a:xfrm>
        </p:spPr>
        <p:txBody>
          <a:bodyPr/>
          <a:lstStyle>
            <a:lvl1pPr marL="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1pPr>
            <a:lvl2pPr marL="79649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2pPr>
            <a:lvl3pPr marL="159299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4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4pPr>
            <a:lvl5pPr marL="3185996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5pPr>
            <a:lvl6pPr marL="39824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6pPr>
            <a:lvl7pPr marL="4778994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7pPr>
            <a:lvl8pPr marL="55754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8pPr>
            <a:lvl9pPr marL="6371992" indent="0">
              <a:buNone/>
              <a:defRPr sz="27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6625C5-E37D-864A-8677-2AF7C0D0C1D4}" type="datetime1">
              <a:rPr lang="de-DE" smtClean="0"/>
              <a:t>18.11.24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9"/>
            <a:ext cx="18320147" cy="3616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303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3130" y="5226714"/>
            <a:ext cx="9027319" cy="22010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3DDFC327-50D1-D245-A69C-FB6587F5939B}" type="datetime1">
              <a:rPr lang="de-DE" smtClean="0"/>
              <a:t>18.11.24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2B484A5-87D4-8AA1-1C6F-695AD2D03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17008" y="758866"/>
            <a:ext cx="3765364" cy="2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7" y="1610020"/>
            <a:ext cx="18320147" cy="33849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537" y="5000388"/>
            <a:ext cx="8985831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3070" y="7329070"/>
            <a:ext cx="8985831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50362" y="4994938"/>
            <a:ext cx="9030085" cy="2334133"/>
          </a:xfrm>
        </p:spPr>
        <p:txBody>
          <a:bodyPr anchor="b"/>
          <a:lstStyle>
            <a:lvl1pPr marL="0" indent="0">
              <a:buNone/>
              <a:defRPr sz="4181" b="1"/>
            </a:lvl1pPr>
            <a:lvl2pPr marL="796498" indent="0">
              <a:buNone/>
              <a:defRPr sz="3485" b="1"/>
            </a:lvl2pPr>
            <a:lvl3pPr marL="1592998" indent="0">
              <a:buNone/>
              <a:defRPr sz="3136" b="1"/>
            </a:lvl3pPr>
            <a:lvl4pPr marL="2389496" indent="0">
              <a:buNone/>
              <a:defRPr sz="2787" b="1"/>
            </a:lvl4pPr>
            <a:lvl5pPr marL="3185996" indent="0">
              <a:buNone/>
              <a:defRPr sz="2787" b="1"/>
            </a:lvl5pPr>
            <a:lvl6pPr marL="3982494" indent="0">
              <a:buNone/>
              <a:defRPr sz="2787" b="1"/>
            </a:lvl6pPr>
            <a:lvl7pPr marL="4778994" indent="0">
              <a:buNone/>
              <a:defRPr sz="2787" b="1"/>
            </a:lvl7pPr>
            <a:lvl8pPr marL="5575492" indent="0">
              <a:buNone/>
              <a:defRPr sz="2787" b="1"/>
            </a:lvl8pPr>
            <a:lvl9pPr marL="6371992" indent="0">
              <a:buNone/>
              <a:defRPr sz="27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53129" y="7329070"/>
            <a:ext cx="9030085" cy="19964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F73F458D-3941-B642-9E05-F2A76767A7CE}" type="datetime1">
              <a:rPr lang="de-DE" smtClean="0"/>
              <a:t>18.11.24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18"/>
            <a:ext cx="18320147" cy="33849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A42121F7-5E20-4844-8DFD-92C038F9148A}" type="datetime1">
              <a:rPr lang="de-DE" smtClean="0"/>
              <a:t>18.11.24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29A59C4C-0EC9-EF44-A34C-202C95B10BD3}" type="datetime1">
              <a:rPr lang="de-DE" smtClean="0"/>
              <a:t>18.11.24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86" y="3986918"/>
            <a:ext cx="10753129" cy="21857330"/>
          </a:xfrm>
        </p:spPr>
        <p:txBody>
          <a:bodyPr/>
          <a:lstStyle>
            <a:lvl1pPr>
              <a:defRPr sz="5575"/>
            </a:lvl1pPr>
            <a:lvl2pPr>
              <a:defRPr sz="4879"/>
            </a:lvl2pPr>
            <a:lvl3pPr>
              <a:defRPr sz="4181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1EA7BB27-11BF-8945-9E58-E4C926B11C3D}" type="datetime1">
              <a:rPr lang="de-DE" smtClean="0"/>
              <a:t>18.11.24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69" y="2016020"/>
            <a:ext cx="6850694" cy="4907049"/>
          </a:xfrm>
          <a:prstGeom prst="rect">
            <a:avLst/>
          </a:prstGeom>
        </p:spPr>
        <p:txBody>
          <a:bodyPr anchor="t"/>
          <a:lstStyle>
            <a:lvl1pPr>
              <a:defRPr sz="5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30086" y="4354045"/>
            <a:ext cx="10753129" cy="21490205"/>
          </a:xfrm>
        </p:spPr>
        <p:txBody>
          <a:bodyPr/>
          <a:lstStyle>
            <a:lvl1pPr marL="0" indent="0">
              <a:buNone/>
              <a:defRPr sz="5575"/>
            </a:lvl1pPr>
            <a:lvl2pPr marL="796498" indent="0">
              <a:buNone/>
              <a:defRPr sz="4879"/>
            </a:lvl2pPr>
            <a:lvl3pPr marL="1592998" indent="0">
              <a:buNone/>
              <a:defRPr sz="4181"/>
            </a:lvl3pPr>
            <a:lvl4pPr marL="2389496" indent="0">
              <a:buNone/>
              <a:defRPr sz="3485"/>
            </a:lvl4pPr>
            <a:lvl5pPr marL="3185996" indent="0">
              <a:buNone/>
              <a:defRPr sz="3485"/>
            </a:lvl5pPr>
            <a:lvl6pPr marL="3982494" indent="0">
              <a:buNone/>
              <a:defRPr sz="3485"/>
            </a:lvl6pPr>
            <a:lvl7pPr marL="4778994" indent="0">
              <a:buNone/>
              <a:defRPr sz="3485"/>
            </a:lvl7pPr>
            <a:lvl8pPr marL="5575492" indent="0">
              <a:buNone/>
              <a:defRPr sz="3485"/>
            </a:lvl8pPr>
            <a:lvl9pPr marL="6371992" indent="0">
              <a:buNone/>
              <a:defRPr sz="348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69" y="6923069"/>
            <a:ext cx="6850694" cy="18956181"/>
          </a:xfrm>
        </p:spPr>
        <p:txBody>
          <a:bodyPr/>
          <a:lstStyle>
            <a:lvl1pPr marL="0" indent="0">
              <a:buNone/>
              <a:defRPr sz="2787"/>
            </a:lvl1pPr>
            <a:lvl2pPr marL="796498" indent="0">
              <a:buNone/>
              <a:defRPr sz="2439"/>
            </a:lvl2pPr>
            <a:lvl3pPr marL="1592998" indent="0">
              <a:buNone/>
              <a:defRPr sz="2090"/>
            </a:lvl3pPr>
            <a:lvl4pPr marL="2389496" indent="0">
              <a:buNone/>
              <a:defRPr sz="1741"/>
            </a:lvl4pPr>
            <a:lvl5pPr marL="3185996" indent="0">
              <a:buNone/>
              <a:defRPr sz="1741"/>
            </a:lvl5pPr>
            <a:lvl6pPr marL="3982494" indent="0">
              <a:buNone/>
              <a:defRPr sz="1741"/>
            </a:lvl6pPr>
            <a:lvl7pPr marL="4778994" indent="0">
              <a:buNone/>
              <a:defRPr sz="1741"/>
            </a:lvl7pPr>
            <a:lvl8pPr marL="5575492" indent="0">
              <a:buNone/>
              <a:defRPr sz="1741"/>
            </a:lvl8pPr>
            <a:lvl9pPr marL="6371992" indent="0">
              <a:buNone/>
              <a:defRPr sz="17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4E85777C-9E28-2D4E-AAFA-E163F584CE25}" type="datetime1">
              <a:rPr lang="de-DE" smtClean="0"/>
              <a:t>18.11.24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1412" y="602009"/>
            <a:ext cx="2243922" cy="33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302" y="5724500"/>
            <a:ext cx="18320147" cy="2151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21"/>
            <a:ext cx="18320147" cy="371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35999" y="28028270"/>
            <a:ext cx="716875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0302" y="28028270"/>
            <a:ext cx="4779168" cy="1610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F5A330-CD1A-0D43-8DE7-45AB22760B2F}" type="datetime1">
              <a:rPr lang="de-DE" smtClean="0"/>
              <a:t>18.11.24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1280" y="28028270"/>
            <a:ext cx="4779168" cy="1610015"/>
          </a:xfrm>
          <a:prstGeom prst="rect">
            <a:avLst/>
          </a:prstGeom>
        </p:spPr>
        <p:txBody>
          <a:bodyPr/>
          <a:lstStyle>
            <a:lvl1pPr algn="r">
              <a:defRPr sz="31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1592998" rtl="0" eaLnBrk="1" latinLnBrk="0" hangingPunct="1">
        <a:lnSpc>
          <a:spcPct val="90000"/>
        </a:lnSpc>
        <a:spcBef>
          <a:spcPct val="0"/>
        </a:spcBef>
        <a:buNone/>
        <a:defRPr sz="7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49" indent="-398249" algn="l" defTabSz="1592998" rtl="0" eaLnBrk="1" latinLnBrk="0" hangingPunct="1">
        <a:lnSpc>
          <a:spcPct val="90000"/>
        </a:lnSpc>
        <a:spcBef>
          <a:spcPts val="1741"/>
        </a:spcBef>
        <a:buFont typeface="Arial" panose="020B0604020202020204" pitchFamily="34" charset="0"/>
        <a:buChar char="•"/>
        <a:defRPr sz="4879" kern="1200">
          <a:solidFill>
            <a:schemeClr val="tx1"/>
          </a:solidFill>
          <a:latin typeface="+mn-lt"/>
          <a:ea typeface="+mn-ea"/>
          <a:cs typeface="+mn-cs"/>
        </a:defRPr>
      </a:lvl1pPr>
      <a:lvl2pPr marL="1194749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19912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485" kern="1200">
          <a:solidFill>
            <a:schemeClr val="tx1"/>
          </a:solidFill>
          <a:latin typeface="+mn-lt"/>
          <a:ea typeface="+mn-ea"/>
          <a:cs typeface="+mn-cs"/>
        </a:defRPr>
      </a:lvl3pPr>
      <a:lvl4pPr marL="2787747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2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0745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2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3743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241" indent="-398249" algn="l" defTabSz="1592998" rtl="0" eaLnBrk="1" latinLnBrk="0" hangingPunct="1">
        <a:lnSpc>
          <a:spcPct val="90000"/>
        </a:lnSpc>
        <a:spcBef>
          <a:spcPts val="871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4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2998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4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5996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4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8994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54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1992" algn="l" defTabSz="1592998" rtl="0" eaLnBrk="1" latinLnBrk="0" hangingPunct="1">
        <a:defRPr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2" y="1610020"/>
            <a:ext cx="9711281" cy="2564416"/>
          </a:xfrm>
        </p:spPr>
        <p:txBody>
          <a:bodyPr/>
          <a:lstStyle/>
          <a:p>
            <a:r>
              <a:rPr lang="en-CA" dirty="0"/>
              <a:t>&lt;Demo title&gt;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4C7EAE-7E36-FCC8-F8D4-D724F7E00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8886" y="4532243"/>
            <a:ext cx="18822979" cy="13040140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your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in 44pt&gt;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What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be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5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seen</a:t>
            </a:r>
            <a:r>
              <a:rPr lang="de-DE" sz="51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your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44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 in 44pt&gt;</a:t>
            </a:r>
          </a:p>
          <a:p>
            <a:r>
              <a:rPr lang="de-DE" sz="44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5A6C555-D658-2B26-08DD-814785E001FC}"/>
              </a:ext>
            </a:extLst>
          </p:cNvPr>
          <p:cNvSpPr txBox="1">
            <a:spLocks/>
          </p:cNvSpPr>
          <p:nvPr/>
        </p:nvSpPr>
        <p:spPr>
          <a:xfrm>
            <a:off x="1208886" y="18248242"/>
            <a:ext cx="18822978" cy="10893287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6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6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br>
              <a:rPr lang="en-US" sz="6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sz="6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6600" dirty="0">
                <a:solidFill>
                  <a:srgbClr val="000000"/>
                </a:solidFill>
                <a:highlight>
                  <a:srgbClr val="FFFFFF"/>
                </a:highlight>
              </a:rPr>
              <a:t>&lt;demo image/any figure (architecture)&gt;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B81E161-38E3-EC2C-6540-8ABC749AAF19}"/>
              </a:ext>
            </a:extLst>
          </p:cNvPr>
          <p:cNvSpPr txBox="1">
            <a:spLocks/>
          </p:cNvSpPr>
          <p:nvPr/>
        </p:nvSpPr>
        <p:spPr>
          <a:xfrm>
            <a:off x="11608904" y="934159"/>
            <a:ext cx="4969565" cy="2007826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  &lt;Institute/Company logos&gt;</a:t>
            </a:r>
            <a:endParaRPr lang="en-US" sz="40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48</Words>
  <Application>Microsoft Macintosh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&lt;Demo 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Kaebisch, Sebastian (FT RPD CED)</cp:lastModifiedBy>
  <cp:revision>27</cp:revision>
  <dcterms:created xsi:type="dcterms:W3CDTF">2024-09-04T13:22:45Z</dcterms:created>
  <dcterms:modified xsi:type="dcterms:W3CDTF">2024-11-18T15:01:30Z</dcterms:modified>
</cp:coreProperties>
</file>