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7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2021-10-11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kenaka.co.jp/takenaka_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Open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11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/>
              <a:t>WG/IG: Monday Oct 11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26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Wednesday Oct 27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Architecture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Profiles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Scripting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Marketing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Thursday Oct 28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Security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WG/IG: Monday Oct 11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Open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– </a:t>
            </a:r>
            <a:r>
              <a:rPr lang="en-CA" b="1" dirty="0">
                <a:hlinkClick r:id="rId2"/>
              </a:rPr>
              <a:t>Takenaka Corporation </a:t>
            </a:r>
            <a:r>
              <a:rPr lang="en-CA" b="1" dirty="0"/>
              <a:t>(40m) - </a:t>
            </a:r>
            <a:r>
              <a:rPr lang="en-CA" b="1" dirty="0" err="1"/>
              <a:t>Kaz</a:t>
            </a:r>
            <a:endParaRPr lang="en-CA" b="1" dirty="0"/>
          </a:p>
          <a:p>
            <a:pPr lvl="1"/>
            <a:r>
              <a:rPr lang="de-DE" dirty="0" err="1"/>
              <a:t>Presentation</a:t>
            </a:r>
            <a:r>
              <a:rPr lang="de-DE" dirty="0"/>
              <a:t>: 20m</a:t>
            </a:r>
          </a:p>
          <a:p>
            <a:pPr lvl="1"/>
            <a:r>
              <a:rPr lang="de-DE" dirty="0" err="1"/>
              <a:t>Discussion</a:t>
            </a:r>
            <a:r>
              <a:rPr lang="de-DE" dirty="0"/>
              <a:t>: 20min</a:t>
            </a:r>
          </a:p>
          <a:p>
            <a:r>
              <a:rPr lang="en-CA" b="1" dirty="0"/>
              <a:t>0h55m - Break (10m)</a:t>
            </a:r>
          </a:p>
          <a:p>
            <a:r>
              <a:rPr lang="en-CA" b="1" dirty="0"/>
              <a:t>1h05m – </a:t>
            </a:r>
            <a:r>
              <a:rPr lang="en-CA" b="1" dirty="0" err="1"/>
              <a:t>Plugfest</a:t>
            </a:r>
            <a:r>
              <a:rPr lang="en-CA" b="1" dirty="0"/>
              <a:t> Report (2h40m) – McCool</a:t>
            </a:r>
            <a:endParaRPr lang="en-CA" dirty="0"/>
          </a:p>
          <a:p>
            <a:pPr lvl="1"/>
            <a:r>
              <a:rPr lang="de-DE" dirty="0"/>
              <a:t>Projects </a:t>
            </a:r>
            <a:r>
              <a:rPr lang="de-DE" dirty="0" err="1"/>
              <a:t>and</a:t>
            </a:r>
            <a:r>
              <a:rPr lang="de-DE" dirty="0"/>
              <a:t> Tools</a:t>
            </a:r>
            <a:r>
              <a:rPr lang="en-CA" dirty="0"/>
              <a:t>: ~1h30m (10m per project, 9 projects)</a:t>
            </a:r>
          </a:p>
          <a:p>
            <a:pPr lvl="1"/>
            <a:r>
              <a:rPr lang="en-CA" dirty="0"/>
              <a:t>Interop: ~10min</a:t>
            </a:r>
          </a:p>
          <a:p>
            <a:r>
              <a:rPr lang="en-CA" b="1" dirty="0"/>
              <a:t>2h45m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8882924" y="284849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?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418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WoT Open Day</vt:lpstr>
      <vt:lpstr>Agenda</vt:lpstr>
      <vt:lpstr>WG/IG: Monday Oct 11 (2h55m)  Open Day</vt:lpstr>
      <vt:lpstr>W3C Interest Group - Patent Policy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35</cp:revision>
  <dcterms:created xsi:type="dcterms:W3CDTF">2021-03-09T15:46:26Z</dcterms:created>
  <dcterms:modified xsi:type="dcterms:W3CDTF">2021-10-11T11:33:22Z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