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2E8D2-680B-4720-8A62-60CDDD2F9618}" v="9" dt="2023-09-05T16:33:09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94"/>
  </p:normalViewPr>
  <p:slideViewPr>
    <p:cSldViewPr snapToGrid="0" snapToObjects="1">
      <p:cViewPr varScale="1">
        <p:scale>
          <a:sx n="127" d="100"/>
          <a:sy n="127" d="100"/>
        </p:scale>
        <p:origin x="8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6BC2E8D2-680B-4720-8A62-60CDDD2F9618}"/>
    <pc:docChg chg="custSel addSld delSld modSld addMainMaster">
      <pc:chgData name="Mccool, Michael" userId="9022b910-48f5-4b36-ad75-783e2c5f7356" providerId="ADAL" clId="{6BC2E8D2-680B-4720-8A62-60CDDD2F9618}" dt="2023-09-05T16:33:55.093" v="1926" actId="47"/>
      <pc:docMkLst>
        <pc:docMk/>
      </pc:docMkLst>
      <pc:sldChg chg="modSp mod">
        <pc:chgData name="Mccool, Michael" userId="9022b910-48f5-4b36-ad75-783e2c5f7356" providerId="ADAL" clId="{6BC2E8D2-680B-4720-8A62-60CDDD2F9618}" dt="2023-09-05T15:53:24.784" v="51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6BC2E8D2-680B-4720-8A62-60CDDD2F9618}" dt="2023-09-05T15:53:08.558" v="10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Mccool, Michael" userId="9022b910-48f5-4b36-ad75-783e2c5f7356" providerId="ADAL" clId="{6BC2E8D2-680B-4720-8A62-60CDDD2F9618}" dt="2023-09-05T15:53:24.784" v="51" actId="20577"/>
          <ac:spMkLst>
            <pc:docMk/>
            <pc:sldMk cId="172328536" sldId="256"/>
            <ac:spMk id="3" creationId="{C0E957DB-7468-C943-8F4B-9FE90A3CB8D2}"/>
          </ac:spMkLst>
        </pc:spChg>
      </pc:sldChg>
      <pc:sldChg chg="del">
        <pc:chgData name="Mccool, Michael" userId="9022b910-48f5-4b36-ad75-783e2c5f7356" providerId="ADAL" clId="{6BC2E8D2-680B-4720-8A62-60CDDD2F9618}" dt="2023-09-05T15:55:25.527" v="59" actId="47"/>
        <pc:sldMkLst>
          <pc:docMk/>
          <pc:sldMk cId="2239956326" sldId="257"/>
        </pc:sldMkLst>
      </pc:sldChg>
      <pc:sldChg chg="modSp add mod">
        <pc:chgData name="Mccool, Michael" userId="9022b910-48f5-4b36-ad75-783e2c5f7356" providerId="ADAL" clId="{6BC2E8D2-680B-4720-8A62-60CDDD2F9618}" dt="2023-09-05T16:30:17.290" v="1606" actId="20577"/>
        <pc:sldMkLst>
          <pc:docMk/>
          <pc:sldMk cId="4221212641" sldId="258"/>
        </pc:sldMkLst>
        <pc:spChg chg="mod">
          <ac:chgData name="Mccool, Michael" userId="9022b910-48f5-4b36-ad75-783e2c5f7356" providerId="ADAL" clId="{6BC2E8D2-680B-4720-8A62-60CDDD2F9618}" dt="2023-09-05T16:30:17.290" v="1606" actId="20577"/>
          <ac:spMkLst>
            <pc:docMk/>
            <pc:sldMk cId="4221212641" sldId="258"/>
            <ac:spMk id="3" creationId="{73D7B15A-EE83-6C46-B3BF-DD4FF849D320}"/>
          </ac:spMkLst>
        </pc:spChg>
      </pc:sldChg>
      <pc:sldChg chg="modSp add mod">
        <pc:chgData name="Mccool, Michael" userId="9022b910-48f5-4b36-ad75-783e2c5f7356" providerId="ADAL" clId="{6BC2E8D2-680B-4720-8A62-60CDDD2F9618}" dt="2023-09-05T16:01:38.591" v="404" actId="20577"/>
        <pc:sldMkLst>
          <pc:docMk/>
          <pc:sldMk cId="267219393" sldId="259"/>
        </pc:sldMkLst>
        <pc:spChg chg="mod">
          <ac:chgData name="Mccool, Michael" userId="9022b910-48f5-4b36-ad75-783e2c5f7356" providerId="ADAL" clId="{6BC2E8D2-680B-4720-8A62-60CDDD2F9618}" dt="2023-09-05T15:56:44.873" v="116" actId="20577"/>
          <ac:spMkLst>
            <pc:docMk/>
            <pc:sldMk cId="267219393" sldId="259"/>
            <ac:spMk id="2" creationId="{85BC194C-11B4-DF4D-BD5B-07A74B9C6240}"/>
          </ac:spMkLst>
        </pc:spChg>
        <pc:spChg chg="mod">
          <ac:chgData name="Mccool, Michael" userId="9022b910-48f5-4b36-ad75-783e2c5f7356" providerId="ADAL" clId="{6BC2E8D2-680B-4720-8A62-60CDDD2F9618}" dt="2023-09-05T16:01:38.591" v="404" actId="20577"/>
          <ac:spMkLst>
            <pc:docMk/>
            <pc:sldMk cId="267219393" sldId="259"/>
            <ac:spMk id="3" creationId="{73D7B15A-EE83-6C46-B3BF-DD4FF849D320}"/>
          </ac:spMkLst>
        </pc:spChg>
      </pc:sldChg>
      <pc:sldChg chg="modSp add mod">
        <pc:chgData name="Mccool, Michael" userId="9022b910-48f5-4b36-ad75-783e2c5f7356" providerId="ADAL" clId="{6BC2E8D2-680B-4720-8A62-60CDDD2F9618}" dt="2023-09-05T16:27:34.066" v="1326" actId="20577"/>
        <pc:sldMkLst>
          <pc:docMk/>
          <pc:sldMk cId="1054669765" sldId="260"/>
        </pc:sldMkLst>
        <pc:spChg chg="mod">
          <ac:chgData name="Mccool, Michael" userId="9022b910-48f5-4b36-ad75-783e2c5f7356" providerId="ADAL" clId="{6BC2E8D2-680B-4720-8A62-60CDDD2F9618}" dt="2023-09-05T16:06:25.997" v="847" actId="20577"/>
          <ac:spMkLst>
            <pc:docMk/>
            <pc:sldMk cId="1054669765" sldId="260"/>
            <ac:spMk id="2" creationId="{85BC194C-11B4-DF4D-BD5B-07A74B9C6240}"/>
          </ac:spMkLst>
        </pc:spChg>
        <pc:spChg chg="mod">
          <ac:chgData name="Mccool, Michael" userId="9022b910-48f5-4b36-ad75-783e2c5f7356" providerId="ADAL" clId="{6BC2E8D2-680B-4720-8A62-60CDDD2F9618}" dt="2023-09-05T16:27:34.066" v="1326" actId="20577"/>
          <ac:spMkLst>
            <pc:docMk/>
            <pc:sldMk cId="1054669765" sldId="260"/>
            <ac:spMk id="3" creationId="{73D7B15A-EE83-6C46-B3BF-DD4FF849D320}"/>
          </ac:spMkLst>
        </pc:spChg>
      </pc:sldChg>
      <pc:sldChg chg="modSp add mod">
        <pc:chgData name="Mccool, Michael" userId="9022b910-48f5-4b36-ad75-783e2c5f7356" providerId="ADAL" clId="{6BC2E8D2-680B-4720-8A62-60CDDD2F9618}" dt="2023-09-05T16:30:10.497" v="1589" actId="20577"/>
        <pc:sldMkLst>
          <pc:docMk/>
          <pc:sldMk cId="2354419209" sldId="261"/>
        </pc:sldMkLst>
        <pc:spChg chg="mod">
          <ac:chgData name="Mccool, Michael" userId="9022b910-48f5-4b36-ad75-783e2c5f7356" providerId="ADAL" clId="{6BC2E8D2-680B-4720-8A62-60CDDD2F9618}" dt="2023-09-05T16:30:10.497" v="1589" actId="20577"/>
          <ac:spMkLst>
            <pc:docMk/>
            <pc:sldMk cId="2354419209" sldId="261"/>
            <ac:spMk id="2" creationId="{85BC194C-11B4-DF4D-BD5B-07A74B9C6240}"/>
          </ac:spMkLst>
        </pc:spChg>
        <pc:spChg chg="mod">
          <ac:chgData name="Mccool, Michael" userId="9022b910-48f5-4b36-ad75-783e2c5f7356" providerId="ADAL" clId="{6BC2E8D2-680B-4720-8A62-60CDDD2F9618}" dt="2023-09-05T16:29:11.467" v="1550" actId="20577"/>
          <ac:spMkLst>
            <pc:docMk/>
            <pc:sldMk cId="2354419209" sldId="261"/>
            <ac:spMk id="3" creationId="{73D7B15A-EE83-6C46-B3BF-DD4FF849D320}"/>
          </ac:spMkLst>
        </pc:spChg>
      </pc:sldChg>
      <pc:sldChg chg="modSp add mod">
        <pc:chgData name="Mccool, Michael" userId="9022b910-48f5-4b36-ad75-783e2c5f7356" providerId="ADAL" clId="{6BC2E8D2-680B-4720-8A62-60CDDD2F9618}" dt="2023-09-05T16:33:46.749" v="1925" actId="207"/>
        <pc:sldMkLst>
          <pc:docMk/>
          <pc:sldMk cId="2247113702" sldId="262"/>
        </pc:sldMkLst>
        <pc:spChg chg="mod">
          <ac:chgData name="Mccool, Michael" userId="9022b910-48f5-4b36-ad75-783e2c5f7356" providerId="ADAL" clId="{6BC2E8D2-680B-4720-8A62-60CDDD2F9618}" dt="2023-09-05T16:30:33.677" v="1631" actId="20577"/>
          <ac:spMkLst>
            <pc:docMk/>
            <pc:sldMk cId="2247113702" sldId="262"/>
            <ac:spMk id="2" creationId="{85BC194C-11B4-DF4D-BD5B-07A74B9C6240}"/>
          </ac:spMkLst>
        </pc:spChg>
        <pc:spChg chg="mod">
          <ac:chgData name="Mccool, Michael" userId="9022b910-48f5-4b36-ad75-783e2c5f7356" providerId="ADAL" clId="{6BC2E8D2-680B-4720-8A62-60CDDD2F9618}" dt="2023-09-05T16:33:46.749" v="1925" actId="207"/>
          <ac:spMkLst>
            <pc:docMk/>
            <pc:sldMk cId="2247113702" sldId="262"/>
            <ac:spMk id="3" creationId="{73D7B15A-EE83-6C46-B3BF-DD4FF849D320}"/>
          </ac:spMkLst>
        </pc:spChg>
      </pc:sldChg>
      <pc:sldChg chg="add del">
        <pc:chgData name="Mccool, Michael" userId="9022b910-48f5-4b36-ad75-783e2c5f7356" providerId="ADAL" clId="{6BC2E8D2-680B-4720-8A62-60CDDD2F9618}" dt="2023-09-05T16:33:55.093" v="1926" actId="47"/>
        <pc:sldMkLst>
          <pc:docMk/>
          <pc:sldMk cId="2239956326" sldId="263"/>
        </pc:sldMkLst>
      </pc:sldChg>
      <pc:sldMasterChg chg="add addSldLayout">
        <pc:chgData name="Mccool, Michael" userId="9022b910-48f5-4b36-ad75-783e2c5f7356" providerId="ADAL" clId="{6BC2E8D2-680B-4720-8A62-60CDDD2F9618}" dt="2023-09-05T15:54:08.611" v="52" actId="27028"/>
        <pc:sldMasterMkLst>
          <pc:docMk/>
          <pc:sldMasterMk cId="1961663111" sldId="2147483660"/>
        </pc:sldMasterMkLst>
        <pc:sldLayoutChg chg="add">
          <pc:chgData name="Mccool, Michael" userId="9022b910-48f5-4b36-ad75-783e2c5f7356" providerId="ADAL" clId="{6BC2E8D2-680B-4720-8A62-60CDDD2F9618}" dt="2023-09-05T15:54:08.611" v="52" actId="27028"/>
          <pc:sldLayoutMkLst>
            <pc:docMk/>
            <pc:sldMasterMk cId="1961663111" sldId="2147483660"/>
            <pc:sldLayoutMk cId="1490460231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2023-09-05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2023-09-05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2023-09-05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2023-09-05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2023-09-05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Main_WoT_WebConf/2023_WoT_TPAC_Agenda#Discovery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ot-usecases/" TargetMode="External"/><Relationship Id="rId2" Type="http://schemas.openxmlformats.org/officeDocument/2006/relationships/hyperlink" Target="https://github.com/w3c/wot-discovery/blob/main/requirements.md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w3.org/TR/wot-usecases/#discovery" TargetMode="External"/><Relationship Id="rId5" Type="http://schemas.openxmlformats.org/officeDocument/2006/relationships/hyperlink" Target="https://www.w3.org/TR/wot-usecases/#sec-requirements-search-and-discovery" TargetMode="External"/><Relationship Id="rId4" Type="http://schemas.openxmlformats.org/officeDocument/2006/relationships/hyperlink" Target="https://www.w3.org/TR/wot-usecases/#Discover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blob/main/planning/Discovery/work-items.md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discovery/issues/467" TargetMode="External"/><Relationship Id="rId7" Type="http://schemas.openxmlformats.org/officeDocument/2006/relationships/hyperlink" Target="https://github.com/w3c/did-spec-registries/pull/486/files" TargetMode="External"/><Relationship Id="rId2" Type="http://schemas.openxmlformats.org/officeDocument/2006/relationships/hyperlink" Target="https://github.com/w3c/wot-discovery/issues/40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w3c/wot-discovery/pull/511" TargetMode="External"/><Relationship Id="rId5" Type="http://schemas.openxmlformats.org/officeDocument/2006/relationships/hyperlink" Target="https://github.com/w3c/wot-discovery/pull/512" TargetMode="External"/><Relationship Id="rId4" Type="http://schemas.openxmlformats.org/officeDocument/2006/relationships/hyperlink" Target="https://github.com/w3c/wot-discovery/issues/50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discovery/blob/main/requirements.md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14 September 2023</a:t>
            </a:r>
          </a:p>
          <a:p>
            <a:r>
              <a:rPr lang="en-US" dirty="0"/>
              <a:t>TPAC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Agenda (wiki)</a:t>
            </a:r>
            <a:r>
              <a:rPr lang="en-US" dirty="0"/>
              <a:t> – 30m (20m presentation, 10m discussion)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Use Cases and Requirements (10m)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Work Items (5m)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Publication Finalization (5m)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Discussion: Proposed Plan (10m)</a:t>
            </a:r>
            <a:b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2"/>
              </a:rPr>
              <a:t>Last charter requirements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- not fully satisfied: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Support various forms of query, including keyword, template, and semantic queries (currently: no mandatory query language)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Support spatial and sub-net limited queries (currently: no spatial queries)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/>
              </a:rPr>
              <a:t>Use Cases and Requirements Document</a:t>
            </a:r>
            <a:endParaRPr lang="en-US" b="0" i="0" u="none" strike="noStrike" dirty="0">
              <a:solidFill>
                <a:srgbClr val="3366BB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Multiple mentions, but no complete requirements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No connection from requirements to use cases</a:t>
            </a:r>
          </a:p>
          <a:p>
            <a:pPr lvl="1">
              <a:lnSpc>
                <a:spcPct val="120000"/>
              </a:lnSpc>
            </a:pPr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/>
              </a:rPr>
              <a:t>Horizontal “Use Case”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5"/>
              </a:rPr>
              <a:t>Functional Requirements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- high level requirements</a:t>
            </a:r>
          </a:p>
          <a:p>
            <a:pPr lvl="1">
              <a:lnSpc>
                <a:spcPct val="120000"/>
              </a:lnSpc>
            </a:pPr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6"/>
              </a:rPr>
              <a:t>Technical Requirements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- detailed requirements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Planned </a:t>
            </a:r>
            <a:r>
              <a:rPr lang="en-US" b="0" i="0" u="none" strike="noStrike" dirty="0">
                <a:solidFill>
                  <a:srgbClr val="3366BB"/>
                </a:solidFill>
                <a:effectLst/>
                <a:hlinkClick r:id="rId2"/>
              </a:rPr>
              <a:t>Work Items</a:t>
            </a:r>
            <a:r>
              <a:rPr lang="en-US" b="0" i="0" u="none" strike="noStrike" dirty="0">
                <a:solidFill>
                  <a:srgbClr val="3366BB"/>
                </a:solidFill>
                <a:effectLst/>
              </a:rPr>
              <a:t> (prioritized)</a:t>
            </a:r>
          </a:p>
          <a:p>
            <a:pPr marL="0" indent="0">
              <a:buNone/>
            </a:pPr>
            <a:r>
              <a:rPr lang="en-US" b="1" dirty="0"/>
              <a:t>Higher</a:t>
            </a:r>
          </a:p>
          <a:p>
            <a:r>
              <a:rPr lang="en-US" dirty="0"/>
              <a:t>Queries: Filters, JSON Path, Sort-by</a:t>
            </a:r>
          </a:p>
          <a:p>
            <a:r>
              <a:rPr lang="en-US" dirty="0"/>
              <a:t>New Introductions: MQTT, OPC UA</a:t>
            </a:r>
          </a:p>
          <a:p>
            <a:r>
              <a:rPr lang="en-US" dirty="0"/>
              <a:t>Other: Security (e.g. Signing), Validation, TD Versions, Version Selection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Lower</a:t>
            </a:r>
          </a:p>
          <a:p>
            <a:r>
              <a:rPr lang="en-US" i="0" dirty="0">
                <a:effectLst/>
              </a:rPr>
              <a:t>CoAP Directory Service</a:t>
            </a:r>
          </a:p>
          <a:p>
            <a:r>
              <a:rPr lang="en-US" dirty="0"/>
              <a:t>Geolocation (queries; needs to be coordinated w/ data model in TD)</a:t>
            </a:r>
          </a:p>
          <a:p>
            <a:pPr lvl="1"/>
            <a:r>
              <a:rPr lang="en-US" i="0" dirty="0">
                <a:effectLst/>
              </a:rPr>
              <a:t>Propose to structure as a</a:t>
            </a:r>
            <a:r>
              <a:rPr lang="en-US" dirty="0"/>
              <a:t>n additional “query filter”</a:t>
            </a:r>
            <a:endParaRPr lang="en-US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6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Finalization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Still need ontology for DID vocabulary related to WoT Discovery</a:t>
            </a:r>
          </a:p>
          <a:p>
            <a:pPr lvl="1"/>
            <a:r>
              <a:rPr lang="en-US" b="0" i="0" u="sng" dirty="0">
                <a:solidFill>
                  <a:srgbClr val="3366BB"/>
                </a:solidFill>
                <a:effectLst/>
                <a:hlinkClick r:id="rId2"/>
              </a:rPr>
              <a:t>https://github.com/w3c/wot-discovery/issues/402</a:t>
            </a:r>
            <a:endParaRPr lang="en-US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hlinkClick r:id="rId3"/>
              </a:rPr>
              <a:t>https://github.com/w3c/wot-discovery/issues/467</a:t>
            </a:r>
            <a:endParaRPr lang="en-US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hlinkClick r:id="rId4"/>
              </a:rPr>
              <a:t>https://github.com/w3c/wot-discovery/issues/509</a:t>
            </a:r>
            <a:endParaRPr lang="en-US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hlinkClick r:id="rId5"/>
              </a:rPr>
              <a:t>https://github.com/w3c/wot-discovery/pull/512</a:t>
            </a:r>
            <a:endParaRPr lang="en-US" b="0" i="0" dirty="0">
              <a:solidFill>
                <a:srgbClr val="252525"/>
              </a:solidFill>
              <a:effectLst/>
            </a:endParaRP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hlinkClick r:id="rId6"/>
              </a:rPr>
              <a:t>https://github.com/w3c/wot-discovery/pull/511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Needs to be published at a “fetchable” URL</a:t>
            </a:r>
          </a:p>
          <a:p>
            <a:pPr lvl="1"/>
            <a:r>
              <a:rPr lang="en-US" dirty="0"/>
              <a:t>Requirement before DID will add to registry</a:t>
            </a: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hlinkClick r:id="rId7"/>
              </a:rPr>
              <a:t>https://github.com/w3c/did-spec-registries/pull/486/files</a:t>
            </a:r>
            <a:endParaRPr lang="en-US" b="0" i="0" u="none" strike="noStrike" dirty="0">
              <a:solidFill>
                <a:srgbClr val="3366BB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Would like to get this done before Recommendation status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Proposed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UC&amp;R with Discovery 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</a:rPr>
              <a:t>Follow format in </a:t>
            </a:r>
            <a:r>
              <a:rPr lang="en-US" dirty="0">
                <a:hlinkClick r:id="rId2"/>
              </a:rPr>
              <a:t>last charter requirements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Include already-satisfied requirements (Q: how to track this?)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</a:rPr>
              <a:t>Link </a:t>
            </a:r>
            <a:r>
              <a:rPr lang="en-US" dirty="0">
                <a:solidFill>
                  <a:srgbClr val="252525"/>
                </a:solidFill>
              </a:rPr>
              <a:t>each requirement to one or more use cases</a:t>
            </a:r>
          </a:p>
          <a:p>
            <a:pPr lvl="2"/>
            <a:r>
              <a:rPr lang="en-US" dirty="0">
                <a:solidFill>
                  <a:srgbClr val="252525"/>
                </a:solidFill>
              </a:rPr>
              <a:t>Will have to consider whether “categories” would be useful 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Link 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Work Items (proposed new features) to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Address </a:t>
            </a: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Work items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 priority order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Items without dependencies first</a:t>
            </a:r>
          </a:p>
          <a:p>
            <a:pPr lvl="2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e.g. signing deferred until we when when/if and what form it will take</a:t>
            </a:r>
            <a:b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1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</Template>
  <TotalTime>41</TotalTime>
  <Words>494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Office Theme</vt:lpstr>
      <vt:lpstr>Discovery</vt:lpstr>
      <vt:lpstr>Outline</vt:lpstr>
      <vt:lpstr>Use Cases and Requirements</vt:lpstr>
      <vt:lpstr>Work Items</vt:lpstr>
      <vt:lpstr>Publication Finalization</vt:lpstr>
      <vt:lpstr>Discussion: Proposed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1</cp:revision>
  <dcterms:created xsi:type="dcterms:W3CDTF">2023-09-05T15:52:31Z</dcterms:created>
  <dcterms:modified xsi:type="dcterms:W3CDTF">2023-09-05T16:34:02Z</dcterms:modified>
</cp:coreProperties>
</file>