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Post-TPAC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14 (1h55m+1h)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Joint Calls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Breakout: Demos</a:t>
            </a:r>
          </a:p>
          <a:p>
            <a:r>
              <a:rPr lang="en-CA" strike="sngStrike" dirty="0">
                <a:solidFill>
                  <a:schemeClr val="bg2">
                    <a:lumMod val="90000"/>
                  </a:schemeClr>
                </a:solidFill>
              </a:rPr>
              <a:t>Tuesday Sept 20 (1h55m)</a:t>
            </a:r>
          </a:p>
          <a:p>
            <a:r>
              <a:rPr lang="en-CA" b="1" dirty="0"/>
              <a:t>Wednesday Sept 21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 Update</a:t>
            </a:r>
            <a:endParaRPr lang="en-CA" b="1" dirty="0"/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Wednesda</a:t>
            </a:r>
            <a:r>
              <a:rPr lang="en-CA" b="1" dirty="0"/>
              <a:t> Sept 21 (1h50m)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Post-TPAC Day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8:15-8:25: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OPC UA Update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Sebastian </a:t>
            </a:r>
          </a:p>
          <a:p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8:25-8:45: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CG/Marketing Split - Draft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Ege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/ 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8:45-9:05: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CR Transition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Resolutions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McCool/Sebastian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Thing Description 1.1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Discovery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9:05-9:35: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CR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Candidate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Review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Lagally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Architecture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9:35-10:00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Other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–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Lagally</a:t>
            </a: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Profile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341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Post-TPAC – Day 2</vt:lpstr>
      <vt:lpstr>Agenda</vt:lpstr>
      <vt:lpstr>Wednesda Sept 21 (1h50m)  Post-TPAC Day 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38</cp:revision>
  <dcterms:created xsi:type="dcterms:W3CDTF">2021-03-09T15:46:26Z</dcterms:created>
  <dcterms:modified xsi:type="dcterms:W3CDTF">2022-09-20T19:00:35Z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