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gUIfUWELtuwudC0EtcgC3uI27S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38200" y="1185332"/>
            <a:ext cx="5181600" cy="499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6172200" y="1185332"/>
            <a:ext cx="5181600" cy="499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9060" y="136525"/>
            <a:ext cx="1287991" cy="76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3656630" y="-1520207"/>
            <a:ext cx="487874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11093626" y="5793141"/>
            <a:ext cx="1287991" cy="76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 rot="5400000">
            <a:off x="7636492" y="2459655"/>
            <a:ext cx="5811838" cy="1622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 rot="5400000">
            <a:off x="2378692" y="-1175367"/>
            <a:ext cx="5811838" cy="889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11093626" y="5793141"/>
            <a:ext cx="1287991" cy="76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524000" y="5000977"/>
            <a:ext cx="9144000" cy="11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75125" y="483127"/>
            <a:ext cx="4641750" cy="2766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9060" y="136525"/>
            <a:ext cx="1287991" cy="7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9060" y="136525"/>
            <a:ext cx="1287991" cy="76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6612" y="1134005"/>
            <a:ext cx="5157787" cy="529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8" y="1662112"/>
            <a:ext cx="5157787" cy="4527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6170612" y="1132769"/>
            <a:ext cx="5183188" cy="529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6172200" y="1662112"/>
            <a:ext cx="5183188" cy="4527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9060" y="136525"/>
            <a:ext cx="1287991" cy="76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9060" y="136525"/>
            <a:ext cx="1287991" cy="76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2" name="Google Shape;6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9060" y="136525"/>
            <a:ext cx="1287991" cy="76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3188" y="904167"/>
            <a:ext cx="6172200" cy="4956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788" y="1570038"/>
            <a:ext cx="3932237" cy="42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9060" y="136525"/>
            <a:ext cx="1287991" cy="76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839788" y="1570038"/>
            <a:ext cx="3932237" cy="42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9060" y="136525"/>
            <a:ext cx="1287991" cy="76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Virtual things</a:t>
            </a:r>
            <a:endParaRPr/>
          </a:p>
        </p:txBody>
      </p:sp>
      <p:sp>
        <p:nvSpPr>
          <p:cNvPr id="98" name="Google Shape;98;p1"/>
          <p:cNvSpPr txBox="1"/>
          <p:nvPr>
            <p:ph idx="1" type="body"/>
          </p:nvPr>
        </p:nvSpPr>
        <p:spPr>
          <a:xfrm>
            <a:off x="838200" y="1397000"/>
            <a:ext cx="5181600" cy="509587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de-DE" sz="2400">
                <a:solidFill>
                  <a:srgbClr val="000000"/>
                </a:solidFill>
                <a:highlight>
                  <a:srgbClr val="FFFFFF"/>
                </a:highlight>
              </a:rPr>
              <a:t>Background/Motivation:</a:t>
            </a:r>
            <a:endParaRPr/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/>
              <a:t>Control UI via WoT</a:t>
            </a:r>
            <a:br>
              <a:rPr lang="de-DE"/>
            </a:br>
            <a:r>
              <a:rPr lang="de-DE"/>
              <a:t>(e.g. maps, slideshows)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/>
              <a:t>Make large datasets accessible via WoT</a:t>
            </a:r>
            <a:br>
              <a:rPr lang="de-DE"/>
            </a:br>
            <a:r>
              <a:rPr lang="de-DE"/>
              <a:t>(e.g. bike sharing API)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What are the limits of IoT?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de-DE" sz="2400">
                <a:solidFill>
                  <a:srgbClr val="000000"/>
                </a:solidFill>
                <a:highlight>
                  <a:srgbClr val="FFFFFF"/>
                </a:highlight>
              </a:rPr>
              <a:t>What can be seen: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>
                <a:solidFill>
                  <a:srgbClr val="000000"/>
                </a:solidFill>
                <a:highlight>
                  <a:srgbClr val="FFFFFF"/>
                </a:highlight>
              </a:rPr>
              <a:t>Various experiments which </a:t>
            </a:r>
            <a:r>
              <a:rPr lang="de-DE" sz="2000">
                <a:solidFill>
                  <a:srgbClr val="000000"/>
                </a:solidFill>
                <a:highlight>
                  <a:srgbClr val="FFFFFF"/>
                </a:highlight>
              </a:rPr>
              <a:t>explore non-hardware use cases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>
                <a:solidFill>
                  <a:srgbClr val="000000"/>
                </a:solidFill>
                <a:highlight>
                  <a:srgbClr val="FFFFFF"/>
                </a:highlight>
              </a:rPr>
              <a:t>The extensible server “WoT Anything”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>
                <a:solidFill>
                  <a:srgbClr val="000000"/>
                </a:solidFill>
                <a:highlight>
                  <a:srgbClr val="FFFFFF"/>
                </a:highlight>
              </a:rPr>
              <a:t>The extensible client “WoT Wrench”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>
                <a:solidFill>
                  <a:srgbClr val="000000"/>
                </a:solidFill>
                <a:highlight>
                  <a:srgbClr val="FFFFFF"/>
                </a:highlight>
              </a:rPr>
              <a:t>WoT used in the Godot game engine</a:t>
            </a:r>
            <a:endParaRPr/>
          </a:p>
        </p:txBody>
      </p:sp>
      <p:sp>
        <p:nvSpPr>
          <p:cNvPr id="99" name="Google Shape;99;p1"/>
          <p:cNvSpPr txBox="1"/>
          <p:nvPr>
            <p:ph idx="2" type="body"/>
          </p:nvPr>
        </p:nvSpPr>
        <p:spPr>
          <a:xfrm>
            <a:off x="6991350" y="78344"/>
            <a:ext cx="3752850" cy="95988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br>
              <a:rPr i="0" lang="de-DE" sz="20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i="0" lang="de-DE" sz="200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2000">
                <a:solidFill>
                  <a:srgbClr val="000000"/>
                </a:solidFill>
                <a:highlight>
                  <a:srgbClr val="FFFFFF"/>
                </a:highlight>
              </a:rPr>
              <a:t>chrpaul.de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6172200" y="1397001"/>
            <a:ext cx="5181600" cy="509587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0" i="0" lang="de-DE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DE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</a:t>
            </a:r>
            <a:br>
              <a:rPr b="0" i="0" lang="de-DE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br>
              <a:rPr b="0" i="0" lang="de-DE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01" name="Google Shape;10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1397000"/>
            <a:ext cx="3119824" cy="25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7500" y="2679125"/>
            <a:ext cx="3966300" cy="38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2024-09-04T13:22:45Z</dcterms:created>
  <dc:creator>Mccool, Michael</dc:creator>
</cp:coreProperties>
</file>