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2021-06-23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pull/20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23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489"/>
            <a:ext cx="10515600" cy="4946474"/>
          </a:xfrm>
        </p:spPr>
        <p:txBody>
          <a:bodyPr/>
          <a:lstStyle/>
          <a:p>
            <a:r>
              <a:rPr lang="en-US" dirty="0"/>
              <a:t>Discovery Editor's Draft Review – What's New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Implementation and Testing Gaps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511"/>
            <a:ext cx="10515600" cy="48674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Editor's Draft Review</a:t>
            </a:r>
          </a:p>
          <a:p>
            <a:r>
              <a:rPr lang="en-US" dirty="0"/>
              <a:t>TD Refactoring</a:t>
            </a:r>
          </a:p>
          <a:p>
            <a:pPr lvl="1"/>
            <a:r>
              <a:rPr lang="en-US" dirty="0"/>
              <a:t>Property for listing all TDs, Actions for queries</a:t>
            </a:r>
          </a:p>
          <a:p>
            <a:pPr lvl="1"/>
            <a:r>
              <a:rPr lang="en-US" dirty="0"/>
              <a:t>Renaming of interactions (nouns for properties, verbs for actions)</a:t>
            </a:r>
          </a:p>
          <a:p>
            <a:pPr lvl="1"/>
            <a:r>
              <a:rPr lang="en-US" dirty="0"/>
              <a:t>Separate events for different notifications</a:t>
            </a:r>
          </a:p>
          <a:p>
            <a:r>
              <a:rPr lang="en-US" dirty="0"/>
              <a:t>Embedded metadata (Enriched TDs)</a:t>
            </a:r>
          </a:p>
          <a:p>
            <a:pPr lvl="1"/>
            <a:r>
              <a:rPr lang="en-US" dirty="0"/>
              <a:t>Ontology</a:t>
            </a:r>
          </a:p>
          <a:p>
            <a:pPr lvl="1"/>
            <a:r>
              <a:rPr lang="en-US" dirty="0"/>
              <a:t>Registration information, including expiry datetime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671D-7273-5040-9CE0-27D786EC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Metadata and Thing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FACD-1AF3-5C4C-BE4F-D238F124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 information</a:t>
            </a:r>
          </a:p>
          <a:p>
            <a:pPr lvl="1"/>
            <a:r>
              <a:rPr lang="en-US" dirty="0"/>
              <a:t>Optional information that can be included in an "Enriched TD"</a:t>
            </a:r>
          </a:p>
          <a:p>
            <a:pPr lvl="1"/>
            <a:r>
              <a:rPr lang="en-US" dirty="0"/>
              <a:t>Includes relative/absolute expiry time support</a:t>
            </a:r>
          </a:p>
          <a:p>
            <a:r>
              <a:rPr lang="en-US" dirty="0"/>
              <a:t>TD Types</a:t>
            </a:r>
          </a:p>
          <a:p>
            <a:pPr lvl="1"/>
            <a:r>
              <a:rPr lang="en-US" dirty="0"/>
              <a:t>Thing Link: </a:t>
            </a:r>
            <a:r>
              <a:rPr lang="en-US" dirty="0">
                <a:hlinkClick r:id="rId2"/>
              </a:rPr>
              <a:t>https://github.com/w3c/wot-discovery/pull/207 (examples)</a:t>
            </a:r>
            <a:endParaRPr lang="en-US" dirty="0"/>
          </a:p>
          <a:p>
            <a:r>
              <a:rPr lang="en-US" dirty="0"/>
              <a:t>Both have/need ontology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85F81-D34D-404C-A4D9-F70FEEFD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3762-AE39-E246-85F2-75396793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6E5EB7-B885-C349-9BD2-AB7615A2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Pagination using explicit JSON payload</a:t>
            </a:r>
          </a:p>
          <a:p>
            <a:r>
              <a:rPr lang="en-US" dirty="0"/>
              <a:t>TD/TM appropriateness for describing Discovery API</a:t>
            </a:r>
          </a:p>
          <a:p>
            <a:pPr lvl="1"/>
            <a:r>
              <a:rPr lang="en-US" dirty="0"/>
              <a:t>When to use actions vs. properties</a:t>
            </a:r>
          </a:p>
          <a:p>
            <a:pPr lvl="1"/>
            <a:r>
              <a:rPr lang="en-US" dirty="0"/>
              <a:t>No standard way to support collections</a:t>
            </a:r>
          </a:p>
          <a:p>
            <a:pPr lvl="1"/>
            <a:r>
              <a:rPr lang="en-US" dirty="0"/>
              <a:t>No standard way to support dynamic resources</a:t>
            </a:r>
          </a:p>
          <a:p>
            <a:pPr lvl="1"/>
            <a:r>
              <a:rPr lang="en-US" dirty="0"/>
              <a:t>Chunking, use of HEAD, PATCH, etc.</a:t>
            </a:r>
          </a:p>
          <a:p>
            <a:r>
              <a:rPr lang="en-US" dirty="0"/>
              <a:t>RDF Framing and round-tripping</a:t>
            </a:r>
          </a:p>
          <a:p>
            <a:r>
              <a:rPr lang="en-US" dirty="0"/>
              <a:t>Canonicalization and Signing (</a:t>
            </a:r>
            <a:r>
              <a:rPr lang="en-US"/>
              <a:t>pending addition to TDs...)</a:t>
            </a:r>
            <a:endParaRPr lang="en-US" dirty="0"/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How to deal with extensions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4495-3EFE-1241-88E2-3563BE48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118C-76C4-D34B-B76C-54D65E89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178"/>
            <a:ext cx="10515600" cy="5036785"/>
          </a:xfrm>
        </p:spPr>
        <p:txBody>
          <a:bodyPr/>
          <a:lstStyle/>
          <a:p>
            <a:r>
              <a:rPr lang="en-US" dirty="0"/>
              <a:t>Elements that Need Testing</a:t>
            </a:r>
          </a:p>
          <a:p>
            <a:pPr lvl="1"/>
            <a:r>
              <a:rPr lang="en-US" dirty="0"/>
              <a:t>Introductions: DNS-SD, DID, </a:t>
            </a:r>
            <a:r>
              <a:rPr lang="en-US" dirty="0" err="1"/>
              <a:t>CoRE</a:t>
            </a:r>
            <a:r>
              <a:rPr lang="en-US" dirty="0"/>
              <a:t> RD</a:t>
            </a:r>
          </a:p>
          <a:p>
            <a:pPr lvl="1"/>
            <a:r>
              <a:rPr lang="en-US" dirty="0"/>
              <a:t>Explorations</a:t>
            </a:r>
          </a:p>
          <a:p>
            <a:pPr lvl="2"/>
            <a:r>
              <a:rPr lang="en-US" dirty="0"/>
              <a:t>Self-Description</a:t>
            </a:r>
          </a:p>
          <a:p>
            <a:pPr lvl="2"/>
            <a:r>
              <a:rPr lang="en-US" dirty="0"/>
              <a:t>Directory Service</a:t>
            </a:r>
          </a:p>
          <a:p>
            <a:r>
              <a:rPr lang="en-US" dirty="0"/>
              <a:t>Directory Service</a:t>
            </a:r>
          </a:p>
          <a:p>
            <a:pPr lvl="1"/>
            <a:r>
              <a:rPr lang="en-US" dirty="0"/>
              <a:t>Largest part of the specification</a:t>
            </a:r>
          </a:p>
          <a:p>
            <a:pPr lvl="1"/>
            <a:r>
              <a:rPr lang="en-US" dirty="0"/>
              <a:t>Two separate implementations in progress</a:t>
            </a:r>
          </a:p>
          <a:p>
            <a:pPr lvl="1"/>
            <a:r>
              <a:rPr lang="en-US" dirty="0"/>
              <a:t>Start on a test suite, tool integration</a:t>
            </a:r>
          </a:p>
          <a:p>
            <a:pPr lvl="1"/>
            <a:r>
              <a:rPr lang="en-US" dirty="0"/>
              <a:t>Gaps/challenges:</a:t>
            </a:r>
          </a:p>
          <a:p>
            <a:pPr lvl="2"/>
            <a:r>
              <a:rPr lang="en-US" dirty="0"/>
              <a:t>Only one committed to (the optional...) SPARQL implementation</a:t>
            </a:r>
          </a:p>
          <a:p>
            <a:pPr lvl="2"/>
            <a:r>
              <a:rPr lang="en-US" dirty="0"/>
              <a:t>Query mechanisms (e.g. JSON Path) very "large" – how to validate?</a:t>
            </a:r>
          </a:p>
          <a:p>
            <a:pPr lvl="2"/>
            <a:r>
              <a:rPr lang="en-US" dirty="0"/>
              <a:t>JSON Path specification still in draft (with IETF)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133AD-AB37-7F4D-BF26-CAB33FFC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FA4E0-3836-C544-8AD9-35975EA6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6C3852-E258-5E47-890E-EDEB3E7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336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Discovery</vt:lpstr>
      <vt:lpstr>Outline</vt:lpstr>
      <vt:lpstr>What's New</vt:lpstr>
      <vt:lpstr>Embedded Metadata and Thing Types</vt:lpstr>
      <vt:lpstr>Open Issues</vt:lpstr>
      <vt:lpstr>Implementation and Testing Gaps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15</cp:revision>
  <dcterms:created xsi:type="dcterms:W3CDTF">2021-06-21T11:37:30Z</dcterms:created>
  <dcterms:modified xsi:type="dcterms:W3CDTF">2021-06-23T13:00:25Z</dcterms:modified>
</cp:coreProperties>
</file>